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x="10693400" cy="10693400"/>
  <p:notesSz cx="106934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50"/>
              </a:lnSpc>
            </a:pPr>
            <a:r>
              <a:rPr dirty="0"/>
              <a:t>E.T.S.I.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10"/>
              <a:t> </a:t>
            </a:r>
            <a:r>
              <a:rPr dirty="0"/>
              <a:t>UNIVERSIDAD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10"/>
              <a:t>SEVILLA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96240">
              <a:lnSpc>
                <a:spcPts val="1150"/>
              </a:lnSpc>
            </a:pPr>
            <a:fld id="{81D60167-4931-47E6-BA6A-407CBD079E47}" type="slidenum">
              <a:rPr dirty="0" spc="-25"/>
              <a:t>#</a:t>
            </a:fld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R.C.D.A.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50"/>
              </a:lnSpc>
            </a:pPr>
            <a:r>
              <a:rPr dirty="0"/>
              <a:t>E.T.S.I.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10"/>
              <a:t> </a:t>
            </a:r>
            <a:r>
              <a:rPr dirty="0"/>
              <a:t>UNIVERSIDAD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10"/>
              <a:t>SEVILLA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96240">
              <a:lnSpc>
                <a:spcPts val="1150"/>
              </a:lnSpc>
            </a:pPr>
            <a:fld id="{81D60167-4931-47E6-BA6A-407CBD079E47}" type="slidenum">
              <a:rPr dirty="0" spc="-25"/>
              <a:t>#</a:t>
            </a:fld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R.C.D.A.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50"/>
              </a:lnSpc>
            </a:pPr>
            <a:r>
              <a:rPr dirty="0"/>
              <a:t>E.T.S.I.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10"/>
              <a:t> </a:t>
            </a:r>
            <a:r>
              <a:rPr dirty="0"/>
              <a:t>UNIVERSIDAD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10"/>
              <a:t>SEVILLA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96240">
              <a:lnSpc>
                <a:spcPts val="1150"/>
              </a:lnSpc>
            </a:pPr>
            <a:fld id="{81D60167-4931-47E6-BA6A-407CBD079E47}" type="slidenum">
              <a:rPr dirty="0" spc="-25"/>
              <a:t>#</a:t>
            </a:fld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R.C.D.A.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50"/>
              </a:lnSpc>
            </a:pPr>
            <a:r>
              <a:rPr dirty="0"/>
              <a:t>E.T.S.I.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10"/>
              <a:t> </a:t>
            </a:r>
            <a:r>
              <a:rPr dirty="0"/>
              <a:t>UNIVERSIDAD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10"/>
              <a:t>SEVILLA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96240">
              <a:lnSpc>
                <a:spcPts val="1150"/>
              </a:lnSpc>
            </a:pPr>
            <a:fld id="{81D60167-4931-47E6-BA6A-407CBD079E47}" type="slidenum">
              <a:rPr dirty="0" spc="-25"/>
              <a:t>#</a:t>
            </a:fld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R.C.D.A.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50"/>
              </a:lnSpc>
            </a:pPr>
            <a:r>
              <a:rPr dirty="0"/>
              <a:t>E.T.S.I.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10"/>
              <a:t> </a:t>
            </a:r>
            <a:r>
              <a:rPr dirty="0"/>
              <a:t>UNIVERSIDAD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10"/>
              <a:t>SEVILLA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96240">
              <a:lnSpc>
                <a:spcPts val="1150"/>
              </a:lnSpc>
            </a:pPr>
            <a:fld id="{81D60167-4931-47E6-BA6A-407CBD079E47}" type="slidenum">
              <a:rPr dirty="0" spc="-25"/>
              <a:t>#</a:t>
            </a:fld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R.C.D.A.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1068120" y="9998150"/>
            <a:ext cx="1990725" cy="16725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50"/>
              </a:lnSpc>
            </a:pPr>
            <a:r>
              <a:rPr dirty="0"/>
              <a:t>E.T.S.I.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10"/>
              <a:t> </a:t>
            </a:r>
            <a:r>
              <a:rPr dirty="0"/>
              <a:t>UNIVERSIDAD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10"/>
              <a:t>SEVILLA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872765" y="9827462"/>
            <a:ext cx="660400" cy="33807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96240">
              <a:lnSpc>
                <a:spcPts val="1150"/>
              </a:lnSpc>
            </a:pPr>
            <a:fld id="{81D60167-4931-47E6-BA6A-407CBD079E47}" type="slidenum">
              <a:rPr dirty="0" spc="-25"/>
              <a:t>#</a:t>
            </a:fld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R.C.D.A.</a:t>
            </a:r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jp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jpg"/><Relationship Id="rId15" Type="http://schemas.openxmlformats.org/officeDocument/2006/relationships/image" Target="../media/image14.jpg"/><Relationship Id="rId16" Type="http://schemas.openxmlformats.org/officeDocument/2006/relationships/image" Target="../media/image15.png"/><Relationship Id="rId17" Type="http://schemas.openxmlformats.org/officeDocument/2006/relationships/image" Target="../media/image16.jpg"/><Relationship Id="rId18" Type="http://schemas.openxmlformats.org/officeDocument/2006/relationships/image" Target="../media/image17.jpg"/><Relationship Id="rId19" Type="http://schemas.openxmlformats.org/officeDocument/2006/relationships/image" Target="../media/image18.png"/><Relationship Id="rId20" Type="http://schemas.openxmlformats.org/officeDocument/2006/relationships/image" Target="../media/image19.png"/><Relationship Id="rId21" Type="http://schemas.openxmlformats.org/officeDocument/2006/relationships/image" Target="../media/image20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jpg"/><Relationship Id="rId5" Type="http://schemas.openxmlformats.org/officeDocument/2006/relationships/image" Target="../media/image32.jpg"/><Relationship Id="rId6" Type="http://schemas.openxmlformats.org/officeDocument/2006/relationships/image" Target="../media/image33.jpg"/><Relationship Id="rId7" Type="http://schemas.openxmlformats.org/officeDocument/2006/relationships/image" Target="../media/image34.png"/><Relationship Id="rId8" Type="http://schemas.openxmlformats.org/officeDocument/2006/relationships/image" Target="../media/image35.jpg"/><Relationship Id="rId9" Type="http://schemas.openxmlformats.org/officeDocument/2006/relationships/image" Target="../media/image36.png"/><Relationship Id="rId10" Type="http://schemas.openxmlformats.org/officeDocument/2006/relationships/image" Target="../media/image37.jpg"/><Relationship Id="rId11" Type="http://schemas.openxmlformats.org/officeDocument/2006/relationships/image" Target="../media/image38.jpg"/><Relationship Id="rId12" Type="http://schemas.openxmlformats.org/officeDocument/2006/relationships/image" Target="../media/image39.jpg"/><Relationship Id="rId13" Type="http://schemas.openxmlformats.org/officeDocument/2006/relationships/image" Target="../media/image40.png"/><Relationship Id="rId14" Type="http://schemas.openxmlformats.org/officeDocument/2006/relationships/image" Target="../media/image41.png"/><Relationship Id="rId15" Type="http://schemas.openxmlformats.org/officeDocument/2006/relationships/image" Target="../media/image42.jpg"/><Relationship Id="rId16" Type="http://schemas.openxmlformats.org/officeDocument/2006/relationships/image" Target="../media/image43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4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5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6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.png"/><Relationship Id="rId3" Type="http://schemas.openxmlformats.org/officeDocument/2006/relationships/image" Target="../media/image48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9.pn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68120" y="427735"/>
            <a:ext cx="74549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CAPITULO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VI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249871" y="427735"/>
            <a:ext cx="21882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TRANSITORIOS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ELECTROMAGNÉTICOS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74419" y="643127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074419" y="9822179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1068120" y="1051306"/>
            <a:ext cx="5426075" cy="59620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7660" indent="-274320">
              <a:lnSpc>
                <a:spcPct val="100000"/>
              </a:lnSpc>
              <a:spcBef>
                <a:spcPts val="100"/>
              </a:spcBef>
              <a:buFont typeface="Times New Roman"/>
              <a:buAutoNum type="arabicPlain" startAt="6"/>
              <a:tabLst>
                <a:tab pos="327660" algn="l"/>
              </a:tabLst>
            </a:pPr>
            <a:r>
              <a:rPr dirty="0" sz="1400" b="1">
                <a:latin typeface="Times New Roman"/>
                <a:cs typeface="Times New Roman"/>
              </a:rPr>
              <a:t>TRANSITORIOS</a:t>
            </a:r>
            <a:r>
              <a:rPr dirty="0" sz="1400" spc="-10" b="1">
                <a:latin typeface="Times New Roman"/>
                <a:cs typeface="Times New Roman"/>
              </a:rPr>
              <a:t> ELECTROMAGNÉTICOS </a:t>
            </a:r>
            <a:r>
              <a:rPr dirty="0" sz="1400" b="1">
                <a:latin typeface="Times New Roman"/>
                <a:cs typeface="Times New Roman"/>
              </a:rPr>
              <a:t>POR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MANIOBRAS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70"/>
              </a:spcBef>
              <a:buFont typeface="Times New Roman"/>
              <a:buAutoNum type="arabicPlain" startAt="6"/>
            </a:pPr>
            <a:endParaRPr sz="1400">
              <a:latin typeface="Times New Roman"/>
              <a:cs typeface="Times New Roman"/>
            </a:endParaRPr>
          </a:p>
          <a:p>
            <a:pPr lvl="1" marL="377825" indent="-365125">
              <a:lnSpc>
                <a:spcPct val="100000"/>
              </a:lnSpc>
              <a:spcBef>
                <a:spcPts val="5"/>
              </a:spcBef>
              <a:buFont typeface="Times New Roman"/>
              <a:buAutoNum type="arabicPeriod"/>
              <a:tabLst>
                <a:tab pos="377825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INTRODUCCIÓN</a:t>
            </a:r>
            <a:endParaRPr sz="1200">
              <a:latin typeface="Times New Roman"/>
              <a:cs typeface="Times New Roman"/>
            </a:endParaRPr>
          </a:p>
          <a:p>
            <a:pPr algn="just" marL="12700" marR="9525">
              <a:lnSpc>
                <a:spcPct val="143700"/>
              </a:lnSpc>
              <a:spcBef>
                <a:spcPts val="170"/>
              </a:spcBef>
            </a:pP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SEP,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distintas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causas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presentan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sobretensiones,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sobretensiones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se </a:t>
            </a:r>
            <a:r>
              <a:rPr dirty="0" sz="1200">
                <a:latin typeface="Times New Roman"/>
                <a:cs typeface="Times New Roman"/>
              </a:rPr>
              <a:t>presentan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dependen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factores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externos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red,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características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los </a:t>
            </a:r>
            <a:r>
              <a:rPr dirty="0" sz="1200">
                <a:latin typeface="Times New Roman"/>
                <a:cs typeface="Times New Roman"/>
              </a:rPr>
              <a:t>componentes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red,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características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diseño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red.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equipos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sufren </a:t>
            </a:r>
            <a:r>
              <a:rPr dirty="0" sz="1200">
                <a:latin typeface="Times New Roman"/>
                <a:cs typeface="Times New Roman"/>
              </a:rPr>
              <a:t>esfuerzos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dieléctricos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sobretensiones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durante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todo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funcionamiento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y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efecto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solicitaciones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aislamiento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equipos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deben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minimizadas,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permitir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confiabilidad aceptable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operación del </a:t>
            </a:r>
            <a:r>
              <a:rPr dirty="0" sz="1200" spc="-10">
                <a:latin typeface="Times New Roman"/>
                <a:cs typeface="Times New Roman"/>
              </a:rPr>
              <a:t>sistema.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900"/>
              </a:lnSpc>
              <a:spcBef>
                <a:spcPts val="1005"/>
              </a:spcBef>
            </a:pP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causas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presenten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sobretensiones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transitorias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son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maniobras </a:t>
            </a:r>
            <a:r>
              <a:rPr dirty="0" sz="1200">
                <a:latin typeface="Times New Roman"/>
                <a:cs typeface="Times New Roman"/>
              </a:rPr>
              <a:t>como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energización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desenergización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líneas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transmisión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otros </a:t>
            </a:r>
            <a:r>
              <a:rPr dirty="0" sz="1200">
                <a:latin typeface="Times New Roman"/>
                <a:cs typeface="Times New Roman"/>
              </a:rPr>
              <a:t>componentes</a:t>
            </a:r>
            <a:r>
              <a:rPr dirty="0" sz="1200" spc="10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11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SEP.</a:t>
            </a:r>
            <a:r>
              <a:rPr dirty="0" sz="1200" spc="11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114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11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presente</a:t>
            </a:r>
            <a:r>
              <a:rPr dirty="0" sz="1200" spc="11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capitulo</a:t>
            </a:r>
            <a:r>
              <a:rPr dirty="0" sz="1200" spc="11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11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estudiará</a:t>
            </a:r>
            <a:r>
              <a:rPr dirty="0" sz="1200" spc="10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1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energización</a:t>
            </a:r>
            <a:r>
              <a:rPr dirty="0" sz="1200" spc="120">
                <a:latin typeface="Times New Roman"/>
                <a:cs typeface="Times New Roman"/>
              </a:rPr>
              <a:t>  </a:t>
            </a:r>
            <a:r>
              <a:rPr dirty="0" sz="1200" spc="-50">
                <a:latin typeface="Times New Roman"/>
                <a:cs typeface="Times New Roman"/>
              </a:rPr>
              <a:t>y </a:t>
            </a:r>
            <a:r>
              <a:rPr dirty="0" sz="1200">
                <a:latin typeface="Times New Roman"/>
                <a:cs typeface="Times New Roman"/>
              </a:rPr>
              <a:t>desenergización de componentes del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proyecto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LT Santibáñez-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Cumbre.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z="1200">
              <a:latin typeface="Times New Roman"/>
              <a:cs typeface="Times New Roman"/>
            </a:endParaRPr>
          </a:p>
          <a:p>
            <a:pPr lvl="1" marL="377825" indent="-365125">
              <a:lnSpc>
                <a:spcPct val="100000"/>
              </a:lnSpc>
              <a:buFont typeface="Times New Roman"/>
              <a:buAutoNum type="arabicPeriod" startAt="2"/>
              <a:tabLst>
                <a:tab pos="377825" algn="l"/>
              </a:tabLst>
            </a:pPr>
            <a:r>
              <a:rPr dirty="0" sz="1200" b="1">
                <a:latin typeface="Times New Roman"/>
                <a:cs typeface="Times New Roman"/>
              </a:rPr>
              <a:t>SOBREVOLTAJES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Y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TRANSITORIOS</a:t>
            </a:r>
            <a:endParaRPr sz="1200">
              <a:latin typeface="Times New Roman"/>
              <a:cs typeface="Times New Roman"/>
            </a:endParaRPr>
          </a:p>
          <a:p>
            <a:pPr algn="just" marL="12700" marR="10160">
              <a:lnSpc>
                <a:spcPct val="143800"/>
              </a:lnSpc>
              <a:spcBef>
                <a:spcPts val="185"/>
              </a:spcBef>
            </a:pP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sobrevoltaje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voltaje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anormal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existente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entre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fase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tierra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entre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fases,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cuyo </a:t>
            </a:r>
            <a:r>
              <a:rPr dirty="0" sz="1200">
                <a:latin typeface="Times New Roman"/>
                <a:cs typeface="Times New Roman"/>
              </a:rPr>
              <a:t>valor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pico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superior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valor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pico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máximo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voltaje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operación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normal.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Según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 </a:t>
            </a:r>
            <a:r>
              <a:rPr dirty="0" sz="1200">
                <a:latin typeface="Times New Roman"/>
                <a:cs typeface="Times New Roman"/>
              </a:rPr>
              <a:t>Norma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IEC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60071-2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[39]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sobrevoltajes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clasifican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acuerdo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forma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duración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sobrevoltajes: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baja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frecuencia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transitorios.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Figuras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6.1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muestran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 </a:t>
            </a:r>
            <a:r>
              <a:rPr dirty="0" sz="1200">
                <a:latin typeface="Times New Roman"/>
                <a:cs typeface="Times New Roman"/>
              </a:rPr>
              <a:t>clasificación de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formas de onda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tiempos característicos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sobretensiones.</a:t>
            </a:r>
            <a:endParaRPr sz="1200">
              <a:latin typeface="Times New Roman"/>
              <a:cs typeface="Times New Roman"/>
            </a:endParaRPr>
          </a:p>
          <a:p>
            <a:pPr algn="just" marL="12700" marR="9525">
              <a:lnSpc>
                <a:spcPct val="144200"/>
              </a:lnSpc>
              <a:spcBef>
                <a:spcPts val="994"/>
              </a:spcBef>
            </a:pP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 Figura 6.2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muestra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 clasificación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sobretensiones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transitorias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según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su </a:t>
            </a:r>
            <a:r>
              <a:rPr dirty="0" sz="1200" spc="-10">
                <a:latin typeface="Times New Roman"/>
                <a:cs typeface="Times New Roman"/>
              </a:rPr>
              <a:t>duración.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96240">
              <a:lnSpc>
                <a:spcPts val="1150"/>
              </a:lnSpc>
            </a:pPr>
            <a:r>
              <a:rPr dirty="0" spc="-25"/>
              <a:t>107</a:t>
            </a: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R.C.D.A.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/>
              <a:t>E.T.S.I.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10"/>
              <a:t> </a:t>
            </a:r>
            <a:r>
              <a:rPr dirty="0"/>
              <a:t>UNIVERSIDAD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10"/>
              <a:t>SEVILLA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68120" y="427735"/>
            <a:ext cx="74549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CAPITULO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VI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249871" y="427735"/>
            <a:ext cx="21882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TRANSITORIOS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ELECTROMAGNÉTICOS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74419" y="643127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074419" y="9822179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1414017" y="874268"/>
            <a:ext cx="473265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 i="1">
                <a:latin typeface="Times New Roman"/>
                <a:cs typeface="Times New Roman"/>
              </a:rPr>
              <a:t>Figura</a:t>
            </a:r>
            <a:r>
              <a:rPr dirty="0" sz="1100" spc="-15" b="1" i="1">
                <a:latin typeface="Times New Roman"/>
                <a:cs typeface="Times New Roman"/>
              </a:rPr>
              <a:t> </a:t>
            </a:r>
            <a:r>
              <a:rPr dirty="0" sz="1100" b="1" i="1">
                <a:latin typeface="Times New Roman"/>
                <a:cs typeface="Times New Roman"/>
              </a:rPr>
              <a:t>6.1</a:t>
            </a:r>
            <a:r>
              <a:rPr dirty="0" sz="1100" spc="-10" b="1" i="1">
                <a:latin typeface="Times New Roman"/>
                <a:cs typeface="Times New Roman"/>
              </a:rPr>
              <a:t> </a:t>
            </a:r>
            <a:r>
              <a:rPr dirty="0" sz="1100" i="1">
                <a:latin typeface="Times New Roman"/>
                <a:cs typeface="Times New Roman"/>
              </a:rPr>
              <a:t>Clases,</a:t>
            </a:r>
            <a:r>
              <a:rPr dirty="0" sz="1100" spc="-25" i="1">
                <a:latin typeface="Times New Roman"/>
                <a:cs typeface="Times New Roman"/>
              </a:rPr>
              <a:t> </a:t>
            </a:r>
            <a:r>
              <a:rPr dirty="0" sz="1100" i="1">
                <a:latin typeface="Times New Roman"/>
                <a:cs typeface="Times New Roman"/>
              </a:rPr>
              <a:t>formas</a:t>
            </a:r>
            <a:r>
              <a:rPr dirty="0" sz="1100" spc="-20" i="1">
                <a:latin typeface="Times New Roman"/>
                <a:cs typeface="Times New Roman"/>
              </a:rPr>
              <a:t> </a:t>
            </a:r>
            <a:r>
              <a:rPr dirty="0" sz="1100" i="1">
                <a:latin typeface="Times New Roman"/>
                <a:cs typeface="Times New Roman"/>
              </a:rPr>
              <a:t>de</a:t>
            </a:r>
            <a:r>
              <a:rPr dirty="0" sz="1100" spc="-10" i="1">
                <a:latin typeface="Times New Roman"/>
                <a:cs typeface="Times New Roman"/>
              </a:rPr>
              <a:t> </a:t>
            </a:r>
            <a:r>
              <a:rPr dirty="0" sz="1100" i="1">
                <a:latin typeface="Times New Roman"/>
                <a:cs typeface="Times New Roman"/>
              </a:rPr>
              <a:t>onda</a:t>
            </a:r>
            <a:r>
              <a:rPr dirty="0" sz="1100" spc="-20" i="1">
                <a:latin typeface="Times New Roman"/>
                <a:cs typeface="Times New Roman"/>
              </a:rPr>
              <a:t> </a:t>
            </a:r>
            <a:r>
              <a:rPr dirty="0" sz="1100" i="1">
                <a:latin typeface="Times New Roman"/>
                <a:cs typeface="Times New Roman"/>
              </a:rPr>
              <a:t>y</a:t>
            </a:r>
            <a:r>
              <a:rPr dirty="0" sz="1100" spc="-10" i="1">
                <a:latin typeface="Times New Roman"/>
                <a:cs typeface="Times New Roman"/>
              </a:rPr>
              <a:t> </a:t>
            </a:r>
            <a:r>
              <a:rPr dirty="0" sz="1100" i="1">
                <a:latin typeface="Times New Roman"/>
                <a:cs typeface="Times New Roman"/>
              </a:rPr>
              <a:t>tiempos</a:t>
            </a:r>
            <a:r>
              <a:rPr dirty="0" sz="1100" spc="-15" i="1">
                <a:latin typeface="Times New Roman"/>
                <a:cs typeface="Times New Roman"/>
              </a:rPr>
              <a:t> </a:t>
            </a:r>
            <a:r>
              <a:rPr dirty="0" sz="1100" i="1">
                <a:latin typeface="Times New Roman"/>
                <a:cs typeface="Times New Roman"/>
              </a:rPr>
              <a:t>característicos</a:t>
            </a:r>
            <a:r>
              <a:rPr dirty="0" sz="1100" spc="-10" i="1">
                <a:latin typeface="Times New Roman"/>
                <a:cs typeface="Times New Roman"/>
              </a:rPr>
              <a:t> </a:t>
            </a:r>
            <a:r>
              <a:rPr dirty="0" sz="1100" i="1">
                <a:latin typeface="Times New Roman"/>
                <a:cs typeface="Times New Roman"/>
              </a:rPr>
              <a:t>de</a:t>
            </a:r>
            <a:r>
              <a:rPr dirty="0" sz="1100" spc="-10" i="1">
                <a:latin typeface="Times New Roman"/>
                <a:cs typeface="Times New Roman"/>
              </a:rPr>
              <a:t> </a:t>
            </a:r>
            <a:r>
              <a:rPr dirty="0" sz="1100" i="1">
                <a:latin typeface="Times New Roman"/>
                <a:cs typeface="Times New Roman"/>
              </a:rPr>
              <a:t>sobretensiones</a:t>
            </a:r>
            <a:r>
              <a:rPr dirty="0" sz="1100" spc="-10" i="1">
                <a:latin typeface="Times New Roman"/>
                <a:cs typeface="Times New Roman"/>
              </a:rPr>
              <a:t> </a:t>
            </a:r>
            <a:r>
              <a:rPr dirty="0" sz="1100" spc="-20" i="1">
                <a:latin typeface="Times New Roman"/>
                <a:cs typeface="Times New Roman"/>
              </a:rPr>
              <a:t>[39]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723389" y="4177410"/>
            <a:ext cx="41046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 i="1">
                <a:latin typeface="Times New Roman"/>
                <a:cs typeface="Times New Roman"/>
              </a:rPr>
              <a:t>Figura</a:t>
            </a:r>
            <a:r>
              <a:rPr dirty="0" sz="1100" spc="-5" b="1" i="1">
                <a:latin typeface="Times New Roman"/>
                <a:cs typeface="Times New Roman"/>
              </a:rPr>
              <a:t> </a:t>
            </a:r>
            <a:r>
              <a:rPr dirty="0" sz="1100" b="1" i="1">
                <a:latin typeface="Times New Roman"/>
                <a:cs typeface="Times New Roman"/>
              </a:rPr>
              <a:t>6.2 </a:t>
            </a:r>
            <a:r>
              <a:rPr dirty="0" sz="1200" i="1">
                <a:latin typeface="Times New Roman"/>
                <a:cs typeface="Times New Roman"/>
              </a:rPr>
              <a:t>Clasificación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sobretensiones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según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su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duración </a:t>
            </a:r>
            <a:r>
              <a:rPr dirty="0" sz="1200" spc="-20" i="1">
                <a:latin typeface="Times New Roman"/>
                <a:cs typeface="Times New Roman"/>
              </a:rPr>
              <a:t>[40]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068120" y="7169277"/>
            <a:ext cx="5419725" cy="9417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42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Cada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tipo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sobrevoltaje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está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dentro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gama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frecuencias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determinada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cual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lo </a:t>
            </a:r>
            <a:r>
              <a:rPr dirty="0" sz="1200">
                <a:latin typeface="Times New Roman"/>
                <a:cs typeface="Times New Roman"/>
              </a:rPr>
              <a:t>caracteriza, como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muestra en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 Cuadro </a:t>
            </a:r>
            <a:r>
              <a:rPr dirty="0" sz="1200" spc="-20">
                <a:latin typeface="Times New Roman"/>
                <a:cs typeface="Times New Roman"/>
              </a:rPr>
              <a:t>6.1.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endParaRPr sz="1200">
              <a:latin typeface="Times New Roman"/>
              <a:cs typeface="Times New Roman"/>
            </a:endParaRPr>
          </a:p>
          <a:p>
            <a:pPr algn="ctr" marL="1905">
              <a:lnSpc>
                <a:spcPct val="100000"/>
              </a:lnSpc>
              <a:spcBef>
                <a:spcPts val="5"/>
              </a:spcBef>
            </a:pPr>
            <a:r>
              <a:rPr dirty="0" sz="1100" b="1" i="1">
                <a:latin typeface="Times New Roman"/>
                <a:cs typeface="Times New Roman"/>
              </a:rPr>
              <a:t>Cuadro</a:t>
            </a:r>
            <a:r>
              <a:rPr dirty="0" sz="1100" spc="-15" b="1" i="1">
                <a:latin typeface="Times New Roman"/>
                <a:cs typeface="Times New Roman"/>
              </a:rPr>
              <a:t> </a:t>
            </a:r>
            <a:r>
              <a:rPr dirty="0" sz="1100" b="1" i="1">
                <a:latin typeface="Times New Roman"/>
                <a:cs typeface="Times New Roman"/>
              </a:rPr>
              <a:t>6.1</a:t>
            </a:r>
            <a:r>
              <a:rPr dirty="0" sz="1100" spc="-10" b="1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Clasificación 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gama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frecuencias 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voltajes</a:t>
            </a:r>
            <a:r>
              <a:rPr dirty="0" sz="1200" spc="-10">
                <a:latin typeface="Times New Roman"/>
                <a:cs typeface="Times New Roman"/>
              </a:rPr>
              <a:t> [41].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068120" y="9518091"/>
            <a:ext cx="54197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Además cada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fenómeno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eléctrico genera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transitorio en un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rango de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frecuencia, </a:t>
            </a:r>
            <a:r>
              <a:rPr dirty="0" sz="1200" spc="-20">
                <a:latin typeface="Times New Roman"/>
                <a:cs typeface="Times New Roman"/>
              </a:rPr>
              <a:t>como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10" name="object 10" descr=""/>
          <p:cNvGraphicFramePr>
            <a:graphicFrameLocks noGrp="1"/>
          </p:cNvGraphicFramePr>
          <p:nvPr/>
        </p:nvGraphicFramePr>
        <p:xfrm>
          <a:off x="1080478" y="1060653"/>
          <a:ext cx="5474335" cy="28467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8050"/>
                <a:gridCol w="891539"/>
                <a:gridCol w="891539"/>
                <a:gridCol w="891539"/>
                <a:gridCol w="891539"/>
                <a:gridCol w="919479"/>
              </a:tblGrid>
              <a:tr h="109855">
                <a:tc rowSpan="2"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650" b="1">
                          <a:latin typeface="Calibri"/>
                          <a:cs typeface="Calibri"/>
                        </a:rPr>
                        <a:t>Clases</a:t>
                      </a:r>
                      <a:r>
                        <a:rPr dirty="0" sz="65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50" spc="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 b="1">
                          <a:latin typeface="Calibri"/>
                          <a:cs typeface="Calibri"/>
                        </a:rPr>
                        <a:t>sobrevoltajes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B="0" marT="742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FFE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marL="6350">
                        <a:lnSpc>
                          <a:spcPts val="760"/>
                        </a:lnSpc>
                      </a:pPr>
                      <a:r>
                        <a:rPr dirty="0" sz="650" spc="-10" b="1">
                          <a:latin typeface="Calibri"/>
                          <a:cs typeface="Calibri"/>
                        </a:rPr>
                        <a:t>Baja</a:t>
                      </a:r>
                      <a:r>
                        <a:rPr dirty="0" sz="65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 b="1">
                          <a:latin typeface="Calibri"/>
                          <a:cs typeface="Calibri"/>
                        </a:rPr>
                        <a:t>Frecuencia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FFE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760"/>
                        </a:lnSpc>
                      </a:pPr>
                      <a:r>
                        <a:rPr dirty="0" sz="650" spc="-10" b="1">
                          <a:latin typeface="Calibri"/>
                          <a:cs typeface="Calibri"/>
                        </a:rPr>
                        <a:t>Transitorios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FFE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4859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742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FFE4"/>
                    </a:solidFill>
                  </a:tcPr>
                </a:tc>
                <a:tc>
                  <a:txBody>
                    <a:bodyPr/>
                    <a:lstStyle/>
                    <a:p>
                      <a:pPr marL="23241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10" b="1">
                          <a:latin typeface="Calibri"/>
                          <a:cs typeface="Calibri"/>
                        </a:rPr>
                        <a:t>Permanente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B="0" marT="190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FFE4"/>
                    </a:solidFill>
                  </a:tcPr>
                </a:tc>
                <a:tc>
                  <a:txBody>
                    <a:bodyPr/>
                    <a:lstStyle/>
                    <a:p>
                      <a:pPr marL="28257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10" b="1">
                          <a:latin typeface="Calibri"/>
                          <a:cs typeface="Calibri"/>
                        </a:rPr>
                        <a:t>Temporal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B="0" marT="190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FFE4"/>
                    </a:solidFill>
                  </a:tcPr>
                </a:tc>
                <a:tc>
                  <a:txBody>
                    <a:bodyPr/>
                    <a:lstStyle/>
                    <a:p>
                      <a:pPr marL="23241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b="1">
                          <a:latin typeface="Calibri"/>
                          <a:cs typeface="Calibri"/>
                        </a:rPr>
                        <a:t>Frente</a:t>
                      </a:r>
                      <a:r>
                        <a:rPr dirty="0" sz="650" spc="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 b="1">
                          <a:latin typeface="Calibri"/>
                          <a:cs typeface="Calibri"/>
                        </a:rPr>
                        <a:t>lento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B="0" marT="190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FFE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b="1">
                          <a:latin typeface="Calibri"/>
                          <a:cs typeface="Calibri"/>
                        </a:rPr>
                        <a:t>Frente</a:t>
                      </a:r>
                      <a:r>
                        <a:rPr dirty="0" sz="650" spc="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 b="1">
                          <a:latin typeface="Calibri"/>
                          <a:cs typeface="Calibri"/>
                        </a:rPr>
                        <a:t>Rápido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B="0" marT="190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FFE4"/>
                    </a:solidFill>
                  </a:tcPr>
                </a:tc>
                <a:tc>
                  <a:txBody>
                    <a:bodyPr/>
                    <a:lstStyle/>
                    <a:p>
                      <a:pPr marL="13144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b="1">
                          <a:latin typeface="Calibri"/>
                          <a:cs typeface="Calibri"/>
                        </a:rPr>
                        <a:t>Frente</a:t>
                      </a:r>
                      <a:r>
                        <a:rPr dirty="0" sz="650" spc="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b="1">
                          <a:latin typeface="Calibri"/>
                          <a:cs typeface="Calibri"/>
                        </a:rPr>
                        <a:t>Muy</a:t>
                      </a:r>
                      <a:r>
                        <a:rPr dirty="0" sz="650" spc="-10" b="1">
                          <a:latin typeface="Calibri"/>
                          <a:cs typeface="Calibri"/>
                        </a:rPr>
                        <a:t> Rápido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B="0" marT="190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FFE4"/>
                    </a:solidFill>
                  </a:tcPr>
                </a:tc>
              </a:tr>
              <a:tr h="8039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3970" marR="69215">
                        <a:lnSpc>
                          <a:spcPct val="111300"/>
                        </a:lnSpc>
                        <a:spcBef>
                          <a:spcPts val="5"/>
                        </a:spcBef>
                      </a:pPr>
                      <a:r>
                        <a:rPr dirty="0" sz="650" spc="-10" b="1">
                          <a:latin typeface="Calibri"/>
                          <a:cs typeface="Calibri"/>
                        </a:rPr>
                        <a:t>Forma</a:t>
                      </a:r>
                      <a:r>
                        <a:rPr dirty="0" sz="65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50" spc="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 b="1">
                          <a:latin typeface="Calibri"/>
                          <a:cs typeface="Calibri"/>
                        </a:rPr>
                        <a:t>onda </a:t>
                      </a:r>
                      <a:r>
                        <a:rPr dirty="0" sz="650" spc="-25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50" spc="5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b="1">
                          <a:latin typeface="Calibri"/>
                          <a:cs typeface="Calibri"/>
                        </a:rPr>
                        <a:t>voltajes</a:t>
                      </a:r>
                      <a:r>
                        <a:rPr dirty="0" sz="65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b="1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65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 b="1">
                          <a:latin typeface="Calibri"/>
                          <a:cs typeface="Calibri"/>
                        </a:rPr>
                        <a:t>sobrevoltajes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</a:tr>
              <a:tr h="467995">
                <a:tc>
                  <a:txBody>
                    <a:bodyPr/>
                    <a:lstStyle/>
                    <a:p>
                      <a:pPr marL="13970" marR="10160">
                        <a:lnSpc>
                          <a:spcPct val="111200"/>
                        </a:lnSpc>
                        <a:spcBef>
                          <a:spcPts val="455"/>
                        </a:spcBef>
                      </a:pPr>
                      <a:r>
                        <a:rPr dirty="0" sz="650" spc="-10" b="1">
                          <a:latin typeface="Calibri"/>
                          <a:cs typeface="Calibri"/>
                        </a:rPr>
                        <a:t>Rango</a:t>
                      </a:r>
                      <a:r>
                        <a:rPr dirty="0" sz="65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b="1">
                          <a:latin typeface="Calibri"/>
                          <a:cs typeface="Calibri"/>
                        </a:rPr>
                        <a:t>de formas</a:t>
                      </a:r>
                      <a:r>
                        <a:rPr dirty="0" sz="65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b="1"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650" spc="-20" b="1">
                          <a:latin typeface="Calibri"/>
                          <a:cs typeface="Calibri"/>
                        </a:rPr>
                        <a:t>onda</a:t>
                      </a:r>
                      <a:r>
                        <a:rPr dirty="0" sz="650" spc="5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50" spc="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b="1">
                          <a:latin typeface="Calibri"/>
                          <a:cs typeface="Calibri"/>
                        </a:rPr>
                        <a:t>voltajes</a:t>
                      </a:r>
                      <a:r>
                        <a:rPr dirty="0" sz="65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50" b="1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650" spc="5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 b="1">
                          <a:latin typeface="Calibri"/>
                          <a:cs typeface="Calibri"/>
                        </a:rPr>
                        <a:t>sobrevoltajes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B="0" marT="577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</a:tr>
              <a:tr h="75438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3970" marR="127000">
                        <a:lnSpc>
                          <a:spcPct val="111200"/>
                        </a:lnSpc>
                        <a:spcBef>
                          <a:spcPts val="5"/>
                        </a:spcBef>
                      </a:pPr>
                      <a:r>
                        <a:rPr dirty="0" sz="650" spc="-10" b="1">
                          <a:latin typeface="Calibri"/>
                          <a:cs typeface="Calibri"/>
                        </a:rPr>
                        <a:t>Parámetros</a:t>
                      </a:r>
                      <a:r>
                        <a:rPr dirty="0" sz="650" spc="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50" spc="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 b="1">
                          <a:latin typeface="Calibri"/>
                          <a:cs typeface="Calibri"/>
                        </a:rPr>
                        <a:t>voltaje</a:t>
                      </a:r>
                      <a:r>
                        <a:rPr dirty="0" sz="650" spc="5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 b="1">
                          <a:latin typeface="Calibri"/>
                          <a:cs typeface="Calibri"/>
                        </a:rPr>
                        <a:t>estandarizado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</a:tr>
              <a:tr h="34163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</a:tr>
              <a:tr h="220345"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650" spc="-10" b="1">
                          <a:latin typeface="Calibri"/>
                          <a:cs typeface="Calibri"/>
                        </a:rPr>
                        <a:t>Ensayo </a:t>
                      </a:r>
                      <a:r>
                        <a:rPr dirty="0" sz="65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50" spc="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 b="1">
                          <a:latin typeface="Calibri"/>
                          <a:cs typeface="Calibri"/>
                        </a:rPr>
                        <a:t>voltaje</a:t>
                      </a:r>
                      <a:endParaRPr sz="650">
                        <a:latin typeface="Calibri"/>
                        <a:cs typeface="Calibri"/>
                      </a:endParaRPr>
                    </a:p>
                    <a:p>
                      <a:pPr marL="13970">
                        <a:lnSpc>
                          <a:spcPts val="745"/>
                        </a:lnSpc>
                        <a:spcBef>
                          <a:spcPts val="90"/>
                        </a:spcBef>
                      </a:pPr>
                      <a:r>
                        <a:rPr dirty="0" sz="650" b="1">
                          <a:latin typeface="Calibri"/>
                          <a:cs typeface="Calibri"/>
                        </a:rPr>
                        <a:t>tolerado</a:t>
                      </a:r>
                      <a:r>
                        <a:rPr dirty="0" sz="65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 b="1">
                          <a:latin typeface="Calibri"/>
                          <a:cs typeface="Calibri"/>
                        </a:rPr>
                        <a:t>normalizado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marR="36195">
                        <a:lnSpc>
                          <a:spcPct val="111800"/>
                        </a:lnSpc>
                        <a:spcBef>
                          <a:spcPts val="85"/>
                        </a:spcBef>
                      </a:pPr>
                      <a:r>
                        <a:rPr dirty="0" sz="550" b="1">
                          <a:latin typeface="Calibri"/>
                          <a:cs typeface="Calibri"/>
                        </a:rPr>
                        <a:t>Ensayo a</a:t>
                      </a:r>
                      <a:r>
                        <a:rPr dirty="0" sz="55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10" b="1">
                          <a:latin typeface="Calibri"/>
                          <a:cs typeface="Calibri"/>
                        </a:rPr>
                        <a:t>frecuencia</a:t>
                      </a:r>
                      <a:r>
                        <a:rPr dirty="0" sz="550" spc="5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b="1">
                          <a:latin typeface="Calibri"/>
                          <a:cs typeface="Calibri"/>
                        </a:rPr>
                        <a:t>industrial</a:t>
                      </a:r>
                      <a:r>
                        <a:rPr dirty="0" sz="550" spc="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550" spc="6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b="1">
                          <a:latin typeface="Calibri"/>
                          <a:cs typeface="Calibri"/>
                        </a:rPr>
                        <a:t>corta</a:t>
                      </a:r>
                      <a:r>
                        <a:rPr dirty="0" sz="550" spc="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10" b="1">
                          <a:latin typeface="Calibri"/>
                          <a:cs typeface="Calibri"/>
                        </a:rPr>
                        <a:t>duración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10795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marR="170180">
                        <a:lnSpc>
                          <a:spcPct val="111800"/>
                        </a:lnSpc>
                        <a:spcBef>
                          <a:spcPts val="85"/>
                        </a:spcBef>
                      </a:pPr>
                      <a:r>
                        <a:rPr dirty="0" sz="550" b="1">
                          <a:latin typeface="Calibri"/>
                          <a:cs typeface="Calibri"/>
                        </a:rPr>
                        <a:t>Ensayo</a:t>
                      </a:r>
                      <a:r>
                        <a:rPr dirty="0" sz="550" spc="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550" spc="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b="1">
                          <a:latin typeface="Calibri"/>
                          <a:cs typeface="Calibri"/>
                        </a:rPr>
                        <a:t>impulso</a:t>
                      </a:r>
                      <a:r>
                        <a:rPr dirty="0" sz="550" spc="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0" b="1">
                          <a:latin typeface="Calibri"/>
                          <a:cs typeface="Calibri"/>
                        </a:rPr>
                        <a:t>tipo</a:t>
                      </a:r>
                      <a:r>
                        <a:rPr dirty="0" sz="550" spc="5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10" b="1">
                          <a:latin typeface="Calibri"/>
                          <a:cs typeface="Calibri"/>
                        </a:rPr>
                        <a:t>maniobra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10795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5080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dirty="0" sz="550" b="1">
                          <a:latin typeface="Calibri"/>
                          <a:cs typeface="Calibri"/>
                        </a:rPr>
                        <a:t>Ensayo</a:t>
                      </a:r>
                      <a:r>
                        <a:rPr dirty="0" sz="550" spc="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550" spc="4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b="1">
                          <a:latin typeface="Calibri"/>
                          <a:cs typeface="Calibri"/>
                        </a:rPr>
                        <a:t>impulso</a:t>
                      </a:r>
                      <a:r>
                        <a:rPr dirty="0" sz="550" spc="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b="1">
                          <a:latin typeface="Calibri"/>
                          <a:cs typeface="Calibri"/>
                        </a:rPr>
                        <a:t>tipo</a:t>
                      </a:r>
                      <a:r>
                        <a:rPr dirty="0" sz="550" spc="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0" b="1">
                          <a:latin typeface="Calibri"/>
                          <a:cs typeface="Calibri"/>
                        </a:rPr>
                        <a:t>rayo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64769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1" name="object 11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30751" y="1396186"/>
            <a:ext cx="781970" cy="659992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73147" y="1343634"/>
            <a:ext cx="662362" cy="739629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20119" y="1385186"/>
            <a:ext cx="712395" cy="684741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13756" y="1352187"/>
            <a:ext cx="698586" cy="732755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548918" y="1451186"/>
            <a:ext cx="918318" cy="665492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143896" y="2194898"/>
            <a:ext cx="492406" cy="292496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77735" y="2210366"/>
            <a:ext cx="492394" cy="350731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773876" y="2155177"/>
            <a:ext cx="688738" cy="373995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745174" y="2206118"/>
            <a:ext cx="578703" cy="319530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699645" y="2151472"/>
            <a:ext cx="491103" cy="402479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086836" y="2670225"/>
            <a:ext cx="686319" cy="598311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910672" y="2608915"/>
            <a:ext cx="791818" cy="723225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799749" y="2616250"/>
            <a:ext cx="818106" cy="726890"/>
          </a:xfrm>
          <a:prstGeom prst="rect">
            <a:avLst/>
          </a:prstGeom>
        </p:spPr>
      </p:pic>
      <p:pic>
        <p:nvPicPr>
          <p:cNvPr id="24" name="object 24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721854" y="2625417"/>
            <a:ext cx="819679" cy="692956"/>
          </a:xfrm>
          <a:prstGeom prst="rect">
            <a:avLst/>
          </a:prstGeom>
        </p:spPr>
      </p:pic>
      <p:pic>
        <p:nvPicPr>
          <p:cNvPr id="25" name="object 25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19276" y="3040666"/>
            <a:ext cx="55995" cy="60499"/>
          </a:xfrm>
          <a:prstGeom prst="rect">
            <a:avLst/>
          </a:prstGeom>
        </p:spPr>
      </p:pic>
      <p:pic>
        <p:nvPicPr>
          <p:cNvPr id="26" name="object 26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980080" y="3761136"/>
            <a:ext cx="55995" cy="60499"/>
          </a:xfrm>
          <a:prstGeom prst="rect">
            <a:avLst/>
          </a:prstGeom>
        </p:spPr>
      </p:pic>
      <p:pic>
        <p:nvPicPr>
          <p:cNvPr id="27" name="object 27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357202" y="3750135"/>
            <a:ext cx="55995" cy="60499"/>
          </a:xfrm>
          <a:prstGeom prst="rect">
            <a:avLst/>
          </a:prstGeom>
        </p:spPr>
      </p:pic>
      <p:pic>
        <p:nvPicPr>
          <p:cNvPr id="28" name="object 28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216328" y="3378979"/>
            <a:ext cx="391171" cy="267545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988728" y="3394528"/>
            <a:ext cx="544531" cy="289608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845440" y="3405626"/>
            <a:ext cx="610482" cy="238865"/>
          </a:xfrm>
          <a:prstGeom prst="rect">
            <a:avLst/>
          </a:prstGeom>
        </p:spPr>
      </p:pic>
      <p:pic>
        <p:nvPicPr>
          <p:cNvPr id="31" name="object 31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765962" y="3405581"/>
            <a:ext cx="535604" cy="248952"/>
          </a:xfrm>
          <a:prstGeom prst="rect">
            <a:avLst/>
          </a:prstGeom>
        </p:spPr>
      </p:pic>
      <p:grpSp>
        <p:nvGrpSpPr>
          <p:cNvPr id="32" name="object 32" descr=""/>
          <p:cNvGrpSpPr/>
          <p:nvPr/>
        </p:nvGrpSpPr>
        <p:grpSpPr>
          <a:xfrm>
            <a:off x="1840992" y="4544567"/>
            <a:ext cx="3881754" cy="2569845"/>
            <a:chOff x="1840992" y="4544567"/>
            <a:chExt cx="3881754" cy="2569845"/>
          </a:xfrm>
        </p:grpSpPr>
        <p:pic>
          <p:nvPicPr>
            <p:cNvPr id="33" name="object 33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847088" y="4550663"/>
              <a:ext cx="3869436" cy="2531952"/>
            </a:xfrm>
            <a:prstGeom prst="rect">
              <a:avLst/>
            </a:prstGeom>
          </p:spPr>
        </p:pic>
        <p:sp>
          <p:nvSpPr>
            <p:cNvPr id="34" name="object 34" descr=""/>
            <p:cNvSpPr/>
            <p:nvPr/>
          </p:nvSpPr>
          <p:spPr>
            <a:xfrm>
              <a:off x="1844040" y="4547615"/>
              <a:ext cx="3876040" cy="2563495"/>
            </a:xfrm>
            <a:custGeom>
              <a:avLst/>
              <a:gdLst/>
              <a:ahLst/>
              <a:cxnLst/>
              <a:rect l="l" t="t" r="r" b="b"/>
              <a:pathLst>
                <a:path w="3876040" h="2563495">
                  <a:moveTo>
                    <a:pt x="0" y="2563368"/>
                  </a:moveTo>
                  <a:lnTo>
                    <a:pt x="3875532" y="2563368"/>
                  </a:lnTo>
                  <a:lnTo>
                    <a:pt x="3875532" y="0"/>
                  </a:lnTo>
                  <a:lnTo>
                    <a:pt x="0" y="0"/>
                  </a:lnTo>
                  <a:lnTo>
                    <a:pt x="0" y="2563368"/>
                  </a:lnTo>
                  <a:close/>
                </a:path>
              </a:pathLst>
            </a:custGeom>
            <a:ln w="6096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3604260" y="5629655"/>
              <a:ext cx="1068705" cy="307975"/>
            </a:xfrm>
            <a:custGeom>
              <a:avLst/>
              <a:gdLst/>
              <a:ahLst/>
              <a:cxnLst/>
              <a:rect l="l" t="t" r="r" b="b"/>
              <a:pathLst>
                <a:path w="1068704" h="307975">
                  <a:moveTo>
                    <a:pt x="0" y="307848"/>
                  </a:moveTo>
                  <a:lnTo>
                    <a:pt x="1068324" y="307848"/>
                  </a:lnTo>
                  <a:lnTo>
                    <a:pt x="1068324" y="0"/>
                  </a:lnTo>
                  <a:lnTo>
                    <a:pt x="0" y="0"/>
                  </a:lnTo>
                  <a:lnTo>
                    <a:pt x="0" y="307848"/>
                  </a:lnTo>
                  <a:close/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36" name="object 36" descr=""/>
          <p:cNvGraphicFramePr>
            <a:graphicFrameLocks noGrp="1"/>
          </p:cNvGraphicFramePr>
          <p:nvPr/>
        </p:nvGraphicFramePr>
        <p:xfrm>
          <a:off x="1080488" y="8317889"/>
          <a:ext cx="5474335" cy="10083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0530"/>
                <a:gridCol w="1333500"/>
                <a:gridCol w="1739899"/>
                <a:gridCol w="1886585"/>
              </a:tblGrid>
              <a:tr h="162560">
                <a:tc gridSpan="4">
                  <a:txBody>
                    <a:bodyPr/>
                    <a:lstStyle/>
                    <a:p>
                      <a:pPr algn="ctr" marL="1905">
                        <a:lnSpc>
                          <a:spcPts val="1140"/>
                        </a:lnSpc>
                        <a:spcBef>
                          <a:spcPts val="45"/>
                        </a:spcBef>
                      </a:pPr>
                      <a:r>
                        <a:rPr dirty="0" sz="950" b="1">
                          <a:latin typeface="Calibri"/>
                          <a:cs typeface="Calibri"/>
                        </a:rPr>
                        <a:t>CLASIFICACIÓN</a:t>
                      </a:r>
                      <a:r>
                        <a:rPr dirty="0" sz="950" spc="-20" b="1">
                          <a:latin typeface="Calibri"/>
                          <a:cs typeface="Calibri"/>
                        </a:rPr>
                        <a:t> BANDA</a:t>
                      </a:r>
                      <a:r>
                        <a:rPr dirty="0" sz="95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50" spc="-1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5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50" b="1">
                          <a:latin typeface="Calibri"/>
                          <a:cs typeface="Calibri"/>
                        </a:rPr>
                        <a:t>FRECUENCIAS</a:t>
                      </a:r>
                      <a:r>
                        <a:rPr dirty="0" sz="95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50" spc="-10" b="1">
                          <a:latin typeface="Calibri"/>
                          <a:cs typeface="Calibri"/>
                        </a:rPr>
                        <a:t>(CIGRÉ)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571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4FFE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62560">
                <a:tc>
                  <a:txBody>
                    <a:bodyPr/>
                    <a:lstStyle/>
                    <a:p>
                      <a:pPr algn="ctr" marL="8255">
                        <a:lnSpc>
                          <a:spcPts val="1140"/>
                        </a:lnSpc>
                        <a:spcBef>
                          <a:spcPts val="45"/>
                        </a:spcBef>
                      </a:pPr>
                      <a:r>
                        <a:rPr dirty="0" sz="950" spc="-10" b="1">
                          <a:latin typeface="Calibri"/>
                          <a:cs typeface="Calibri"/>
                        </a:rPr>
                        <a:t>Grupo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571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4FF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40"/>
                        </a:lnSpc>
                        <a:spcBef>
                          <a:spcPts val="45"/>
                        </a:spcBef>
                      </a:pPr>
                      <a:r>
                        <a:rPr dirty="0" sz="950" spc="-10" b="1">
                          <a:latin typeface="Calibri"/>
                          <a:cs typeface="Calibri"/>
                        </a:rPr>
                        <a:t>Gama</a:t>
                      </a:r>
                      <a:r>
                        <a:rPr dirty="0" sz="950" spc="-4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5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50" spc="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50" spc="-10" b="1">
                          <a:latin typeface="Calibri"/>
                          <a:cs typeface="Calibri"/>
                        </a:rPr>
                        <a:t>frecuencias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571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4FFE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1140"/>
                        </a:lnSpc>
                        <a:spcBef>
                          <a:spcPts val="45"/>
                        </a:spcBef>
                      </a:pPr>
                      <a:r>
                        <a:rPr dirty="0" sz="950" spc="-10" b="1">
                          <a:latin typeface="Calibri"/>
                          <a:cs typeface="Calibri"/>
                        </a:rPr>
                        <a:t>Tipo</a:t>
                      </a:r>
                      <a:r>
                        <a:rPr dirty="0" sz="95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5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50" spc="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50" spc="-20" b="1">
                          <a:latin typeface="Calibri"/>
                          <a:cs typeface="Calibri"/>
                        </a:rPr>
                        <a:t>Onda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571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4FF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40"/>
                        </a:lnSpc>
                        <a:spcBef>
                          <a:spcPts val="45"/>
                        </a:spcBef>
                      </a:pPr>
                      <a:r>
                        <a:rPr dirty="0" sz="950" spc="-10" b="1">
                          <a:latin typeface="Calibri"/>
                          <a:cs typeface="Calibri"/>
                        </a:rPr>
                        <a:t>Representación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571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4FFE4"/>
                    </a:solidFill>
                  </a:tcPr>
                </a:tc>
              </a:tr>
              <a:tr h="166370">
                <a:tc>
                  <a:txBody>
                    <a:bodyPr/>
                    <a:lstStyle/>
                    <a:p>
                      <a:pPr algn="ctr" marL="1905">
                        <a:lnSpc>
                          <a:spcPts val="1155"/>
                        </a:lnSpc>
                        <a:spcBef>
                          <a:spcPts val="55"/>
                        </a:spcBef>
                      </a:pPr>
                      <a:r>
                        <a:rPr dirty="0" sz="1000" spc="-50" b="1">
                          <a:latin typeface="Calibri"/>
                          <a:cs typeface="Calibri"/>
                        </a:rPr>
                        <a:t>I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55"/>
                        </a:lnSpc>
                        <a:spcBef>
                          <a:spcPts val="55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0,1</a:t>
                      </a:r>
                      <a:r>
                        <a:rPr dirty="0" sz="10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Hz</a:t>
                      </a:r>
                      <a:r>
                        <a:rPr dirty="0" sz="10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000" spc="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3</a:t>
                      </a:r>
                      <a:r>
                        <a:rPr dirty="0" sz="100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kHz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  <a:spcBef>
                          <a:spcPts val="55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Oscilaciones</a:t>
                      </a:r>
                      <a:r>
                        <a:rPr dirty="0" sz="1000" spc="1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 spc="10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baja</a:t>
                      </a:r>
                      <a:r>
                        <a:rPr dirty="0" sz="1000" spc="1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frecuencia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  <a:spcBef>
                          <a:spcPts val="55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Sobrevoltajes</a:t>
                      </a:r>
                      <a:r>
                        <a:rPr dirty="0" sz="10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temporales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790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1000" spc="-25" b="1">
                          <a:latin typeface="Calibri"/>
                          <a:cs typeface="Calibri"/>
                        </a:rPr>
                        <a:t>II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1430">
                    <a:lnL w="9525">
                      <a:solidFill>
                        <a:srgbClr val="000000"/>
                      </a:solidFill>
                      <a:prstDash val="solid"/>
                    </a:lnL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50</a:t>
                      </a:r>
                      <a:r>
                        <a:rPr dirty="0" sz="10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Hz</a:t>
                      </a:r>
                      <a:r>
                        <a:rPr dirty="0" sz="1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000" spc="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20</a:t>
                      </a:r>
                      <a:r>
                        <a:rPr dirty="0" sz="10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kHz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1430"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Ondas</a:t>
                      </a:r>
                      <a:r>
                        <a:rPr dirty="0" sz="1000" spc="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frente</a:t>
                      </a:r>
                      <a:r>
                        <a:rPr dirty="0" sz="10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lento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1430"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Sobrevoltajes</a:t>
                      </a:r>
                      <a:r>
                        <a:rPr dirty="0" sz="10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por</a:t>
                      </a:r>
                      <a:r>
                        <a:rPr dirty="0" sz="10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maniobra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143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DEBFA"/>
                    </a:solidFill>
                  </a:tcPr>
                </a:tc>
              </a:tr>
              <a:tr h="3378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000" spc="-25" b="1">
                          <a:latin typeface="Calibri"/>
                          <a:cs typeface="Calibri"/>
                        </a:rPr>
                        <a:t>III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ctr" marL="9525">
                        <a:lnSpc>
                          <a:spcPts val="1190"/>
                        </a:lnSpc>
                        <a:spcBef>
                          <a:spcPts val="145"/>
                        </a:spcBef>
                      </a:pPr>
                      <a:r>
                        <a:rPr dirty="0" sz="1000" spc="-25" b="1">
                          <a:latin typeface="Calibri"/>
                          <a:cs typeface="Calibri"/>
                        </a:rPr>
                        <a:t>IV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9525">
                      <a:solidFill>
                        <a:srgbClr val="000000"/>
                      </a:solidFill>
                      <a:prstDash val="solid"/>
                    </a:lnL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241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10</a:t>
                      </a:r>
                      <a:r>
                        <a:rPr dirty="0" sz="10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kHz -</a:t>
                      </a:r>
                      <a:r>
                        <a:rPr dirty="0" sz="1000" spc="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3</a:t>
                      </a:r>
                      <a:r>
                        <a:rPr dirty="0" sz="10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MHz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07010">
                        <a:lnSpc>
                          <a:spcPts val="1190"/>
                        </a:lnSpc>
                        <a:spcBef>
                          <a:spcPts val="145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100</a:t>
                      </a:r>
                      <a:r>
                        <a:rPr dirty="0" sz="10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kHz -</a:t>
                      </a:r>
                      <a:r>
                        <a:rPr dirty="0" sz="10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50</a:t>
                      </a:r>
                      <a:r>
                        <a:rPr dirty="0" sz="10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MHz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Ondas</a:t>
                      </a:r>
                      <a:r>
                        <a:rPr dirty="0" sz="1000" spc="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frente</a:t>
                      </a:r>
                      <a:r>
                        <a:rPr dirty="0" sz="10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rápido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ctr" marL="1270">
                        <a:lnSpc>
                          <a:spcPts val="1190"/>
                        </a:lnSpc>
                        <a:spcBef>
                          <a:spcPts val="145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Ondas</a:t>
                      </a:r>
                      <a:r>
                        <a:rPr dirty="0" sz="1000" spc="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frente</a:t>
                      </a:r>
                      <a:r>
                        <a:rPr dirty="0" sz="10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muy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rápido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63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Sobrevoltajes</a:t>
                      </a:r>
                      <a:r>
                        <a:rPr dirty="0" sz="10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por</a:t>
                      </a:r>
                      <a:r>
                        <a:rPr dirty="0" sz="10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rayos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190"/>
                        </a:lnSpc>
                        <a:spcBef>
                          <a:spcPts val="145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Sobrevoltajes</a:t>
                      </a:r>
                      <a:r>
                        <a:rPr dirty="0" sz="1000" spc="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por</a:t>
                      </a:r>
                      <a:r>
                        <a:rPr dirty="0" sz="10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recebado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GIS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7" name="object 3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96240">
              <a:lnSpc>
                <a:spcPts val="1150"/>
              </a:lnSpc>
            </a:pPr>
            <a:r>
              <a:rPr dirty="0" spc="-25"/>
              <a:t>108</a:t>
            </a: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R.C.D.A.</a:t>
            </a:r>
          </a:p>
        </p:txBody>
      </p:sp>
      <p:sp>
        <p:nvSpPr>
          <p:cNvPr id="38" name="object 3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/>
              <a:t>E.T.S.I.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10"/>
              <a:t> </a:t>
            </a:r>
            <a:r>
              <a:rPr dirty="0"/>
              <a:t>UNIVERSIDAD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10"/>
              <a:t>SEVILLA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68120" y="427735"/>
            <a:ext cx="74549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CAPITULO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VI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249871" y="427735"/>
            <a:ext cx="21882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TRANSITORIOS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ELECTROMAGNÉTICOS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74419" y="643127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074419" y="9822179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1068120" y="874267"/>
            <a:ext cx="4671060" cy="5988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muestra en 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Cuadro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6.2.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1200">
              <a:latin typeface="Times New Roman"/>
              <a:cs typeface="Times New Roman"/>
            </a:endParaRPr>
          </a:p>
          <a:p>
            <a:pPr marL="766445">
              <a:lnSpc>
                <a:spcPct val="100000"/>
              </a:lnSpc>
              <a:spcBef>
                <a:spcPts val="5"/>
              </a:spcBef>
            </a:pPr>
            <a:r>
              <a:rPr dirty="0" sz="1100" b="1" i="1">
                <a:latin typeface="Times New Roman"/>
                <a:cs typeface="Times New Roman"/>
              </a:rPr>
              <a:t>Cuadro 6.2</a:t>
            </a:r>
            <a:r>
              <a:rPr dirty="0" sz="1100" spc="5" b="1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Bandas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frecuencia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 procesos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transitorios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[41].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96240">
              <a:lnSpc>
                <a:spcPts val="1150"/>
              </a:lnSpc>
            </a:pPr>
            <a:r>
              <a:rPr dirty="0" spc="-25"/>
              <a:t>109</a:t>
            </a: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R.C.D.A.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/>
              <a:t>E.T.S.I.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10"/>
              <a:t> </a:t>
            </a:r>
            <a:r>
              <a:rPr dirty="0"/>
              <a:t>UNIVERSIDAD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10"/>
              <a:t>SEVILLA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1068120" y="3775074"/>
            <a:ext cx="5426710" cy="5974715"/>
          </a:xfrm>
          <a:prstGeom prst="rect">
            <a:avLst/>
          </a:prstGeom>
        </p:spPr>
        <p:txBody>
          <a:bodyPr wrap="square" lIns="0" tIns="1162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15"/>
              </a:spcBef>
              <a:tabLst>
                <a:tab pos="377825" algn="l"/>
              </a:tabLst>
            </a:pPr>
            <a:r>
              <a:rPr dirty="0" sz="1200" spc="-25" b="1">
                <a:latin typeface="Times New Roman"/>
                <a:cs typeface="Times New Roman"/>
              </a:rPr>
              <a:t>6.3</a:t>
            </a:r>
            <a:r>
              <a:rPr dirty="0" sz="1200" b="1">
                <a:latin typeface="Times New Roman"/>
                <a:cs typeface="Times New Roman"/>
              </a:rPr>
              <a:t>	ALCANCE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DE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LOS ESTUDIOS </a:t>
            </a:r>
            <a:r>
              <a:rPr dirty="0" sz="1200" spc="-10" b="1">
                <a:latin typeface="Times New Roman"/>
                <a:cs typeface="Times New Roman"/>
              </a:rPr>
              <a:t>ELECTROMAGNÉTICOS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700"/>
              </a:lnSpc>
              <a:spcBef>
                <a:spcPts val="185"/>
              </a:spcBef>
            </a:pP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estudios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electromagnéticos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comprenden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amplia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gama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frecuencias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modelos,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presente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estudio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solamente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estudiarán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transitorios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producidos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debido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a </a:t>
            </a:r>
            <a:r>
              <a:rPr dirty="0" sz="1200">
                <a:latin typeface="Times New Roman"/>
                <a:cs typeface="Times New Roman"/>
              </a:rPr>
              <a:t>maniobras,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más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precisamente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energización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LT,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transformador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reactores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que </a:t>
            </a:r>
            <a:r>
              <a:rPr dirty="0" sz="1200">
                <a:latin typeface="Times New Roman"/>
                <a:cs typeface="Times New Roman"/>
              </a:rPr>
              <a:t>forman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proyecto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estudiado,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determinar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sobrevoltajes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transitorios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extremos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LT,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asimismo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evaluar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corrientes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 voltajes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energización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de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17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elementos</a:t>
            </a:r>
            <a:r>
              <a:rPr dirty="0" sz="1200" spc="17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inductivos</a:t>
            </a:r>
            <a:r>
              <a:rPr dirty="0" sz="1200" spc="16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como</a:t>
            </a:r>
            <a:r>
              <a:rPr dirty="0" sz="1200" spc="16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16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reactores</a:t>
            </a:r>
            <a:r>
              <a:rPr dirty="0" sz="1200" spc="18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15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17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trasformador</a:t>
            </a:r>
            <a:r>
              <a:rPr dirty="0" sz="1200" spc="16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65">
                <a:latin typeface="Times New Roman"/>
                <a:cs typeface="Times New Roman"/>
              </a:rPr>
              <a:t>  </a:t>
            </a:r>
            <a:r>
              <a:rPr dirty="0" sz="1200" spc="-10">
                <a:latin typeface="Times New Roman"/>
                <a:cs typeface="Times New Roman"/>
              </a:rPr>
              <a:t>potencia. </a:t>
            </a:r>
            <a:r>
              <a:rPr dirty="0" sz="1200">
                <a:latin typeface="Times New Roman"/>
                <a:cs typeface="Times New Roman"/>
              </a:rPr>
              <a:t>Posteriormente</a:t>
            </a:r>
            <a:r>
              <a:rPr dirty="0" sz="1200" spc="12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analizar</a:t>
            </a:r>
            <a:r>
              <a:rPr dirty="0" sz="1200" spc="12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12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posibles</a:t>
            </a:r>
            <a:r>
              <a:rPr dirty="0" sz="1200" spc="12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técnicas</a:t>
            </a:r>
            <a:r>
              <a:rPr dirty="0" sz="1200" spc="12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14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mitigación</a:t>
            </a:r>
            <a:r>
              <a:rPr dirty="0" sz="1200" spc="12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14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sobrevoltajes</a:t>
            </a:r>
            <a:r>
              <a:rPr dirty="0" sz="1200" spc="130">
                <a:latin typeface="Times New Roman"/>
                <a:cs typeface="Times New Roman"/>
              </a:rPr>
              <a:t>  </a:t>
            </a:r>
            <a:r>
              <a:rPr dirty="0" sz="1200" spc="-50">
                <a:latin typeface="Times New Roman"/>
                <a:cs typeface="Times New Roman"/>
              </a:rPr>
              <a:t>y </a:t>
            </a:r>
            <a:r>
              <a:rPr dirty="0" sz="1200">
                <a:latin typeface="Times New Roman"/>
                <a:cs typeface="Times New Roman"/>
              </a:rPr>
              <a:t>recomendar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técnica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más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factible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caso </a:t>
            </a:r>
            <a:r>
              <a:rPr dirty="0" sz="1200" spc="-10">
                <a:latin typeface="Times New Roman"/>
                <a:cs typeface="Times New Roman"/>
              </a:rPr>
              <a:t>estudiado.</a:t>
            </a:r>
            <a:endParaRPr sz="1200">
              <a:latin typeface="Times New Roman"/>
              <a:cs typeface="Times New Roman"/>
            </a:endParaRPr>
          </a:p>
          <a:p>
            <a:pPr algn="just" marL="12700" marR="11430">
              <a:lnSpc>
                <a:spcPct val="143700"/>
              </a:lnSpc>
              <a:spcBef>
                <a:spcPts val="1005"/>
              </a:spcBef>
            </a:pP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acuerdo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dispuesto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 Norma Operativa Nº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30,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numeral 6.2.5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indica que: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“las </a:t>
            </a:r>
            <a:r>
              <a:rPr dirty="0" sz="1200">
                <a:latin typeface="Times New Roman"/>
                <a:cs typeface="Times New Roman"/>
              </a:rPr>
              <a:t>líneas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transmisión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longitud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mayor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150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km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deben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contar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transposición </a:t>
            </a:r>
            <a:r>
              <a:rPr dirty="0" sz="1200">
                <a:latin typeface="Times New Roman"/>
                <a:cs typeface="Times New Roman"/>
              </a:rPr>
              <a:t>de conductores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equilibrar las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impedancias”.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700"/>
              </a:lnSpc>
              <a:spcBef>
                <a:spcPts val="1000"/>
              </a:spcBef>
            </a:pP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misma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norma,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numeral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6.2.1: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“las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230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kV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cuya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longitud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superen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90 </a:t>
            </a:r>
            <a:r>
              <a:rPr dirty="0" sz="1200">
                <a:latin typeface="Times New Roman"/>
                <a:cs typeface="Times New Roman"/>
              </a:rPr>
              <a:t>km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deben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compensados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entre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50%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85%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potencia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reactiva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aportan </a:t>
            </a:r>
            <a:r>
              <a:rPr dirty="0" sz="1200">
                <a:latin typeface="Times New Roman"/>
                <a:cs typeface="Times New Roman"/>
              </a:rPr>
              <a:t>vacío.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disposición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rectores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debe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permitir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energización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líneas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desde </a:t>
            </a:r>
            <a:r>
              <a:rPr dirty="0" sz="1200">
                <a:latin typeface="Times New Roman"/>
                <a:cs typeface="Times New Roman"/>
              </a:rPr>
              <a:t>ambos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extremos,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además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permitir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reconexión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monofásica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mismas.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debe </a:t>
            </a:r>
            <a:r>
              <a:rPr dirty="0" sz="1200">
                <a:latin typeface="Times New Roman"/>
                <a:cs typeface="Times New Roman"/>
              </a:rPr>
              <a:t>verificar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necesidad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instalación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reactor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neutro,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mismo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deberá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permitir </a:t>
            </a:r>
            <a:r>
              <a:rPr dirty="0" sz="1200">
                <a:latin typeface="Times New Roman"/>
                <a:cs typeface="Times New Roman"/>
              </a:rPr>
              <a:t>extinguir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corriente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arco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secundario”.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Estas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dos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consideraciones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serán </a:t>
            </a:r>
            <a:r>
              <a:rPr dirty="0" sz="1200">
                <a:latin typeface="Times New Roman"/>
                <a:cs typeface="Times New Roman"/>
              </a:rPr>
              <a:t>estudiadas,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pues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mismas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consideraciones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fueron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estudiadas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etapa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diseño </a:t>
            </a:r>
            <a:r>
              <a:rPr dirty="0" sz="1200">
                <a:latin typeface="Times New Roman"/>
                <a:cs typeface="Times New Roman"/>
              </a:rPr>
              <a:t>de la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 parte de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datos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 la</a:t>
            </a:r>
            <a:r>
              <a:rPr dirty="0" sz="1200" spc="-10">
                <a:latin typeface="Times New Roman"/>
                <a:cs typeface="Times New Roman"/>
              </a:rPr>
              <a:t> misma.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así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información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etapa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diseño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 LT,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cual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fueron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1618456" y="1679386"/>
          <a:ext cx="4399915" cy="19792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05075"/>
                <a:gridCol w="1809750"/>
              </a:tblGrid>
              <a:tr h="190500">
                <a:tc gridSpan="2">
                  <a:txBody>
                    <a:bodyPr/>
                    <a:lstStyle/>
                    <a:p>
                      <a:pPr marL="461645">
                        <a:lnSpc>
                          <a:spcPts val="1305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Principales</a:t>
                      </a:r>
                      <a:r>
                        <a:rPr dirty="0" sz="1100" spc="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Bandas</a:t>
                      </a:r>
                      <a:r>
                        <a:rPr dirty="0" sz="1100" spc="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100" spc="5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Frecuencia</a:t>
                      </a:r>
                      <a:r>
                        <a:rPr dirty="0" sz="11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100" spc="5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Procesos</a:t>
                      </a:r>
                      <a:r>
                        <a:rPr dirty="0" sz="1100" spc="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Transitorios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4FFE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90500">
                <a:tc>
                  <a:txBody>
                    <a:bodyPr/>
                    <a:lstStyle/>
                    <a:p>
                      <a:pPr marL="64262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Tipo</a:t>
                      </a:r>
                      <a:r>
                        <a:rPr dirty="0" sz="11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100" spc="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Perturbación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4FF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Gama</a:t>
                      </a:r>
                      <a:r>
                        <a:rPr dirty="0" sz="11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100" spc="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frecuencias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4FFE4"/>
                    </a:solidFill>
                  </a:tcPr>
                </a:tc>
              </a:tr>
              <a:tr h="204470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Energización</a:t>
                      </a:r>
                      <a:r>
                        <a:rPr dirty="0" sz="12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Transformadores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0,1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2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1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kHz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DEBFA"/>
                    </a:solidFill>
                  </a:tcPr>
                </a:tc>
              </a:tr>
              <a:tr h="389890">
                <a:tc>
                  <a:txBody>
                    <a:bodyPr/>
                    <a:lstStyle/>
                    <a:p>
                      <a:pPr marL="23495">
                        <a:lnSpc>
                          <a:spcPts val="1440"/>
                        </a:lnSpc>
                      </a:pPr>
                      <a:r>
                        <a:rPr dirty="0" sz="1200" spc="-10">
                          <a:latin typeface="Calibri"/>
                          <a:cs typeface="Calibri"/>
                        </a:rPr>
                        <a:t>Ferrorresonancia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3495">
                        <a:lnSpc>
                          <a:spcPts val="1400"/>
                        </a:lnSpc>
                        <a:spcBef>
                          <a:spcPts val="135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Perdida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2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Carga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1440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0,1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Hz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2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1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kHz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 marL="11430">
                        <a:lnSpc>
                          <a:spcPts val="1400"/>
                        </a:lnSpc>
                        <a:spcBef>
                          <a:spcPts val="135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0,1 -1 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kHz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Energización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de Líneas</a:t>
                      </a:r>
                      <a:r>
                        <a:rPr dirty="0" sz="1200" spc="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Transmisión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890">
                    <a:lnL w="9525">
                      <a:solidFill>
                        <a:srgbClr val="000000"/>
                      </a:solidFill>
                      <a:prstDash val="solid"/>
                    </a:lnL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50/60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Hz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20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kHz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89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DEBFA"/>
                    </a:solidFill>
                  </a:tcPr>
                </a:tc>
              </a:tr>
              <a:tr h="795020">
                <a:tc>
                  <a:txBody>
                    <a:bodyPr/>
                    <a:lstStyle/>
                    <a:p>
                      <a:pPr algn="just" marL="23495">
                        <a:lnSpc>
                          <a:spcPct val="100000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Faltas</a:t>
                      </a:r>
                      <a:r>
                        <a:rPr dirty="0" sz="1200" spc="6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Líneas</a:t>
                      </a:r>
                      <a:r>
                        <a:rPr dirty="0" sz="1200" spc="7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2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Transmisión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just" marL="23495" marR="986790">
                        <a:lnSpc>
                          <a:spcPct val="109400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Faltas</a:t>
                      </a:r>
                      <a:r>
                        <a:rPr dirty="0" sz="1200" spc="6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Subestaciones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Descargas</a:t>
                      </a:r>
                      <a:r>
                        <a:rPr dirty="0" sz="1200" spc="1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Atmosféricas Maniobras</a:t>
                      </a:r>
                      <a:r>
                        <a:rPr dirty="0" sz="1200" spc="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12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SF6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ct val="100000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50/60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Hz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20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kHz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10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kHz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3 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MHz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10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kHz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3 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MHz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 marL="2540">
                        <a:lnSpc>
                          <a:spcPts val="1440"/>
                        </a:lnSpc>
                        <a:spcBef>
                          <a:spcPts val="135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100 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kHz-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50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MHz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68120" y="427735"/>
            <a:ext cx="74549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CAPITULO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VI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249871" y="427735"/>
            <a:ext cx="21882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TRANSITORIOS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ELECTROMAGNÉTICOS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74419" y="643127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074419" y="9822179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1068120" y="874267"/>
            <a:ext cx="5427980" cy="3188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determinados aspectos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como: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1200">
              <a:latin typeface="Times New Roman"/>
              <a:cs typeface="Times New Roman"/>
            </a:endParaRPr>
          </a:p>
          <a:p>
            <a:pPr marL="464184" indent="-22479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464184" algn="l"/>
              </a:tabLst>
            </a:pP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necesaria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transposición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fases</a:t>
            </a:r>
            <a:r>
              <a:rPr dirty="0" sz="1200" spc="-20">
                <a:latin typeface="Times New Roman"/>
                <a:cs typeface="Times New Roman"/>
              </a:rPr>
              <a:t> [55].</a:t>
            </a:r>
            <a:endParaRPr sz="1200">
              <a:latin typeface="Times New Roman"/>
              <a:cs typeface="Times New Roman"/>
            </a:endParaRPr>
          </a:p>
          <a:p>
            <a:pPr marL="463550" marR="11430" indent="-224790">
              <a:lnSpc>
                <a:spcPct val="110000"/>
              </a:lnSpc>
              <a:buFont typeface="Wingdings"/>
              <a:buChar char=""/>
              <a:tabLst>
                <a:tab pos="464820" algn="l"/>
              </a:tabLst>
            </a:pP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capacidad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óptima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reactores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serían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12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MVAr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lado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 </a:t>
            </a:r>
            <a:r>
              <a:rPr dirty="0" sz="1200" spc="-25">
                <a:latin typeface="Times New Roman"/>
                <a:cs typeface="Times New Roman"/>
              </a:rPr>
              <a:t>	</a:t>
            </a:r>
            <a:r>
              <a:rPr dirty="0" sz="1200">
                <a:latin typeface="Times New Roman"/>
                <a:cs typeface="Times New Roman"/>
              </a:rPr>
              <a:t>Palca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18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MVAr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lado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Santibáñez </a:t>
            </a:r>
            <a:r>
              <a:rPr dirty="0" sz="1200" spc="-20">
                <a:latin typeface="Times New Roman"/>
                <a:cs typeface="Times New Roman"/>
              </a:rPr>
              <a:t>[11].</a:t>
            </a:r>
            <a:endParaRPr sz="1200">
              <a:latin typeface="Times New Roman"/>
              <a:cs typeface="Times New Roman"/>
            </a:endParaRPr>
          </a:p>
          <a:p>
            <a:pPr marL="463550" indent="-224790">
              <a:lnSpc>
                <a:spcPct val="100000"/>
              </a:lnSpc>
              <a:spcBef>
                <a:spcPts val="140"/>
              </a:spcBef>
              <a:buFont typeface="Wingdings"/>
              <a:buChar char=""/>
              <a:tabLst>
                <a:tab pos="463550" algn="l"/>
                <a:tab pos="464820" algn="l"/>
              </a:tabLst>
            </a:pP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 sería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necesario 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instalación 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elementos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reactor de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neutro, para ello </a:t>
            </a:r>
            <a:r>
              <a:rPr dirty="0" sz="1200" spc="-25">
                <a:latin typeface="Times New Roman"/>
                <a:cs typeface="Times New Roman"/>
              </a:rPr>
              <a:t>se</a:t>
            </a:r>
            <a:endParaRPr sz="1200">
              <a:latin typeface="Times New Roman"/>
              <a:cs typeface="Times New Roman"/>
            </a:endParaRPr>
          </a:p>
          <a:p>
            <a:pPr marL="464820" marR="7620">
              <a:lnSpc>
                <a:spcPct val="110000"/>
              </a:lnSpc>
              <a:spcBef>
                <a:spcPts val="15"/>
              </a:spcBef>
            </a:pPr>
            <a:r>
              <a:rPr dirty="0" sz="1200">
                <a:latin typeface="Times New Roman"/>
                <a:cs typeface="Times New Roman"/>
              </a:rPr>
              <a:t>realizaron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estudios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recierre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monofásico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verificación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extinción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 </a:t>
            </a:r>
            <a:r>
              <a:rPr dirty="0" sz="1200">
                <a:latin typeface="Times New Roman"/>
                <a:cs typeface="Times New Roman"/>
              </a:rPr>
              <a:t>corriente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 arco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secundario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[55].</a:t>
            </a:r>
            <a:endParaRPr sz="1200">
              <a:latin typeface="Times New Roman"/>
              <a:cs typeface="Times New Roman"/>
            </a:endParaRPr>
          </a:p>
          <a:p>
            <a:pPr algn="just" marL="12700" marR="8255">
              <a:lnSpc>
                <a:spcPct val="144000"/>
              </a:lnSpc>
              <a:spcBef>
                <a:spcPts val="1095"/>
              </a:spcBef>
            </a:pP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7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Figura</a:t>
            </a:r>
            <a:r>
              <a:rPr dirty="0" sz="1200" spc="16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6.3</a:t>
            </a:r>
            <a:r>
              <a:rPr dirty="0" sz="1200" spc="16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muestra</a:t>
            </a:r>
            <a:r>
              <a:rPr dirty="0" sz="1200" spc="17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16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esquema</a:t>
            </a:r>
            <a:r>
              <a:rPr dirty="0" sz="1200" spc="17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utilizado</a:t>
            </a:r>
            <a:r>
              <a:rPr dirty="0" sz="1200" spc="16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16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16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estudio</a:t>
            </a:r>
            <a:r>
              <a:rPr dirty="0" sz="1200" spc="16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65">
                <a:latin typeface="Times New Roman"/>
                <a:cs typeface="Times New Roman"/>
              </a:rPr>
              <a:t>  </a:t>
            </a:r>
            <a:r>
              <a:rPr dirty="0" sz="1200" spc="-10">
                <a:latin typeface="Times New Roman"/>
                <a:cs typeface="Times New Roman"/>
              </a:rPr>
              <a:t>transitorios </a:t>
            </a:r>
            <a:r>
              <a:rPr dirty="0" sz="1200">
                <a:latin typeface="Times New Roman"/>
                <a:cs typeface="Times New Roman"/>
              </a:rPr>
              <a:t>electromagnéticos por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 energización, en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ella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 considera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 equivalente del SIN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25">
                <a:latin typeface="Times New Roman"/>
                <a:cs typeface="Times New Roman"/>
              </a:rPr>
              <a:t> los </a:t>
            </a:r>
            <a:r>
              <a:rPr dirty="0" sz="1200">
                <a:latin typeface="Times New Roman"/>
                <a:cs typeface="Times New Roman"/>
              </a:rPr>
              <a:t>elementos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proyecto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como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LT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(275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km.)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reactores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trasformador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potencia, </a:t>
            </a:r>
            <a:r>
              <a:rPr dirty="0" sz="1200">
                <a:latin typeface="Times New Roman"/>
                <a:cs typeface="Times New Roman"/>
              </a:rPr>
              <a:t>según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esquema mostrado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 la siguiente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Figura.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1200">
              <a:latin typeface="Times New Roman"/>
              <a:cs typeface="Times New Roman"/>
            </a:endParaRPr>
          </a:p>
          <a:p>
            <a:pPr marL="410209">
              <a:lnSpc>
                <a:spcPct val="100000"/>
              </a:lnSpc>
            </a:pPr>
            <a:r>
              <a:rPr dirty="0" sz="1100" b="1" i="1">
                <a:latin typeface="Times New Roman"/>
                <a:cs typeface="Times New Roman"/>
              </a:rPr>
              <a:t>Figura</a:t>
            </a:r>
            <a:r>
              <a:rPr dirty="0" sz="1100" spc="-15" b="1" i="1">
                <a:latin typeface="Times New Roman"/>
                <a:cs typeface="Times New Roman"/>
              </a:rPr>
              <a:t> </a:t>
            </a:r>
            <a:r>
              <a:rPr dirty="0" sz="1100" b="1" i="1">
                <a:latin typeface="Times New Roman"/>
                <a:cs typeface="Times New Roman"/>
              </a:rPr>
              <a:t>6.3</a:t>
            </a:r>
            <a:r>
              <a:rPr dirty="0" sz="1100" spc="10" b="1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Esquema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Línea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Transmisión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Santibáñez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-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Cumbre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230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kV.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068120" y="7894319"/>
            <a:ext cx="5423535" cy="16021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43700"/>
              </a:lnSpc>
              <a:spcBef>
                <a:spcPts val="95"/>
              </a:spcBef>
            </a:pP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estudio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energización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LT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Santibáñez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Cumbre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230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kV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elementos </a:t>
            </a:r>
            <a:r>
              <a:rPr dirty="0" sz="1200">
                <a:latin typeface="Times New Roman"/>
                <a:cs typeface="Times New Roman"/>
              </a:rPr>
              <a:t>asociados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ella,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deberían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estudiar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posibilidad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energización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desde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ambos </a:t>
            </a:r>
            <a:r>
              <a:rPr dirty="0" sz="1200">
                <a:latin typeface="Times New Roman"/>
                <a:cs typeface="Times New Roman"/>
              </a:rPr>
              <a:t>extremos,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presente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documento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solamente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expone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energización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los </a:t>
            </a:r>
            <a:r>
              <a:rPr dirty="0" sz="1200">
                <a:latin typeface="Times New Roman"/>
                <a:cs typeface="Times New Roman"/>
              </a:rPr>
              <a:t>elementos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desde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extremo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Cumbre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(CUM-230).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estudio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 </a:t>
            </a:r>
            <a:r>
              <a:rPr dirty="0" sz="1200">
                <a:latin typeface="Times New Roman"/>
                <a:cs typeface="Times New Roman"/>
              </a:rPr>
              <a:t>energización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desde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lado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nodo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Santibáñez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(SAN-230)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sigue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procedimiento </a:t>
            </a:r>
            <a:r>
              <a:rPr dirty="0" sz="1200">
                <a:latin typeface="Times New Roman"/>
                <a:cs typeface="Times New Roman"/>
              </a:rPr>
              <a:t>similar,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 el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cual simplemente 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variarían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 eventos de </a:t>
            </a:r>
            <a:r>
              <a:rPr dirty="0" sz="1200" spc="-10">
                <a:latin typeface="Times New Roman"/>
                <a:cs typeface="Times New Roman"/>
              </a:rPr>
              <a:t>swicheo.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1202436" y="4194047"/>
            <a:ext cx="5148580" cy="3442970"/>
            <a:chOff x="1202436" y="4194047"/>
            <a:chExt cx="5148580" cy="3442970"/>
          </a:xfrm>
        </p:grpSpPr>
        <p:pic>
          <p:nvPicPr>
            <p:cNvPr id="9" name="object 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8532" y="4200143"/>
              <a:ext cx="5135880" cy="3430524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205484" y="4197095"/>
              <a:ext cx="5142230" cy="3436620"/>
            </a:xfrm>
            <a:custGeom>
              <a:avLst/>
              <a:gdLst/>
              <a:ahLst/>
              <a:cxnLst/>
              <a:rect l="l" t="t" r="r" b="b"/>
              <a:pathLst>
                <a:path w="5142230" h="3436620">
                  <a:moveTo>
                    <a:pt x="0" y="3436620"/>
                  </a:moveTo>
                  <a:lnTo>
                    <a:pt x="5141976" y="3436620"/>
                  </a:lnTo>
                  <a:lnTo>
                    <a:pt x="5141976" y="0"/>
                  </a:lnTo>
                  <a:lnTo>
                    <a:pt x="0" y="0"/>
                  </a:lnTo>
                  <a:lnTo>
                    <a:pt x="0" y="3436620"/>
                  </a:lnTo>
                  <a:close/>
                </a:path>
              </a:pathLst>
            </a:custGeom>
            <a:ln w="6096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96240">
              <a:lnSpc>
                <a:spcPts val="1150"/>
              </a:lnSpc>
            </a:pPr>
            <a:r>
              <a:rPr dirty="0" spc="-25"/>
              <a:t>110</a:t>
            </a: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R.C.D.A.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/>
              <a:t>E.T.S.I.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10"/>
              <a:t> </a:t>
            </a:r>
            <a:r>
              <a:rPr dirty="0"/>
              <a:t>UNIVERSIDAD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10"/>
              <a:t>SEVILLA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68120" y="427735"/>
            <a:ext cx="74549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CAPITULO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VI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249871" y="427735"/>
            <a:ext cx="21882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TRANSITORIOS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ELECTROMAGNÉTICOS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74419" y="643127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074419" y="9822179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1068120" y="771905"/>
            <a:ext cx="5427980" cy="8863330"/>
          </a:xfrm>
          <a:prstGeom prst="rect">
            <a:avLst/>
          </a:prstGeom>
        </p:spPr>
        <p:txBody>
          <a:bodyPr wrap="square" lIns="0" tIns="116205" rIns="0" bIns="0" rtlCol="0" vert="horz">
            <a:spAutoFit/>
          </a:bodyPr>
          <a:lstStyle/>
          <a:p>
            <a:pPr lvl="1" marL="377825" indent="-365125">
              <a:lnSpc>
                <a:spcPct val="100000"/>
              </a:lnSpc>
              <a:spcBef>
                <a:spcPts val="915"/>
              </a:spcBef>
              <a:buFont typeface="Times New Roman"/>
              <a:buAutoNum type="arabicPeriod" startAt="4"/>
              <a:tabLst>
                <a:tab pos="377825" algn="l"/>
              </a:tabLst>
            </a:pPr>
            <a:r>
              <a:rPr dirty="0" sz="1200" b="1">
                <a:latin typeface="Times New Roman"/>
                <a:cs typeface="Times New Roman"/>
              </a:rPr>
              <a:t>FLUJOS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POTENCIA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PARA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ENERGIZACIÓN</a:t>
            </a:r>
            <a:endParaRPr sz="1200">
              <a:latin typeface="Times New Roman"/>
              <a:cs typeface="Times New Roman"/>
            </a:endParaRPr>
          </a:p>
          <a:p>
            <a:pPr algn="just" marL="12700" marR="13970">
              <a:lnSpc>
                <a:spcPct val="14330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análisis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flujos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potencia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estudios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energización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realiza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determinar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valor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potencia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reactiva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inyectada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sistema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transmisión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vacío.</a:t>
            </a:r>
            <a:endParaRPr sz="1200">
              <a:latin typeface="Times New Roman"/>
              <a:cs typeface="Times New Roman"/>
            </a:endParaRPr>
          </a:p>
          <a:p>
            <a:pPr algn="just" marL="12700" marR="12065">
              <a:lnSpc>
                <a:spcPct val="144200"/>
              </a:lnSpc>
              <a:spcBef>
                <a:spcPts val="994"/>
              </a:spcBef>
            </a:pP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hace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uso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software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DIgSILENT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Power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Factory,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utilizando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base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datos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SIN </a:t>
            </a:r>
            <a:r>
              <a:rPr dirty="0" sz="1200">
                <a:latin typeface="Times New Roman"/>
                <a:cs typeface="Times New Roman"/>
              </a:rPr>
              <a:t>utilizada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capítulos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III.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600"/>
              </a:lnSpc>
              <a:spcBef>
                <a:spcPts val="1005"/>
              </a:spcBef>
            </a:pP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estudio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utilizó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simulaciones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escenario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carga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Medio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Húmedo,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 </a:t>
            </a:r>
            <a:r>
              <a:rPr dirty="0" sz="1200">
                <a:latin typeface="Times New Roman"/>
                <a:cs typeface="Times New Roman"/>
              </a:rPr>
              <a:t>época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húmeda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coincidiría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fecha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ingreso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operación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proyecto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línea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transmisión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elementos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asociados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proyecto,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escenario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carga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medio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sería </a:t>
            </a:r>
            <a:r>
              <a:rPr dirty="0" sz="1200">
                <a:latin typeface="Times New Roman"/>
                <a:cs typeface="Times New Roman"/>
              </a:rPr>
              <a:t>considerado como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favorable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 los niveles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carga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generación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presentes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 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SEP.</a:t>
            </a:r>
            <a:endParaRPr sz="1200">
              <a:latin typeface="Times New Roman"/>
              <a:cs typeface="Times New Roman"/>
            </a:endParaRPr>
          </a:p>
          <a:p>
            <a:pPr algn="just" marL="12700" marR="10795">
              <a:lnSpc>
                <a:spcPct val="143700"/>
              </a:lnSpc>
              <a:spcBef>
                <a:spcPts val="1005"/>
              </a:spcBef>
            </a:pP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análisis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flujo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potencia,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determina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transmisión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los </a:t>
            </a:r>
            <a:r>
              <a:rPr dirty="0" sz="1200">
                <a:latin typeface="Times New Roman"/>
                <a:cs typeface="Times New Roman"/>
              </a:rPr>
              <a:t>reactores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conectados,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LT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vacío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inyectaría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17.40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MVAr,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nodo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CUM230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sin </a:t>
            </a:r>
            <a:r>
              <a:rPr dirty="0" sz="1200">
                <a:latin typeface="Times New Roman"/>
                <a:cs typeface="Times New Roman"/>
              </a:rPr>
              <a:t>conexión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Santibáñez,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11.31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MVAr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SAN230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conexión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Cumbre.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Éstas </a:t>
            </a:r>
            <a:r>
              <a:rPr dirty="0" sz="1200">
                <a:latin typeface="Times New Roman"/>
                <a:cs typeface="Times New Roman"/>
              </a:rPr>
              <a:t>cantidades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potencia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reactiva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presentan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complicaciones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estado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estacionario,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es </a:t>
            </a:r>
            <a:r>
              <a:rPr dirty="0" sz="1200">
                <a:latin typeface="Times New Roman"/>
                <a:cs typeface="Times New Roman"/>
              </a:rPr>
              <a:t>decir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puede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manejar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esa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cantidad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reactivos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sistema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sufra </a:t>
            </a:r>
            <a:r>
              <a:rPr dirty="0" sz="1200">
                <a:latin typeface="Times New Roman"/>
                <a:cs typeface="Times New Roman"/>
              </a:rPr>
              <a:t>afectación debido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energización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 esta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línea.</a:t>
            </a:r>
            <a:endParaRPr sz="1200">
              <a:latin typeface="Times New Roman"/>
              <a:cs typeface="Times New Roman"/>
            </a:endParaRPr>
          </a:p>
          <a:p>
            <a:pPr algn="just" marL="12700" marR="8890">
              <a:lnSpc>
                <a:spcPct val="143800"/>
              </a:lnSpc>
              <a:spcBef>
                <a:spcPts val="1005"/>
              </a:spcBef>
            </a:pPr>
            <a:r>
              <a:rPr dirty="0" sz="1200">
                <a:latin typeface="Times New Roman"/>
                <a:cs typeface="Times New Roman"/>
              </a:rPr>
              <a:t>Basado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análisis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estado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estacionario: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condiciones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transmisión </a:t>
            </a:r>
            <a:r>
              <a:rPr dirty="0" sz="1200">
                <a:latin typeface="Times New Roman"/>
                <a:cs typeface="Times New Roman"/>
              </a:rPr>
              <a:t>Santibáñez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Cumbre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puede</a:t>
            </a:r>
            <a:r>
              <a:rPr dirty="0" sz="1200" spc="45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</a:t>
            </a:r>
            <a:r>
              <a:rPr dirty="0" sz="1200" spc="4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dificultades</a:t>
            </a:r>
            <a:r>
              <a:rPr dirty="0" sz="1200" spc="45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entrar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funcionamiento,</a:t>
            </a:r>
            <a:r>
              <a:rPr dirty="0" sz="1200" spc="4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 </a:t>
            </a:r>
            <a:r>
              <a:rPr dirty="0" sz="1200">
                <a:latin typeface="Times New Roman"/>
                <a:cs typeface="Times New Roman"/>
              </a:rPr>
              <a:t>energización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 la misma 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 puede realizar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cualquiera de los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extremos.</a:t>
            </a:r>
            <a:endParaRPr sz="1200">
              <a:latin typeface="Times New Roman"/>
              <a:cs typeface="Times New Roman"/>
            </a:endParaRPr>
          </a:p>
          <a:p>
            <a:pPr lvl="1" marL="377825" marR="321945" indent="-365760">
              <a:lnSpc>
                <a:spcPct val="143300"/>
              </a:lnSpc>
              <a:spcBef>
                <a:spcPts val="1235"/>
              </a:spcBef>
              <a:buFont typeface="Times New Roman"/>
              <a:buAutoNum type="arabicPeriod" startAt="5"/>
              <a:tabLst>
                <a:tab pos="377825" algn="l"/>
              </a:tabLst>
            </a:pPr>
            <a:r>
              <a:rPr dirty="0" sz="1200" b="1">
                <a:latin typeface="Times New Roman"/>
                <a:cs typeface="Times New Roman"/>
              </a:rPr>
              <a:t>ANÁLISIS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TRANSITORIOS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ELECTROMAGNÉTICOS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PARA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25" b="1">
                <a:latin typeface="Times New Roman"/>
                <a:cs typeface="Times New Roman"/>
              </a:rPr>
              <a:t>EL </a:t>
            </a:r>
            <a:r>
              <a:rPr dirty="0" sz="1200" b="1">
                <a:latin typeface="Times New Roman"/>
                <a:cs typeface="Times New Roman"/>
              </a:rPr>
              <a:t>PROYECTO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DE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LA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LT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SANTIBÁÑEZ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-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LA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CUMBRE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230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25" b="1">
                <a:latin typeface="Times New Roman"/>
                <a:cs typeface="Times New Roman"/>
              </a:rPr>
              <a:t>KV</a:t>
            </a:r>
            <a:endParaRPr sz="1200">
              <a:latin typeface="Times New Roman"/>
              <a:cs typeface="Times New Roman"/>
            </a:endParaRPr>
          </a:p>
          <a:p>
            <a:pPr algn="just" marL="12700" marR="11430">
              <a:lnSpc>
                <a:spcPct val="143800"/>
              </a:lnSpc>
              <a:spcBef>
                <a:spcPts val="170"/>
              </a:spcBef>
            </a:pPr>
            <a:r>
              <a:rPr dirty="0" sz="1200">
                <a:latin typeface="Times New Roman"/>
                <a:cs typeface="Times New Roman"/>
              </a:rPr>
              <a:t>Se analizaron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posibilidades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 energización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desde ambos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extremos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variación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en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secuencia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eventos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swicheos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elementos.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adelante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expone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 </a:t>
            </a:r>
            <a:r>
              <a:rPr dirty="0" sz="1200" spc="-10">
                <a:latin typeface="Times New Roman"/>
                <a:cs typeface="Times New Roman"/>
              </a:rPr>
              <a:t>energización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línea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transmisión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desde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nodo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Cumbre,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energización </a:t>
            </a:r>
            <a:r>
              <a:rPr dirty="0" sz="1200">
                <a:latin typeface="Times New Roman"/>
                <a:cs typeface="Times New Roman"/>
              </a:rPr>
              <a:t>desde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nodo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 Santibáñez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sigue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procedimiento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similar,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variándose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secuencia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de </a:t>
            </a:r>
            <a:r>
              <a:rPr dirty="0" sz="1200">
                <a:latin typeface="Times New Roman"/>
                <a:cs typeface="Times New Roman"/>
              </a:rPr>
              <a:t>los eventos de </a:t>
            </a:r>
            <a:r>
              <a:rPr dirty="0" sz="1200" spc="-10">
                <a:latin typeface="Times New Roman"/>
                <a:cs typeface="Times New Roman"/>
              </a:rPr>
              <a:t>swicheo.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75"/>
              </a:spcBef>
            </a:pPr>
            <a:endParaRPr sz="1200">
              <a:latin typeface="Times New Roman"/>
              <a:cs typeface="Times New Roman"/>
            </a:endParaRPr>
          </a:p>
          <a:p>
            <a:pPr lvl="2" marL="469265" indent="-456565">
              <a:lnSpc>
                <a:spcPct val="10000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Software</a:t>
            </a:r>
            <a:r>
              <a:rPr dirty="0" sz="1200" spc="-5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utilizado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11430">
              <a:lnSpc>
                <a:spcPct val="143300"/>
              </a:lnSpc>
            </a:pP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estudio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transitorios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electromagnéticos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realiza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programa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computacional </a:t>
            </a:r>
            <a:r>
              <a:rPr dirty="0" sz="1200">
                <a:latin typeface="Times New Roman"/>
                <a:cs typeface="Times New Roman"/>
              </a:rPr>
              <a:t>ALTERNATIVE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TRANSIENTS PROGRAM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(ATP-</a:t>
            </a:r>
            <a:r>
              <a:rPr dirty="0" sz="1200" spc="-10">
                <a:latin typeface="Times New Roman"/>
                <a:cs typeface="Times New Roman"/>
              </a:rPr>
              <a:t>EMTP).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construir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sistema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utiliza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preprocesador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gráfico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ATP,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ATPDraw,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este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96240">
              <a:lnSpc>
                <a:spcPts val="1150"/>
              </a:lnSpc>
            </a:pPr>
            <a:r>
              <a:rPr dirty="0" spc="-25"/>
              <a:t>111</a:t>
            </a: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R.C.D.A.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/>
              <a:t>E.T.S.I.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10"/>
              <a:t> </a:t>
            </a:r>
            <a:r>
              <a:rPr dirty="0"/>
              <a:t>UNIVERSIDAD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10"/>
              <a:t>SEVILLA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074419" y="643127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068120" y="427735"/>
            <a:ext cx="5425440" cy="61226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  <a:tabLst>
                <a:tab pos="3194050" algn="l"/>
              </a:tabLst>
            </a:pPr>
            <a:r>
              <a:rPr dirty="0" sz="1100">
                <a:latin typeface="Calibri"/>
                <a:cs typeface="Calibri"/>
              </a:rPr>
              <a:t>CAPITULO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VI</a:t>
            </a:r>
            <a:r>
              <a:rPr dirty="0" sz="1100">
                <a:latin typeface="Calibri"/>
                <a:cs typeface="Calibri"/>
              </a:rPr>
              <a:t>	TRANSITORIOS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ELECTROMAGNÉTICOS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0"/>
              </a:spcBef>
            </a:pPr>
            <a:endParaRPr sz="1100">
              <a:latin typeface="Calibri"/>
              <a:cs typeface="Calibri"/>
            </a:endParaRPr>
          </a:p>
          <a:p>
            <a:pPr algn="just" marL="12700" marR="11430">
              <a:lnSpc>
                <a:spcPct val="143800"/>
              </a:lnSpc>
            </a:pPr>
            <a:r>
              <a:rPr dirty="0" sz="1200">
                <a:latin typeface="Times New Roman"/>
                <a:cs typeface="Times New Roman"/>
              </a:rPr>
              <a:t>crea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archivo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entrada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extensión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.ATP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procesado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programa,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vez </a:t>
            </a:r>
            <a:r>
              <a:rPr dirty="0" sz="1200">
                <a:latin typeface="Times New Roman"/>
                <a:cs typeface="Times New Roman"/>
              </a:rPr>
              <a:t>leído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procesado,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ATP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crea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archivos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.LIS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.PL4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son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reportes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impresos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 </a:t>
            </a:r>
            <a:r>
              <a:rPr dirty="0" sz="1200">
                <a:latin typeface="Times New Roman"/>
                <a:cs typeface="Times New Roman"/>
              </a:rPr>
              <a:t>visualización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gráfica</a:t>
            </a:r>
            <a:r>
              <a:rPr dirty="0" sz="1200" spc="-10">
                <a:latin typeface="Times New Roman"/>
                <a:cs typeface="Times New Roman"/>
              </a:rPr>
              <a:t> respectivamente.[42]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70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lvl="2" marL="469265" indent="-456565">
              <a:lnSpc>
                <a:spcPct val="100000"/>
              </a:lnSpc>
              <a:buFont typeface="Times New Roman"/>
              <a:buAutoNum type="arabicPeriod" startAt="2"/>
              <a:tabLst>
                <a:tab pos="469265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Modelamiento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de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equipamiento</a:t>
            </a:r>
            <a:endParaRPr sz="1200">
              <a:latin typeface="Times New Roman"/>
              <a:cs typeface="Times New Roman"/>
            </a:endParaRPr>
          </a:p>
          <a:p>
            <a:pPr algn="just" marL="12700" marR="12700">
              <a:lnSpc>
                <a:spcPct val="144200"/>
              </a:lnSpc>
              <a:spcBef>
                <a:spcPts val="165"/>
              </a:spcBef>
            </a:pP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describen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modelos utilizados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realización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 estudios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transitorios </a:t>
            </a:r>
            <a:r>
              <a:rPr dirty="0" sz="1200">
                <a:latin typeface="Times New Roman"/>
                <a:cs typeface="Times New Roman"/>
              </a:rPr>
              <a:t>electromagnéticos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 consideraciones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tomadas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elección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modelos.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70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lvl="3" marL="560705" indent="-548005">
              <a:lnSpc>
                <a:spcPct val="100000"/>
              </a:lnSpc>
              <a:buFont typeface="Times New Roman"/>
              <a:buAutoNum type="arabicPeriod"/>
              <a:tabLst>
                <a:tab pos="560705" algn="l"/>
              </a:tabLst>
            </a:pPr>
            <a:r>
              <a:rPr dirty="0" sz="1200" b="1">
                <a:latin typeface="Times New Roman"/>
                <a:cs typeface="Times New Roman"/>
              </a:rPr>
              <a:t>Modelación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del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equivalente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de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la</a:t>
            </a:r>
            <a:r>
              <a:rPr dirty="0" sz="1200" spc="-25" b="1">
                <a:latin typeface="Times New Roman"/>
                <a:cs typeface="Times New Roman"/>
              </a:rPr>
              <a:t> red</a:t>
            </a:r>
            <a:endParaRPr sz="1200">
              <a:latin typeface="Times New Roman"/>
              <a:cs typeface="Times New Roman"/>
            </a:endParaRPr>
          </a:p>
          <a:p>
            <a:pPr algn="just" marL="12700" marR="10795">
              <a:lnSpc>
                <a:spcPct val="143900"/>
              </a:lnSpc>
              <a:spcBef>
                <a:spcPts val="185"/>
              </a:spcBef>
            </a:pP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calcula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equivalente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Thevenin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todo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visto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barra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CUM230 </a:t>
            </a:r>
            <a:r>
              <a:rPr dirty="0" sz="1200">
                <a:latin typeface="Times New Roman"/>
                <a:cs typeface="Times New Roman"/>
              </a:rPr>
              <a:t>kV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calculado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mediante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software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DIgSILENT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Power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Factory,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partir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cálculo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de </a:t>
            </a:r>
            <a:r>
              <a:rPr dirty="0" sz="1200">
                <a:latin typeface="Times New Roman"/>
                <a:cs typeface="Times New Roman"/>
              </a:rPr>
              <a:t>cortocircuito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barra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subestación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CUM-230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kV se determinará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tal </a:t>
            </a:r>
            <a:r>
              <a:rPr dirty="0" sz="1200" spc="-10">
                <a:latin typeface="Times New Roman"/>
                <a:cs typeface="Times New Roman"/>
              </a:rPr>
              <a:t>equivalente.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700"/>
              </a:lnSpc>
              <a:spcBef>
                <a:spcPts val="990"/>
              </a:spcBef>
            </a:pP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equivalente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Thevenín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representado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ATP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impedancia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modelo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RL </a:t>
            </a:r>
            <a:r>
              <a:rPr dirty="0" sz="1200">
                <a:latin typeface="Times New Roman"/>
                <a:cs typeface="Times New Roman"/>
              </a:rPr>
              <a:t>acoplado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fuente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trifásica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senoidal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(Type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14,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3PH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Steady-State)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se </a:t>
            </a:r>
            <a:r>
              <a:rPr dirty="0" sz="1200">
                <a:latin typeface="Times New Roman"/>
                <a:cs typeface="Times New Roman"/>
              </a:rPr>
              <a:t>modela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valor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voltaje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obtuvo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barra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CUM-230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análisis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flujos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potencia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obtenido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apartado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6.4,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misma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aísla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toma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cuenta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 </a:t>
            </a:r>
            <a:r>
              <a:rPr dirty="0" sz="1200">
                <a:latin typeface="Times New Roman"/>
                <a:cs typeface="Times New Roman"/>
              </a:rPr>
              <a:t>solución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 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trasmisión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analizada.</a:t>
            </a:r>
            <a:endParaRPr sz="1200">
              <a:latin typeface="Times New Roman"/>
              <a:cs typeface="Times New Roman"/>
            </a:endParaRPr>
          </a:p>
          <a:p>
            <a:pPr algn="just" marL="12700" marR="6985">
              <a:lnSpc>
                <a:spcPct val="143800"/>
              </a:lnSpc>
              <a:spcBef>
                <a:spcPts val="1000"/>
              </a:spcBef>
            </a:pP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parámetros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cálculo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cortocircuito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monofásico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barra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CUM230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detallan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Cuadro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6.3,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estos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parámetros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serán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utilizados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modelar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equivalente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SIN </a:t>
            </a:r>
            <a:r>
              <a:rPr dirty="0" sz="1200">
                <a:latin typeface="Times New Roman"/>
                <a:cs typeface="Times New Roman"/>
              </a:rPr>
              <a:t>vista desde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 barra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 posteriores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análisis.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200" b="1" i="1">
                <a:latin typeface="Times New Roman"/>
                <a:cs typeface="Times New Roman"/>
              </a:rPr>
              <a:t>Cuadro</a:t>
            </a:r>
            <a:r>
              <a:rPr dirty="0" sz="1200" spc="-2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6.3</a:t>
            </a:r>
            <a:r>
              <a:rPr dirty="0" sz="1200" spc="-20" b="1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Parámetros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para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modelar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el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equivalente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SIN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74419" y="9822179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1068120" y="8957360"/>
            <a:ext cx="5424805" cy="595630"/>
          </a:xfrm>
          <a:prstGeom prst="rect">
            <a:avLst/>
          </a:prstGeom>
        </p:spPr>
        <p:txBody>
          <a:bodyPr wrap="square" lIns="0" tIns="1143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  <a:tabLst>
                <a:tab pos="560705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6.5.2.2</a:t>
            </a:r>
            <a:r>
              <a:rPr dirty="0" sz="1200" b="1">
                <a:latin typeface="Times New Roman"/>
                <a:cs typeface="Times New Roman"/>
              </a:rPr>
              <a:t>	Modelado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del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trasformador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TRF</a:t>
            </a:r>
            <a:r>
              <a:rPr dirty="0" sz="1200" spc="-4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CUM230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[36]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desarrolla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describe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modelado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comportamiento de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tres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modelos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96240">
              <a:lnSpc>
                <a:spcPts val="1150"/>
              </a:lnSpc>
            </a:pPr>
            <a:r>
              <a:rPr dirty="0" spc="-25"/>
              <a:t>112</a:t>
            </a: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R.C.D.A.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/>
              <a:t>E.T.S.I.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10"/>
              <a:t> </a:t>
            </a:r>
            <a:r>
              <a:rPr dirty="0"/>
              <a:t>UNIVERSIDAD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10"/>
              <a:t>SEVILLA</a:t>
            </a:r>
          </a:p>
        </p:txBody>
      </p:sp>
      <p:graphicFrame>
        <p:nvGraphicFramePr>
          <p:cNvPr id="6" name="object 6" descr=""/>
          <p:cNvGraphicFramePr>
            <a:graphicFrameLocks noGrp="1"/>
          </p:cNvGraphicFramePr>
          <p:nvPr/>
        </p:nvGraphicFramePr>
        <p:xfrm>
          <a:off x="2427669" y="6544018"/>
          <a:ext cx="2778760" cy="21901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8375"/>
                <a:gridCol w="749300"/>
                <a:gridCol w="975994"/>
              </a:tblGrid>
              <a:tr h="380365">
                <a:tc gridSpan="3">
                  <a:txBody>
                    <a:bodyPr/>
                    <a:lstStyle/>
                    <a:p>
                      <a:pPr marL="137795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dirty="0" sz="1050" b="1">
                          <a:latin typeface="Calibri"/>
                          <a:cs typeface="Calibri"/>
                        </a:rPr>
                        <a:t>Parámetros</a:t>
                      </a:r>
                      <a:r>
                        <a:rPr dirty="0" sz="1050" spc="1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5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50" spc="18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50" b="1">
                          <a:latin typeface="Calibri"/>
                          <a:cs typeface="Calibri"/>
                        </a:rPr>
                        <a:t>Corto</a:t>
                      </a:r>
                      <a:r>
                        <a:rPr dirty="0" sz="1050" spc="1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50" b="1">
                          <a:latin typeface="Calibri"/>
                          <a:cs typeface="Calibri"/>
                        </a:rPr>
                        <a:t>Circuito</a:t>
                      </a:r>
                      <a:r>
                        <a:rPr dirty="0" sz="1050" spc="1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50" spc="-10" b="1">
                          <a:latin typeface="Calibri"/>
                          <a:cs typeface="Calibri"/>
                        </a:rPr>
                        <a:t>Monofásico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B="0" marT="97790">
                    <a:lnL w="9525">
                      <a:solidFill>
                        <a:srgbClr val="001F5F"/>
                      </a:solidFill>
                      <a:prstDash val="solid"/>
                    </a:lnL>
                    <a:lnR w="9525">
                      <a:solidFill>
                        <a:srgbClr val="001F5F"/>
                      </a:solidFill>
                      <a:prstDash val="solid"/>
                    </a:lnR>
                    <a:lnT w="9525">
                      <a:solidFill>
                        <a:srgbClr val="001F5F"/>
                      </a:solidFill>
                      <a:prstDash val="solid"/>
                    </a:lnT>
                    <a:lnB w="9525">
                      <a:solidFill>
                        <a:srgbClr val="001F5F"/>
                      </a:solidFill>
                      <a:prstDash val="solid"/>
                    </a:lnB>
                    <a:solidFill>
                      <a:srgbClr val="E4FFE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80975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050" spc="-20" b="1">
                          <a:latin typeface="Calibri"/>
                          <a:cs typeface="Calibri"/>
                        </a:rPr>
                        <a:t>Name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9525">
                      <a:solidFill>
                        <a:srgbClr val="001F5F"/>
                      </a:solidFill>
                      <a:prstDash val="solid"/>
                    </a:lnL>
                    <a:lnT w="9525">
                      <a:solidFill>
                        <a:srgbClr val="001F5F"/>
                      </a:solidFill>
                      <a:prstDash val="solid"/>
                    </a:lnT>
                    <a:lnB w="9525">
                      <a:solidFill>
                        <a:srgbClr val="001F5F"/>
                      </a:solidFill>
                      <a:prstDash val="solid"/>
                    </a:lnB>
                    <a:solidFill>
                      <a:srgbClr val="E4FF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001F5F"/>
                      </a:solidFill>
                      <a:prstDash val="solid"/>
                    </a:lnT>
                    <a:lnB w="9525">
                      <a:solidFill>
                        <a:srgbClr val="001F5F"/>
                      </a:solidFill>
                      <a:prstDash val="solid"/>
                    </a:lnB>
                    <a:solidFill>
                      <a:srgbClr val="E4FFE4"/>
                    </a:solidFill>
                  </a:tcPr>
                </a:tc>
                <a:tc>
                  <a:txBody>
                    <a:bodyPr/>
                    <a:lstStyle/>
                    <a:p>
                      <a:pPr marL="23749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050" spc="-10" b="1">
                          <a:latin typeface="Calibri"/>
                          <a:cs typeface="Calibri"/>
                        </a:rPr>
                        <a:t>CUM115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R w="9525">
                      <a:solidFill>
                        <a:srgbClr val="001F5F"/>
                      </a:solidFill>
                      <a:prstDash val="solid"/>
                    </a:lnR>
                    <a:lnT w="9525">
                      <a:solidFill>
                        <a:srgbClr val="001F5F"/>
                      </a:solidFill>
                      <a:prstDash val="solid"/>
                    </a:lnT>
                    <a:lnB w="9525">
                      <a:solidFill>
                        <a:srgbClr val="001F5F"/>
                      </a:solidFill>
                      <a:prstDash val="solid"/>
                    </a:lnB>
                    <a:solidFill>
                      <a:srgbClr val="E4FFE4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050">
                          <a:latin typeface="Calibri"/>
                          <a:cs typeface="Calibri"/>
                        </a:rPr>
                        <a:t>Ik"</a:t>
                      </a:r>
                      <a:r>
                        <a:rPr dirty="0" sz="1050" spc="8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50" spc="-50">
                          <a:latin typeface="Calibri"/>
                          <a:cs typeface="Calibri"/>
                        </a:rPr>
                        <a:t>A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9525">
                      <a:solidFill>
                        <a:srgbClr val="001F5F"/>
                      </a:solidFill>
                      <a:prstDash val="solid"/>
                    </a:lnL>
                    <a:lnT w="9525">
                      <a:solidFill>
                        <a:srgbClr val="001F5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2542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050" spc="-50">
                          <a:latin typeface="Calibri"/>
                          <a:cs typeface="Calibri"/>
                        </a:rPr>
                        <a:t>A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T w="9525">
                      <a:solidFill>
                        <a:srgbClr val="001F5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016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050" spc="-10">
                          <a:latin typeface="Calibri"/>
                          <a:cs typeface="Calibri"/>
                        </a:rPr>
                        <a:t>4769,768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R w="9525">
                      <a:solidFill>
                        <a:srgbClr val="001F5F"/>
                      </a:solidFill>
                      <a:prstDash val="solid"/>
                    </a:lnR>
                    <a:lnT w="9525">
                      <a:solidFill>
                        <a:srgbClr val="001F5F"/>
                      </a:solidFill>
                      <a:prstDash val="solid"/>
                    </a:lnT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23495">
                        <a:lnSpc>
                          <a:spcPts val="1190"/>
                        </a:lnSpc>
                      </a:pPr>
                      <a:r>
                        <a:rPr dirty="0" sz="1050">
                          <a:latin typeface="Calibri"/>
                          <a:cs typeface="Calibri"/>
                        </a:rPr>
                        <a:t>Sk"</a:t>
                      </a:r>
                      <a:r>
                        <a:rPr dirty="0" sz="1050" spc="8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50" spc="-50">
                          <a:latin typeface="Calibri"/>
                          <a:cs typeface="Calibri"/>
                        </a:rPr>
                        <a:t>A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9525">
                      <a:solidFill>
                        <a:srgbClr val="001F5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225425">
                        <a:lnSpc>
                          <a:spcPts val="1190"/>
                        </a:lnSpc>
                      </a:pPr>
                      <a:r>
                        <a:rPr dirty="0" sz="1050" spc="-25">
                          <a:latin typeface="Calibri"/>
                          <a:cs typeface="Calibri"/>
                        </a:rPr>
                        <a:t>MVA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0160">
                        <a:lnSpc>
                          <a:spcPts val="1190"/>
                        </a:lnSpc>
                      </a:pPr>
                      <a:r>
                        <a:rPr dirty="0" sz="1050" spc="-10">
                          <a:latin typeface="Calibri"/>
                          <a:cs typeface="Calibri"/>
                        </a:rPr>
                        <a:t>316,6901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001F5F"/>
                      </a:solidFill>
                      <a:prstDash val="solid"/>
                    </a:lnR>
                  </a:tcPr>
                </a:tc>
              </a:tr>
              <a:tr h="160655">
                <a:tc>
                  <a:txBody>
                    <a:bodyPr/>
                    <a:lstStyle/>
                    <a:p>
                      <a:pPr marL="23495">
                        <a:lnSpc>
                          <a:spcPts val="1165"/>
                        </a:lnSpc>
                      </a:pPr>
                      <a:r>
                        <a:rPr dirty="0" sz="1050">
                          <a:latin typeface="Calibri"/>
                          <a:cs typeface="Calibri"/>
                        </a:rPr>
                        <a:t>ip</a:t>
                      </a:r>
                      <a:r>
                        <a:rPr dirty="0" sz="1050" spc="8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50" spc="-50">
                          <a:latin typeface="Calibri"/>
                          <a:cs typeface="Calibri"/>
                        </a:rPr>
                        <a:t>A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9525">
                      <a:solidFill>
                        <a:srgbClr val="001F5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225425">
                        <a:lnSpc>
                          <a:spcPts val="1165"/>
                        </a:lnSpc>
                      </a:pPr>
                      <a:r>
                        <a:rPr dirty="0" sz="1050" spc="-50">
                          <a:latin typeface="Calibri"/>
                          <a:cs typeface="Calibri"/>
                        </a:rPr>
                        <a:t>A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0160">
                        <a:lnSpc>
                          <a:spcPts val="1165"/>
                        </a:lnSpc>
                      </a:pPr>
                      <a:r>
                        <a:rPr dirty="0" sz="1050" spc="-10">
                          <a:latin typeface="Calibri"/>
                          <a:cs typeface="Calibri"/>
                        </a:rPr>
                        <a:t>10780,59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001F5F"/>
                      </a:solidFill>
                      <a:prstDash val="solid"/>
                    </a:lnR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1050">
                          <a:latin typeface="Calibri"/>
                          <a:cs typeface="Calibri"/>
                        </a:rPr>
                        <a:t>Rk0,</a:t>
                      </a:r>
                      <a:r>
                        <a:rPr dirty="0" sz="1050" spc="6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50" spc="-10">
                          <a:latin typeface="Calibri"/>
                          <a:cs typeface="Calibri"/>
                        </a:rPr>
                        <a:t>Re(Zk0)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B="0" marT="11430">
                    <a:lnL w="9525">
                      <a:solidFill>
                        <a:srgbClr val="001F5F"/>
                      </a:solidFill>
                      <a:prstDash val="solid"/>
                    </a:lnL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 marL="22542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1050" spc="-25">
                          <a:latin typeface="Calibri"/>
                          <a:cs typeface="Calibri"/>
                        </a:rPr>
                        <a:t>Ohm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B="0" marT="11430"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01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1050" spc="-10">
                          <a:latin typeface="Calibri"/>
                          <a:cs typeface="Calibri"/>
                        </a:rPr>
                        <a:t>5,243713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B="0" marT="11430">
                    <a:lnR w="9525">
                      <a:solidFill>
                        <a:srgbClr val="001F5F"/>
                      </a:solidFill>
                      <a:prstDash val="solid"/>
                    </a:lnR>
                    <a:solidFill>
                      <a:srgbClr val="FDEBFA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23495">
                        <a:lnSpc>
                          <a:spcPts val="1195"/>
                        </a:lnSpc>
                      </a:pPr>
                      <a:r>
                        <a:rPr dirty="0" sz="1050">
                          <a:latin typeface="Calibri"/>
                          <a:cs typeface="Calibri"/>
                        </a:rPr>
                        <a:t>Xk0,</a:t>
                      </a:r>
                      <a:r>
                        <a:rPr dirty="0" sz="1050" spc="8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50" spc="-10">
                          <a:latin typeface="Calibri"/>
                          <a:cs typeface="Calibri"/>
                        </a:rPr>
                        <a:t>Im(Zk0)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9525">
                      <a:solidFill>
                        <a:srgbClr val="001F5F"/>
                      </a:solidFill>
                      <a:prstDash val="solid"/>
                    </a:lnL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 marL="225425">
                        <a:lnSpc>
                          <a:spcPts val="1195"/>
                        </a:lnSpc>
                      </a:pPr>
                      <a:r>
                        <a:rPr dirty="0" sz="1050" spc="-25">
                          <a:latin typeface="Calibri"/>
                          <a:cs typeface="Calibri"/>
                        </a:rPr>
                        <a:t>Ohm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0160">
                        <a:lnSpc>
                          <a:spcPts val="1195"/>
                        </a:lnSpc>
                      </a:pPr>
                      <a:r>
                        <a:rPr dirty="0" sz="1050" spc="-10">
                          <a:latin typeface="Calibri"/>
                          <a:cs typeface="Calibri"/>
                        </a:rPr>
                        <a:t>19,09947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001F5F"/>
                      </a:solidFill>
                      <a:prstDash val="solid"/>
                    </a:lnR>
                    <a:solidFill>
                      <a:srgbClr val="FDEBFA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23495">
                        <a:lnSpc>
                          <a:spcPts val="1190"/>
                        </a:lnSpc>
                      </a:pPr>
                      <a:r>
                        <a:rPr dirty="0" sz="1050">
                          <a:latin typeface="Calibri"/>
                          <a:cs typeface="Calibri"/>
                        </a:rPr>
                        <a:t>Rk1,</a:t>
                      </a:r>
                      <a:r>
                        <a:rPr dirty="0" sz="1050" spc="6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50" spc="-10">
                          <a:latin typeface="Calibri"/>
                          <a:cs typeface="Calibri"/>
                        </a:rPr>
                        <a:t>Re(Zk1)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9525">
                      <a:solidFill>
                        <a:srgbClr val="001F5F"/>
                      </a:solidFill>
                      <a:prstDash val="solid"/>
                    </a:lnL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 marL="225425">
                        <a:lnSpc>
                          <a:spcPts val="1190"/>
                        </a:lnSpc>
                      </a:pPr>
                      <a:r>
                        <a:rPr dirty="0" sz="1050" spc="-25">
                          <a:latin typeface="Calibri"/>
                          <a:cs typeface="Calibri"/>
                        </a:rPr>
                        <a:t>Ohm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 algn="r" marR="9525">
                        <a:lnSpc>
                          <a:spcPts val="1190"/>
                        </a:lnSpc>
                      </a:pPr>
                      <a:r>
                        <a:rPr dirty="0" sz="1050" spc="-10">
                          <a:latin typeface="Calibri"/>
                          <a:cs typeface="Calibri"/>
                        </a:rPr>
                        <a:t>2,14034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001F5F"/>
                      </a:solidFill>
                      <a:prstDash val="solid"/>
                    </a:lnR>
                    <a:solidFill>
                      <a:srgbClr val="FDEBFA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23495">
                        <a:lnSpc>
                          <a:spcPts val="1195"/>
                        </a:lnSpc>
                      </a:pPr>
                      <a:r>
                        <a:rPr dirty="0" sz="1050">
                          <a:latin typeface="Calibri"/>
                          <a:cs typeface="Calibri"/>
                        </a:rPr>
                        <a:t>Xk1,</a:t>
                      </a:r>
                      <a:r>
                        <a:rPr dirty="0" sz="1050" spc="8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50" spc="-10">
                          <a:latin typeface="Calibri"/>
                          <a:cs typeface="Calibri"/>
                        </a:rPr>
                        <a:t>Im(Zk1)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9525">
                      <a:solidFill>
                        <a:srgbClr val="001F5F"/>
                      </a:solidFill>
                      <a:prstDash val="solid"/>
                    </a:lnL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 marL="225425">
                        <a:lnSpc>
                          <a:spcPts val="1195"/>
                        </a:lnSpc>
                      </a:pPr>
                      <a:r>
                        <a:rPr dirty="0" sz="1050" spc="-25">
                          <a:latin typeface="Calibri"/>
                          <a:cs typeface="Calibri"/>
                        </a:rPr>
                        <a:t>Ohm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0160">
                        <a:lnSpc>
                          <a:spcPts val="1195"/>
                        </a:lnSpc>
                      </a:pPr>
                      <a:r>
                        <a:rPr dirty="0" sz="1050" spc="-10">
                          <a:latin typeface="Calibri"/>
                          <a:cs typeface="Calibri"/>
                        </a:rPr>
                        <a:t>12,50705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001F5F"/>
                      </a:solidFill>
                      <a:prstDash val="solid"/>
                    </a:lnR>
                    <a:solidFill>
                      <a:srgbClr val="FDEBFA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23495">
                        <a:lnSpc>
                          <a:spcPts val="1190"/>
                        </a:lnSpc>
                      </a:pPr>
                      <a:r>
                        <a:rPr dirty="0" sz="1050">
                          <a:latin typeface="Calibri"/>
                          <a:cs typeface="Calibri"/>
                        </a:rPr>
                        <a:t>Rk2,</a:t>
                      </a:r>
                      <a:r>
                        <a:rPr dirty="0" sz="1050" spc="6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50" spc="-10">
                          <a:latin typeface="Calibri"/>
                          <a:cs typeface="Calibri"/>
                        </a:rPr>
                        <a:t>Re(Zk2)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9525">
                      <a:solidFill>
                        <a:srgbClr val="001F5F"/>
                      </a:solidFill>
                      <a:prstDash val="solid"/>
                    </a:lnL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 marL="225425">
                        <a:lnSpc>
                          <a:spcPts val="1190"/>
                        </a:lnSpc>
                      </a:pPr>
                      <a:r>
                        <a:rPr dirty="0" sz="1050" spc="-25">
                          <a:latin typeface="Calibri"/>
                          <a:cs typeface="Calibri"/>
                        </a:rPr>
                        <a:t>Ohm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0160">
                        <a:lnSpc>
                          <a:spcPts val="1190"/>
                        </a:lnSpc>
                      </a:pPr>
                      <a:r>
                        <a:rPr dirty="0" sz="1050" spc="-10">
                          <a:latin typeface="Calibri"/>
                          <a:cs typeface="Calibri"/>
                        </a:rPr>
                        <a:t>2,354776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001F5F"/>
                      </a:solidFill>
                      <a:prstDash val="solid"/>
                    </a:lnR>
                    <a:solidFill>
                      <a:srgbClr val="FDEBFA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23495">
                        <a:lnSpc>
                          <a:spcPts val="1195"/>
                        </a:lnSpc>
                      </a:pPr>
                      <a:r>
                        <a:rPr dirty="0" sz="1050">
                          <a:latin typeface="Calibri"/>
                          <a:cs typeface="Calibri"/>
                        </a:rPr>
                        <a:t>Xk2,</a:t>
                      </a:r>
                      <a:r>
                        <a:rPr dirty="0" sz="1050" spc="8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50" spc="-10">
                          <a:latin typeface="Calibri"/>
                          <a:cs typeface="Calibri"/>
                        </a:rPr>
                        <a:t>Im(Zk2)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9525">
                      <a:solidFill>
                        <a:srgbClr val="001F5F"/>
                      </a:solidFill>
                      <a:prstDash val="solid"/>
                    </a:lnL>
                    <a:lnB w="9525">
                      <a:solidFill>
                        <a:srgbClr val="001F5F"/>
                      </a:solidFill>
                      <a:prstDash val="solid"/>
                    </a:lnB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 marL="225425">
                        <a:lnSpc>
                          <a:spcPts val="1195"/>
                        </a:lnSpc>
                      </a:pPr>
                      <a:r>
                        <a:rPr dirty="0" sz="1050" spc="-25">
                          <a:latin typeface="Calibri"/>
                          <a:cs typeface="Calibri"/>
                        </a:rPr>
                        <a:t>Ohm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B w="9525">
                      <a:solidFill>
                        <a:srgbClr val="001F5F"/>
                      </a:solidFill>
                      <a:prstDash val="solid"/>
                    </a:lnB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0160">
                        <a:lnSpc>
                          <a:spcPts val="1195"/>
                        </a:lnSpc>
                      </a:pPr>
                      <a:r>
                        <a:rPr dirty="0" sz="1050" spc="-10">
                          <a:latin typeface="Calibri"/>
                          <a:cs typeface="Calibri"/>
                        </a:rPr>
                        <a:t>13,28533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001F5F"/>
                      </a:solidFill>
                      <a:prstDash val="solid"/>
                    </a:lnR>
                    <a:lnB w="9525">
                      <a:solidFill>
                        <a:srgbClr val="001F5F"/>
                      </a:solidFill>
                      <a:prstDash val="solid"/>
                    </a:lnB>
                    <a:solidFill>
                      <a:srgbClr val="FDEB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074419" y="643127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068120" y="427735"/>
            <a:ext cx="5426075" cy="2749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  <a:tabLst>
                <a:tab pos="3194050" algn="l"/>
              </a:tabLst>
            </a:pPr>
            <a:r>
              <a:rPr dirty="0" sz="1100">
                <a:latin typeface="Calibri"/>
                <a:cs typeface="Calibri"/>
              </a:rPr>
              <a:t>CAPITULO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VI</a:t>
            </a:r>
            <a:r>
              <a:rPr dirty="0" sz="1100">
                <a:latin typeface="Calibri"/>
                <a:cs typeface="Calibri"/>
              </a:rPr>
              <a:t>	TRANSITORIOS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ELECTROMAGNÉTICOS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1100">
              <a:latin typeface="Calibri"/>
              <a:cs typeface="Calibri"/>
            </a:endParaRPr>
          </a:p>
          <a:p>
            <a:pPr algn="just" marL="12700" marR="12700">
              <a:lnSpc>
                <a:spcPct val="143500"/>
              </a:lnSpc>
            </a:pPr>
            <a:r>
              <a:rPr dirty="0" sz="1200">
                <a:latin typeface="Times New Roman"/>
                <a:cs typeface="Times New Roman"/>
              </a:rPr>
              <a:t>transformador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tiene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ATP/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EMTP,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estos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son: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modelo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hibrido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(XFMR),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el </a:t>
            </a:r>
            <a:r>
              <a:rPr dirty="0" sz="1200">
                <a:latin typeface="Times New Roman"/>
                <a:cs typeface="Times New Roman"/>
              </a:rPr>
              <a:t>modelo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BCTRAN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 modelo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saturable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(SATURA).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700"/>
              </a:lnSpc>
              <a:spcBef>
                <a:spcPts val="1005"/>
              </a:spcBef>
            </a:pP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muy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difícil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lograr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representación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aceptable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transformador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largo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todo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rango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frecuencias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presentes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fenómenos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transitorios.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resolver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este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problema,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pueden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utilizar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modelos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válidos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rango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específico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 frecuencias.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Cuadro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6.4 </a:t>
            </a:r>
            <a:r>
              <a:rPr dirty="0" sz="1200">
                <a:latin typeface="Times New Roman"/>
                <a:cs typeface="Times New Roman"/>
              </a:rPr>
              <a:t>muestra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importancia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algunos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parámetros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efectos,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acuerdo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CIGRE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 </a:t>
            </a:r>
            <a:r>
              <a:rPr dirty="0" sz="1200">
                <a:latin typeface="Times New Roman"/>
                <a:cs typeface="Times New Roman"/>
              </a:rPr>
              <a:t>modelización de un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transformador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dentro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 un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rango específico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 frecuencias.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[37]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200" b="1" i="1">
                <a:latin typeface="Times New Roman"/>
                <a:cs typeface="Times New Roman"/>
              </a:rPr>
              <a:t>Cuadro</a:t>
            </a:r>
            <a:r>
              <a:rPr dirty="0" sz="1200" spc="-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6.4 </a:t>
            </a:r>
            <a:r>
              <a:rPr dirty="0" sz="1200" i="1">
                <a:latin typeface="Times New Roman"/>
                <a:cs typeface="Times New Roman"/>
              </a:rPr>
              <a:t>Representación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transformadores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potencia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20" i="1">
                <a:latin typeface="Times New Roman"/>
                <a:cs typeface="Times New Roman"/>
              </a:rPr>
              <a:t>[37]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74419" y="9822179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1068120" y="4936363"/>
            <a:ext cx="5428615" cy="46621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9525">
              <a:lnSpc>
                <a:spcPct val="1433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cuadro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6.4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observa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parámetros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considerar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elección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modelo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del </a:t>
            </a:r>
            <a:r>
              <a:rPr dirty="0" sz="1200">
                <a:latin typeface="Times New Roman"/>
                <a:cs typeface="Times New Roman"/>
              </a:rPr>
              <a:t>transformador,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 presente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estudio trata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transitorios 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frente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lento.</a:t>
            </a:r>
            <a:endParaRPr sz="1200">
              <a:latin typeface="Times New Roman"/>
              <a:cs typeface="Times New Roman"/>
            </a:endParaRPr>
          </a:p>
          <a:p>
            <a:pPr algn="just" marL="12700" marR="12065">
              <a:lnSpc>
                <a:spcPct val="143700"/>
              </a:lnSpc>
              <a:spcBef>
                <a:spcPts val="1000"/>
              </a:spcBef>
            </a:pPr>
            <a:r>
              <a:rPr dirty="0" sz="1200" spc="-10">
                <a:latin typeface="Times New Roman"/>
                <a:cs typeface="Times New Roman"/>
              </a:rPr>
              <a:t>Dado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presente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estudio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está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dentro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clasificación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transitorios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frente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lento,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modelado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trasformador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CUM230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utilizó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modelo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saturable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(SATURA), </a:t>
            </a:r>
            <a:r>
              <a:rPr dirty="0" sz="1200">
                <a:latin typeface="Times New Roman"/>
                <a:cs typeface="Times New Roman"/>
              </a:rPr>
              <a:t>este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modelo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considera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saturación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transformadores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fenómenos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de </a:t>
            </a:r>
            <a:r>
              <a:rPr dirty="0" sz="1200">
                <a:latin typeface="Times New Roman"/>
                <a:cs typeface="Times New Roman"/>
              </a:rPr>
              <a:t>maniobra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 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caso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tiene una respuesta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deseada.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900"/>
              </a:lnSpc>
              <a:spcBef>
                <a:spcPts val="1000"/>
              </a:spcBef>
            </a:pP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modelo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saturable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(SATURA)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está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basado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configuración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conocida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star- </a:t>
            </a:r>
            <a:r>
              <a:rPr dirty="0" sz="1200">
                <a:latin typeface="Times New Roman"/>
                <a:cs typeface="Times New Roman"/>
              </a:rPr>
              <a:t>circuit,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cual,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está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compuesto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sistema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monofásico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N-bobinas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salida.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Se </a:t>
            </a:r>
            <a:r>
              <a:rPr dirty="0" sz="1200">
                <a:latin typeface="Times New Roman"/>
                <a:cs typeface="Times New Roman"/>
              </a:rPr>
              <a:t>coloca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rama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magnetización,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compuesta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resistencia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inductor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en </a:t>
            </a:r>
            <a:r>
              <a:rPr dirty="0" sz="1200">
                <a:latin typeface="Times New Roman"/>
                <a:cs typeface="Times New Roman"/>
              </a:rPr>
              <a:t>paralelo,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 entrada del modelo,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objetivo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modelar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efectos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histéresis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y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saturación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núcleo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ferro-magnético.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descripción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más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detallada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los </a:t>
            </a:r>
            <a:r>
              <a:rPr dirty="0" sz="1200">
                <a:latin typeface="Times New Roman"/>
                <a:cs typeface="Times New Roman"/>
              </a:rPr>
              <a:t>modelos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describen 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[36],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[37]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latin typeface="Times New Roman"/>
                <a:cs typeface="Times New Roman"/>
              </a:rPr>
              <a:t>6.5.2.3</a:t>
            </a:r>
            <a:r>
              <a:rPr dirty="0" sz="1200" spc="210" b="1">
                <a:latin typeface="Times New Roman"/>
                <a:cs typeface="Times New Roman"/>
              </a:rPr>
              <a:t>  </a:t>
            </a:r>
            <a:r>
              <a:rPr dirty="0" sz="1200" spc="-10" b="1">
                <a:latin typeface="Times New Roman"/>
                <a:cs typeface="Times New Roman"/>
              </a:rPr>
              <a:t>Modelamiento</a:t>
            </a:r>
            <a:r>
              <a:rPr dirty="0" sz="1200" b="1">
                <a:latin typeface="Times New Roman"/>
                <a:cs typeface="Times New Roman"/>
              </a:rPr>
              <a:t> de las líneas de </a:t>
            </a:r>
            <a:r>
              <a:rPr dirty="0" sz="1200" spc="-10" b="1">
                <a:latin typeface="Times New Roman"/>
                <a:cs typeface="Times New Roman"/>
              </a:rPr>
              <a:t>transmisión</a:t>
            </a:r>
            <a:endParaRPr sz="1200">
              <a:latin typeface="Times New Roman"/>
              <a:cs typeface="Times New Roman"/>
            </a:endParaRPr>
          </a:p>
          <a:p>
            <a:pPr algn="just" marL="12700" marR="13970">
              <a:lnSpc>
                <a:spcPct val="143700"/>
              </a:lnSpc>
              <a:spcBef>
                <a:spcPts val="185"/>
              </a:spcBef>
            </a:pP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elección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modelo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adecuado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fundamental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estudio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transitorios </a:t>
            </a:r>
            <a:r>
              <a:rPr dirty="0" sz="1200">
                <a:latin typeface="Times New Roman"/>
                <a:cs typeface="Times New Roman"/>
              </a:rPr>
              <a:t>electromagnéticos,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[41],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[44]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realizan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análisis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utilización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diferentes modelos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líneas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transmisión,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Figura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6.4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muestra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clasificación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delos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diferentes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96240">
              <a:lnSpc>
                <a:spcPts val="1150"/>
              </a:lnSpc>
            </a:pPr>
            <a:r>
              <a:rPr dirty="0" spc="-25"/>
              <a:t>113</a:t>
            </a: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R.C.D.A.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/>
              <a:t>E.T.S.I.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10"/>
              <a:t> </a:t>
            </a:r>
            <a:r>
              <a:rPr dirty="0"/>
              <a:t>UNIVERSIDAD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10"/>
              <a:t>SEVILLA</a:t>
            </a:r>
          </a:p>
        </p:txBody>
      </p:sp>
      <p:graphicFrame>
        <p:nvGraphicFramePr>
          <p:cNvPr id="6" name="object 6" descr=""/>
          <p:cNvGraphicFramePr>
            <a:graphicFrameLocks noGrp="1"/>
          </p:cNvGraphicFramePr>
          <p:nvPr/>
        </p:nvGraphicFramePr>
        <p:xfrm>
          <a:off x="1159736" y="3384764"/>
          <a:ext cx="5316220" cy="11601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06220"/>
                <a:gridCol w="974090"/>
                <a:gridCol w="966469"/>
                <a:gridCol w="925195"/>
                <a:gridCol w="859789"/>
              </a:tblGrid>
              <a:tr h="343535"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dirty="0" sz="950" spc="-10" b="1">
                          <a:latin typeface="Calibri"/>
                          <a:cs typeface="Calibri"/>
                        </a:rPr>
                        <a:t>Parámetro/Efecto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96520">
                    <a:lnL w="9525">
                      <a:solidFill>
                        <a:srgbClr val="001F5F"/>
                      </a:solidFill>
                      <a:prstDash val="solid"/>
                    </a:lnL>
                    <a:lnR w="9525">
                      <a:solidFill>
                        <a:srgbClr val="001F5F"/>
                      </a:solidFill>
                      <a:prstDash val="solid"/>
                    </a:lnR>
                    <a:lnT w="9525">
                      <a:solidFill>
                        <a:srgbClr val="001F5F"/>
                      </a:solidFill>
                      <a:prstDash val="solid"/>
                    </a:lnT>
                    <a:lnB w="9525">
                      <a:solidFill>
                        <a:srgbClr val="001F5F"/>
                      </a:solidFill>
                      <a:prstDash val="solid"/>
                    </a:lnB>
                    <a:solidFill>
                      <a:srgbClr val="E4FFE4"/>
                    </a:solidFill>
                  </a:tcPr>
                </a:tc>
                <a:tc>
                  <a:txBody>
                    <a:bodyPr/>
                    <a:lstStyle/>
                    <a:p>
                      <a:pPr marL="224790" marR="59055" indent="-155575">
                        <a:lnSpc>
                          <a:spcPts val="1350"/>
                        </a:lnSpc>
                      </a:pPr>
                      <a:r>
                        <a:rPr dirty="0" sz="950" spc="-10" b="1">
                          <a:latin typeface="Calibri"/>
                          <a:cs typeface="Calibri"/>
                        </a:rPr>
                        <a:t>Transitorios</a:t>
                      </a:r>
                      <a:r>
                        <a:rPr dirty="0" sz="950" spc="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50" spc="-20" b="1">
                          <a:latin typeface="Calibri"/>
                          <a:cs typeface="Calibri"/>
                        </a:rPr>
                        <a:t>baja</a:t>
                      </a:r>
                      <a:r>
                        <a:rPr dirty="0" sz="950" spc="-10" b="1">
                          <a:latin typeface="Calibri"/>
                          <a:cs typeface="Calibri"/>
                        </a:rPr>
                        <a:t> frecuencia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9525">
                      <a:solidFill>
                        <a:srgbClr val="001F5F"/>
                      </a:solidFill>
                      <a:prstDash val="solid"/>
                    </a:lnL>
                    <a:lnR w="9525">
                      <a:solidFill>
                        <a:srgbClr val="001F5F"/>
                      </a:solidFill>
                      <a:prstDash val="solid"/>
                    </a:lnR>
                    <a:lnT w="9525">
                      <a:solidFill>
                        <a:srgbClr val="001F5F"/>
                      </a:solidFill>
                      <a:prstDash val="solid"/>
                    </a:lnT>
                    <a:lnB w="9525">
                      <a:solidFill>
                        <a:srgbClr val="001F5F"/>
                      </a:solidFill>
                      <a:prstDash val="solid"/>
                    </a:lnB>
                    <a:solidFill>
                      <a:srgbClr val="E4FFE4"/>
                    </a:solidFill>
                  </a:tcPr>
                </a:tc>
                <a:tc>
                  <a:txBody>
                    <a:bodyPr/>
                    <a:lstStyle/>
                    <a:p>
                      <a:pPr marL="93980" marR="250190">
                        <a:lnSpc>
                          <a:spcPts val="1350"/>
                        </a:lnSpc>
                      </a:pPr>
                      <a:r>
                        <a:rPr dirty="0" sz="950" spc="-10" b="1">
                          <a:latin typeface="Calibri"/>
                          <a:cs typeface="Calibri"/>
                        </a:rPr>
                        <a:t>Transitorios </a:t>
                      </a:r>
                      <a:r>
                        <a:rPr dirty="0" sz="950" b="1">
                          <a:latin typeface="Calibri"/>
                          <a:cs typeface="Calibri"/>
                        </a:rPr>
                        <a:t>frente</a:t>
                      </a:r>
                      <a:r>
                        <a:rPr dirty="0" sz="950" spc="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50" spc="-10" b="1">
                          <a:latin typeface="Calibri"/>
                          <a:cs typeface="Calibri"/>
                        </a:rPr>
                        <a:t>lento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9525">
                      <a:solidFill>
                        <a:srgbClr val="001F5F"/>
                      </a:solidFill>
                      <a:prstDash val="solid"/>
                    </a:lnL>
                    <a:lnR w="9525">
                      <a:solidFill>
                        <a:srgbClr val="001F5F"/>
                      </a:solidFill>
                      <a:prstDash val="solid"/>
                    </a:lnR>
                    <a:lnT w="9525">
                      <a:solidFill>
                        <a:srgbClr val="001F5F"/>
                      </a:solidFill>
                      <a:prstDash val="solid"/>
                    </a:lnT>
                    <a:lnB w="9525">
                      <a:solidFill>
                        <a:srgbClr val="001F5F"/>
                      </a:solidFill>
                      <a:prstDash val="solid"/>
                    </a:lnB>
                    <a:solidFill>
                      <a:srgbClr val="E4FFE4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226060">
                        <a:lnSpc>
                          <a:spcPts val="1350"/>
                        </a:lnSpc>
                      </a:pPr>
                      <a:r>
                        <a:rPr dirty="0" sz="950" spc="-10" b="1">
                          <a:latin typeface="Calibri"/>
                          <a:cs typeface="Calibri"/>
                        </a:rPr>
                        <a:t>Transitorios </a:t>
                      </a:r>
                      <a:r>
                        <a:rPr dirty="0" sz="950" b="1">
                          <a:latin typeface="Calibri"/>
                          <a:cs typeface="Calibri"/>
                        </a:rPr>
                        <a:t>frente</a:t>
                      </a:r>
                      <a:r>
                        <a:rPr dirty="0" sz="950" spc="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50" spc="-10" b="1">
                          <a:latin typeface="Calibri"/>
                          <a:cs typeface="Calibri"/>
                        </a:rPr>
                        <a:t>rápido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9525">
                      <a:solidFill>
                        <a:srgbClr val="001F5F"/>
                      </a:solidFill>
                      <a:prstDash val="solid"/>
                    </a:lnL>
                    <a:lnR w="9525">
                      <a:solidFill>
                        <a:srgbClr val="001F5F"/>
                      </a:solidFill>
                      <a:prstDash val="solid"/>
                    </a:lnR>
                    <a:lnT w="9525">
                      <a:solidFill>
                        <a:srgbClr val="001F5F"/>
                      </a:solidFill>
                      <a:prstDash val="solid"/>
                    </a:lnT>
                    <a:lnB w="9525">
                      <a:solidFill>
                        <a:srgbClr val="001F5F"/>
                      </a:solidFill>
                      <a:prstDash val="solid"/>
                    </a:lnB>
                    <a:solidFill>
                      <a:srgbClr val="E4FFE4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209550">
                        <a:lnSpc>
                          <a:spcPts val="1350"/>
                        </a:lnSpc>
                      </a:pPr>
                      <a:r>
                        <a:rPr dirty="0" sz="950" spc="-10" b="1">
                          <a:latin typeface="Calibri"/>
                          <a:cs typeface="Calibri"/>
                        </a:rPr>
                        <a:t>Transitorios </a:t>
                      </a:r>
                      <a:r>
                        <a:rPr dirty="0" sz="950" b="1">
                          <a:latin typeface="Calibri"/>
                          <a:cs typeface="Calibri"/>
                        </a:rPr>
                        <a:t>muy</a:t>
                      </a:r>
                      <a:r>
                        <a:rPr dirty="0" sz="95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50" spc="-10" b="1">
                          <a:latin typeface="Calibri"/>
                          <a:cs typeface="Calibri"/>
                        </a:rPr>
                        <a:t>rápidos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9525">
                      <a:solidFill>
                        <a:srgbClr val="001F5F"/>
                      </a:solidFill>
                      <a:prstDash val="solid"/>
                    </a:lnL>
                    <a:lnR w="9525">
                      <a:solidFill>
                        <a:srgbClr val="001F5F"/>
                      </a:solidFill>
                      <a:prstDash val="solid"/>
                    </a:lnR>
                    <a:lnT w="9525">
                      <a:solidFill>
                        <a:srgbClr val="001F5F"/>
                      </a:solidFill>
                      <a:prstDash val="solid"/>
                    </a:lnT>
                    <a:lnB w="9525">
                      <a:solidFill>
                        <a:srgbClr val="001F5F"/>
                      </a:solidFill>
                      <a:prstDash val="solid"/>
                    </a:lnB>
                    <a:solidFill>
                      <a:srgbClr val="E4FFE4"/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950" spc="-10" b="1">
                          <a:latin typeface="Calibri"/>
                          <a:cs typeface="Calibri"/>
                        </a:rPr>
                        <a:t>Impedancia</a:t>
                      </a:r>
                      <a:r>
                        <a:rPr dirty="0" sz="95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5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50" spc="5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50" spc="-10" b="1">
                          <a:latin typeface="Calibri"/>
                          <a:cs typeface="Calibri"/>
                        </a:rPr>
                        <a:t>cortocircuito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9525">
                      <a:solidFill>
                        <a:srgbClr val="001F5F"/>
                      </a:solidFill>
                      <a:prstDash val="solid"/>
                    </a:lnL>
                    <a:lnT w="9525">
                      <a:solidFill>
                        <a:srgbClr val="001F5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950">
                          <a:latin typeface="Calibri"/>
                          <a:cs typeface="Calibri"/>
                        </a:rPr>
                        <a:t>Muy</a:t>
                      </a:r>
                      <a:r>
                        <a:rPr dirty="0" sz="95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50" spc="-10">
                          <a:latin typeface="Calibri"/>
                          <a:cs typeface="Calibri"/>
                        </a:rPr>
                        <a:t>importante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T w="9525">
                      <a:solidFill>
                        <a:srgbClr val="001F5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950">
                          <a:latin typeface="Calibri"/>
                          <a:cs typeface="Calibri"/>
                        </a:rPr>
                        <a:t>Muy</a:t>
                      </a:r>
                      <a:r>
                        <a:rPr dirty="0" sz="95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50" spc="-10">
                          <a:latin typeface="Calibri"/>
                          <a:cs typeface="Calibri"/>
                        </a:rPr>
                        <a:t>importante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T w="9525">
                      <a:solidFill>
                        <a:srgbClr val="001F5F"/>
                      </a:solidFill>
                      <a:prstDash val="solid"/>
                    </a:lnT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950" spc="-10">
                          <a:latin typeface="Calibri"/>
                          <a:cs typeface="Calibri"/>
                        </a:rPr>
                        <a:t>Importante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T w="9525">
                      <a:solidFill>
                        <a:srgbClr val="001F5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950" spc="-10">
                          <a:latin typeface="Calibri"/>
                          <a:cs typeface="Calibri"/>
                        </a:rPr>
                        <a:t>Despreciable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R w="9525">
                      <a:solidFill>
                        <a:srgbClr val="001F5F"/>
                      </a:solidFill>
                      <a:prstDash val="solid"/>
                    </a:lnR>
                    <a:lnT w="9525">
                      <a:solidFill>
                        <a:srgbClr val="001F5F"/>
                      </a:solidFill>
                      <a:prstDash val="solid"/>
                    </a:lnT>
                  </a:tcPr>
                </a:tc>
              </a:tr>
              <a:tr h="163195">
                <a:tc>
                  <a:txBody>
                    <a:bodyPr/>
                    <a:lstStyle/>
                    <a:p>
                      <a:pPr marL="20320">
                        <a:lnSpc>
                          <a:spcPts val="1075"/>
                        </a:lnSpc>
                      </a:pPr>
                      <a:r>
                        <a:rPr dirty="0" sz="950" spc="-10" b="1">
                          <a:latin typeface="Calibri"/>
                          <a:cs typeface="Calibri"/>
                        </a:rPr>
                        <a:t>Saturación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9525">
                      <a:solidFill>
                        <a:srgbClr val="001F5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1075"/>
                        </a:lnSpc>
                      </a:pPr>
                      <a:r>
                        <a:rPr dirty="0" sz="950">
                          <a:latin typeface="Calibri"/>
                          <a:cs typeface="Calibri"/>
                        </a:rPr>
                        <a:t>Muy</a:t>
                      </a:r>
                      <a:r>
                        <a:rPr dirty="0" sz="95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50" spc="-10">
                          <a:latin typeface="Calibri"/>
                          <a:cs typeface="Calibri"/>
                        </a:rPr>
                        <a:t>importante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1075"/>
                        </a:lnSpc>
                      </a:pPr>
                      <a:r>
                        <a:rPr dirty="0" sz="950">
                          <a:latin typeface="Calibri"/>
                          <a:cs typeface="Calibri"/>
                        </a:rPr>
                        <a:t>Muy</a:t>
                      </a:r>
                      <a:r>
                        <a:rPr dirty="0" sz="95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50">
                          <a:latin typeface="Calibri"/>
                          <a:cs typeface="Calibri"/>
                        </a:rPr>
                        <a:t>importante</a:t>
                      </a:r>
                      <a:r>
                        <a:rPr dirty="0" sz="950" spc="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baseline="38461" sz="975" spc="-75">
                          <a:latin typeface="Calibri"/>
                          <a:cs typeface="Calibri"/>
                        </a:rPr>
                        <a:t>1</a:t>
                      </a:r>
                      <a:endParaRPr baseline="38461" sz="975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1075"/>
                        </a:lnSpc>
                      </a:pPr>
                      <a:r>
                        <a:rPr dirty="0" sz="950" spc="-10">
                          <a:latin typeface="Calibri"/>
                          <a:cs typeface="Calibri"/>
                        </a:rPr>
                        <a:t>Despreciable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1075"/>
                        </a:lnSpc>
                      </a:pPr>
                      <a:r>
                        <a:rPr dirty="0" sz="950" spc="-10">
                          <a:latin typeface="Calibri"/>
                          <a:cs typeface="Calibri"/>
                        </a:rPr>
                        <a:t>Despreciable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001F5F"/>
                      </a:solidFill>
                      <a:prstDash val="solid"/>
                    </a:lnR>
                  </a:tcPr>
                </a:tc>
              </a:tr>
              <a:tr h="163195">
                <a:tc>
                  <a:txBody>
                    <a:bodyPr/>
                    <a:lstStyle/>
                    <a:p>
                      <a:pPr marL="20320">
                        <a:lnSpc>
                          <a:spcPts val="1075"/>
                        </a:lnSpc>
                      </a:pPr>
                      <a:r>
                        <a:rPr dirty="0" sz="950" b="1">
                          <a:latin typeface="Calibri"/>
                          <a:cs typeface="Calibri"/>
                        </a:rPr>
                        <a:t>Perdidas en el</a:t>
                      </a:r>
                      <a:r>
                        <a:rPr dirty="0" sz="950" spc="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50" spc="-10" b="1">
                          <a:latin typeface="Calibri"/>
                          <a:cs typeface="Calibri"/>
                        </a:rPr>
                        <a:t>hierro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9525">
                      <a:solidFill>
                        <a:srgbClr val="001F5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1075"/>
                        </a:lnSpc>
                      </a:pPr>
                      <a:r>
                        <a:rPr dirty="0" sz="950">
                          <a:latin typeface="Calibri"/>
                          <a:cs typeface="Calibri"/>
                        </a:rPr>
                        <a:t>Importante</a:t>
                      </a:r>
                      <a:r>
                        <a:rPr dirty="0" sz="950" spc="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baseline="38461" sz="975" spc="-75">
                          <a:latin typeface="Calibri"/>
                          <a:cs typeface="Calibri"/>
                        </a:rPr>
                        <a:t>2</a:t>
                      </a:r>
                      <a:endParaRPr baseline="38461" sz="975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1075"/>
                        </a:lnSpc>
                      </a:pPr>
                      <a:r>
                        <a:rPr dirty="0" sz="950">
                          <a:latin typeface="Calibri"/>
                          <a:cs typeface="Calibri"/>
                        </a:rPr>
                        <a:t>Importante</a:t>
                      </a:r>
                      <a:r>
                        <a:rPr dirty="0" sz="950" spc="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baseline="38461" sz="975" spc="-75">
                          <a:latin typeface="Calibri"/>
                          <a:cs typeface="Calibri"/>
                        </a:rPr>
                        <a:t>1</a:t>
                      </a:r>
                      <a:endParaRPr baseline="38461" sz="975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1075"/>
                        </a:lnSpc>
                      </a:pPr>
                      <a:r>
                        <a:rPr dirty="0" sz="950" spc="-10">
                          <a:latin typeface="Calibri"/>
                          <a:cs typeface="Calibri"/>
                        </a:rPr>
                        <a:t>Despreciable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1075"/>
                        </a:lnSpc>
                      </a:pPr>
                      <a:r>
                        <a:rPr dirty="0" sz="950" spc="-10">
                          <a:latin typeface="Calibri"/>
                          <a:cs typeface="Calibri"/>
                        </a:rPr>
                        <a:t>Despreciable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001F5F"/>
                      </a:solidFill>
                      <a:prstDash val="solid"/>
                    </a:lnR>
                  </a:tcPr>
                </a:tc>
              </a:tr>
              <a:tr h="163195">
                <a:tc>
                  <a:txBody>
                    <a:bodyPr/>
                    <a:lstStyle/>
                    <a:p>
                      <a:pPr marL="20320">
                        <a:lnSpc>
                          <a:spcPts val="1075"/>
                        </a:lnSpc>
                      </a:pPr>
                      <a:r>
                        <a:rPr dirty="0" sz="950" b="1">
                          <a:latin typeface="Calibri"/>
                          <a:cs typeface="Calibri"/>
                        </a:rPr>
                        <a:t>Corrientes</a:t>
                      </a:r>
                      <a:r>
                        <a:rPr dirty="0" sz="950" spc="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50" spc="-10" b="1">
                          <a:latin typeface="Calibri"/>
                          <a:cs typeface="Calibri"/>
                        </a:rPr>
                        <a:t>parásitas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9525">
                      <a:solidFill>
                        <a:srgbClr val="001F5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1075"/>
                        </a:lnSpc>
                      </a:pPr>
                      <a:r>
                        <a:rPr dirty="0" sz="950">
                          <a:latin typeface="Calibri"/>
                          <a:cs typeface="Calibri"/>
                        </a:rPr>
                        <a:t>Muy</a:t>
                      </a:r>
                      <a:r>
                        <a:rPr dirty="0" sz="95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50" spc="-10">
                          <a:latin typeface="Calibri"/>
                          <a:cs typeface="Calibri"/>
                        </a:rPr>
                        <a:t>importante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1075"/>
                        </a:lnSpc>
                      </a:pPr>
                      <a:r>
                        <a:rPr dirty="0" sz="950" spc="-10">
                          <a:latin typeface="Calibri"/>
                          <a:cs typeface="Calibri"/>
                        </a:rPr>
                        <a:t>Importante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1075"/>
                        </a:lnSpc>
                      </a:pPr>
                      <a:r>
                        <a:rPr dirty="0" sz="950" spc="-10">
                          <a:latin typeface="Calibri"/>
                          <a:cs typeface="Calibri"/>
                        </a:rPr>
                        <a:t>Despreciable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1075"/>
                        </a:lnSpc>
                      </a:pPr>
                      <a:r>
                        <a:rPr dirty="0" sz="950" spc="-10">
                          <a:latin typeface="Calibri"/>
                          <a:cs typeface="Calibri"/>
                        </a:rPr>
                        <a:t>Despreciable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001F5F"/>
                      </a:solidFill>
                      <a:prstDash val="solid"/>
                    </a:lnR>
                  </a:tcPr>
                </a:tc>
              </a:tr>
              <a:tr h="149225">
                <a:tc>
                  <a:txBody>
                    <a:bodyPr/>
                    <a:lstStyle/>
                    <a:p>
                      <a:pPr marL="20320">
                        <a:lnSpc>
                          <a:spcPts val="1075"/>
                        </a:lnSpc>
                      </a:pPr>
                      <a:r>
                        <a:rPr dirty="0" sz="950" b="1">
                          <a:latin typeface="Calibri"/>
                          <a:cs typeface="Calibri"/>
                        </a:rPr>
                        <a:t>Acoplamiento</a:t>
                      </a:r>
                      <a:r>
                        <a:rPr dirty="0" sz="95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50" spc="-10" b="1">
                          <a:latin typeface="Calibri"/>
                          <a:cs typeface="Calibri"/>
                        </a:rPr>
                        <a:t>capacitivo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9525">
                      <a:solidFill>
                        <a:srgbClr val="001F5F"/>
                      </a:solidFill>
                      <a:prstDash val="solid"/>
                    </a:lnL>
                    <a:lnB w="9525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1075"/>
                        </a:lnSpc>
                      </a:pPr>
                      <a:r>
                        <a:rPr dirty="0" sz="950" spc="-10">
                          <a:latin typeface="Calibri"/>
                          <a:cs typeface="Calibri"/>
                        </a:rPr>
                        <a:t>Despreciable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B w="9525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1075"/>
                        </a:lnSpc>
                      </a:pPr>
                      <a:r>
                        <a:rPr dirty="0" sz="950" spc="-10">
                          <a:latin typeface="Calibri"/>
                          <a:cs typeface="Calibri"/>
                        </a:rPr>
                        <a:t>Importante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B w="9525">
                      <a:solidFill>
                        <a:srgbClr val="001F5F"/>
                      </a:solidFill>
                      <a:prstDash val="solid"/>
                    </a:lnB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1075"/>
                        </a:lnSpc>
                      </a:pPr>
                      <a:r>
                        <a:rPr dirty="0" sz="950">
                          <a:latin typeface="Calibri"/>
                          <a:cs typeface="Calibri"/>
                        </a:rPr>
                        <a:t>Muy</a:t>
                      </a:r>
                      <a:r>
                        <a:rPr dirty="0" sz="95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50" spc="-10">
                          <a:latin typeface="Calibri"/>
                          <a:cs typeface="Calibri"/>
                        </a:rPr>
                        <a:t>importante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B w="9525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1075"/>
                        </a:lnSpc>
                      </a:pPr>
                      <a:r>
                        <a:rPr dirty="0" sz="950">
                          <a:latin typeface="Calibri"/>
                          <a:cs typeface="Calibri"/>
                        </a:rPr>
                        <a:t>Muy</a:t>
                      </a:r>
                      <a:r>
                        <a:rPr dirty="0" sz="95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50" spc="-10">
                          <a:latin typeface="Calibri"/>
                          <a:cs typeface="Calibri"/>
                        </a:rPr>
                        <a:t>importante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001F5F"/>
                      </a:solidFill>
                      <a:prstDash val="solid"/>
                    </a:lnR>
                    <a:lnB w="9525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7" descr=""/>
          <p:cNvSpPr txBox="1"/>
          <p:nvPr/>
        </p:nvSpPr>
        <p:spPr>
          <a:xfrm>
            <a:off x="1171586" y="4521595"/>
            <a:ext cx="3860800" cy="304165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118110" indent="-105410">
              <a:lnSpc>
                <a:spcPct val="100000"/>
              </a:lnSpc>
              <a:spcBef>
                <a:spcPts val="290"/>
              </a:spcBef>
              <a:buAutoNum type="arabicParenR"/>
              <a:tabLst>
                <a:tab pos="118110" algn="l"/>
              </a:tabLst>
            </a:pPr>
            <a:r>
              <a:rPr dirty="0" sz="750" spc="40">
                <a:latin typeface="Calibri"/>
                <a:cs typeface="Calibri"/>
              </a:rPr>
              <a:t>Solo</a:t>
            </a:r>
            <a:r>
              <a:rPr dirty="0" sz="750" spc="55">
                <a:latin typeface="Calibri"/>
                <a:cs typeface="Calibri"/>
              </a:rPr>
              <a:t> </a:t>
            </a:r>
            <a:r>
              <a:rPr dirty="0" sz="750" spc="40">
                <a:latin typeface="Calibri"/>
                <a:cs typeface="Calibri"/>
              </a:rPr>
              <a:t>para</a:t>
            </a:r>
            <a:r>
              <a:rPr dirty="0" sz="750" spc="105">
                <a:latin typeface="Calibri"/>
                <a:cs typeface="Calibri"/>
              </a:rPr>
              <a:t> </a:t>
            </a:r>
            <a:r>
              <a:rPr dirty="0" sz="750" spc="40">
                <a:latin typeface="Calibri"/>
                <a:cs typeface="Calibri"/>
              </a:rPr>
              <a:t>el</a:t>
            </a:r>
            <a:r>
              <a:rPr dirty="0" sz="750" spc="105">
                <a:latin typeface="Calibri"/>
                <a:cs typeface="Calibri"/>
              </a:rPr>
              <a:t> </a:t>
            </a:r>
            <a:r>
              <a:rPr dirty="0" sz="750" spc="40">
                <a:latin typeface="Calibri"/>
                <a:cs typeface="Calibri"/>
              </a:rPr>
              <a:t>fenómeno</a:t>
            </a:r>
            <a:r>
              <a:rPr dirty="0" sz="750" spc="60">
                <a:latin typeface="Calibri"/>
                <a:cs typeface="Calibri"/>
              </a:rPr>
              <a:t> </a:t>
            </a:r>
            <a:r>
              <a:rPr dirty="0" sz="750" spc="40">
                <a:latin typeface="Calibri"/>
                <a:cs typeface="Calibri"/>
              </a:rPr>
              <a:t>de</a:t>
            </a:r>
            <a:r>
              <a:rPr dirty="0" sz="750" spc="90">
                <a:latin typeface="Calibri"/>
                <a:cs typeface="Calibri"/>
              </a:rPr>
              <a:t> </a:t>
            </a:r>
            <a:r>
              <a:rPr dirty="0" sz="750" spc="40">
                <a:latin typeface="Calibri"/>
                <a:cs typeface="Calibri"/>
              </a:rPr>
              <a:t>energización</a:t>
            </a:r>
            <a:r>
              <a:rPr dirty="0" sz="750" spc="55">
                <a:latin typeface="Calibri"/>
                <a:cs typeface="Calibri"/>
              </a:rPr>
              <a:t> </a:t>
            </a:r>
            <a:r>
              <a:rPr dirty="0" sz="750" spc="40">
                <a:latin typeface="Calibri"/>
                <a:cs typeface="Calibri"/>
              </a:rPr>
              <a:t>de</a:t>
            </a:r>
            <a:r>
              <a:rPr dirty="0" sz="750" spc="90">
                <a:latin typeface="Calibri"/>
                <a:cs typeface="Calibri"/>
              </a:rPr>
              <a:t> </a:t>
            </a:r>
            <a:r>
              <a:rPr dirty="0" sz="750" spc="40">
                <a:latin typeface="Calibri"/>
                <a:cs typeface="Calibri"/>
              </a:rPr>
              <a:t>transformadores;</a:t>
            </a:r>
            <a:r>
              <a:rPr dirty="0" sz="750" spc="5">
                <a:latin typeface="Calibri"/>
                <a:cs typeface="Calibri"/>
              </a:rPr>
              <a:t> </a:t>
            </a:r>
            <a:r>
              <a:rPr dirty="0" sz="750" spc="40">
                <a:latin typeface="Calibri"/>
                <a:cs typeface="Calibri"/>
              </a:rPr>
              <a:t>otros</a:t>
            </a:r>
            <a:r>
              <a:rPr dirty="0" sz="750" spc="110">
                <a:latin typeface="Calibri"/>
                <a:cs typeface="Calibri"/>
              </a:rPr>
              <a:t> </a:t>
            </a:r>
            <a:r>
              <a:rPr dirty="0" sz="750" spc="40">
                <a:latin typeface="Calibri"/>
                <a:cs typeface="Calibri"/>
              </a:rPr>
              <a:t>casos</a:t>
            </a:r>
            <a:r>
              <a:rPr dirty="0" sz="750" spc="110">
                <a:latin typeface="Calibri"/>
                <a:cs typeface="Calibri"/>
              </a:rPr>
              <a:t> </a:t>
            </a:r>
            <a:r>
              <a:rPr dirty="0" sz="750" spc="-10">
                <a:latin typeface="Calibri"/>
                <a:cs typeface="Calibri"/>
              </a:rPr>
              <a:t>importante</a:t>
            </a:r>
            <a:endParaRPr sz="750">
              <a:latin typeface="Calibri"/>
              <a:cs typeface="Calibri"/>
            </a:endParaRPr>
          </a:p>
          <a:p>
            <a:pPr marL="118110" indent="-105410">
              <a:lnSpc>
                <a:spcPct val="100000"/>
              </a:lnSpc>
              <a:spcBef>
                <a:spcPts val="195"/>
              </a:spcBef>
              <a:buAutoNum type="arabicParenR"/>
              <a:tabLst>
                <a:tab pos="118110" algn="l"/>
              </a:tabLst>
            </a:pPr>
            <a:r>
              <a:rPr dirty="0" sz="750" spc="20">
                <a:latin typeface="Calibri"/>
                <a:cs typeface="Calibri"/>
              </a:rPr>
              <a:t>Solo</a:t>
            </a:r>
            <a:r>
              <a:rPr dirty="0" sz="750" spc="135">
                <a:latin typeface="Calibri"/>
                <a:cs typeface="Calibri"/>
              </a:rPr>
              <a:t> </a:t>
            </a:r>
            <a:r>
              <a:rPr dirty="0" sz="750" spc="20">
                <a:latin typeface="Calibri"/>
                <a:cs typeface="Calibri"/>
              </a:rPr>
              <a:t>para</a:t>
            </a:r>
            <a:r>
              <a:rPr dirty="0" sz="750" spc="195">
                <a:latin typeface="Calibri"/>
                <a:cs typeface="Calibri"/>
              </a:rPr>
              <a:t> </a:t>
            </a:r>
            <a:r>
              <a:rPr dirty="0" sz="750" spc="20">
                <a:latin typeface="Calibri"/>
                <a:cs typeface="Calibri"/>
              </a:rPr>
              <a:t>el</a:t>
            </a:r>
            <a:r>
              <a:rPr dirty="0" sz="750" spc="195">
                <a:latin typeface="Calibri"/>
                <a:cs typeface="Calibri"/>
              </a:rPr>
              <a:t> </a:t>
            </a:r>
            <a:r>
              <a:rPr dirty="0" sz="750" spc="20">
                <a:latin typeface="Calibri"/>
                <a:cs typeface="Calibri"/>
              </a:rPr>
              <a:t>fenómeno</a:t>
            </a:r>
            <a:r>
              <a:rPr dirty="0" sz="750" spc="135">
                <a:latin typeface="Calibri"/>
                <a:cs typeface="Calibri"/>
              </a:rPr>
              <a:t> </a:t>
            </a:r>
            <a:r>
              <a:rPr dirty="0" sz="750" spc="20">
                <a:latin typeface="Calibri"/>
                <a:cs typeface="Calibri"/>
              </a:rPr>
              <a:t>de</a:t>
            </a:r>
            <a:r>
              <a:rPr dirty="0" sz="750" spc="180">
                <a:latin typeface="Calibri"/>
                <a:cs typeface="Calibri"/>
              </a:rPr>
              <a:t> </a:t>
            </a:r>
            <a:r>
              <a:rPr dirty="0" sz="750" spc="20">
                <a:latin typeface="Calibri"/>
                <a:cs typeface="Calibri"/>
              </a:rPr>
              <a:t>ferro-</a:t>
            </a:r>
            <a:r>
              <a:rPr dirty="0" sz="750" spc="35">
                <a:latin typeface="Calibri"/>
                <a:cs typeface="Calibri"/>
              </a:rPr>
              <a:t>resonancia</a:t>
            </a:r>
            <a:endParaRPr sz="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68120" y="427735"/>
            <a:ext cx="74549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CAPITULO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VI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249871" y="427735"/>
            <a:ext cx="21882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TRANSITORIOS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ELECTROMAGNÉTICOS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74419" y="643127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074419" y="9822179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1068120" y="874267"/>
            <a:ext cx="4941570" cy="597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modelos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 LT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SEP.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100" b="1" i="1">
                <a:latin typeface="Times New Roman"/>
                <a:cs typeface="Times New Roman"/>
              </a:rPr>
              <a:t>Figura</a:t>
            </a:r>
            <a:r>
              <a:rPr dirty="0" sz="1100" spc="-5" b="1" i="1">
                <a:latin typeface="Times New Roman"/>
                <a:cs typeface="Times New Roman"/>
              </a:rPr>
              <a:t> </a:t>
            </a:r>
            <a:r>
              <a:rPr dirty="0" sz="1100" b="1" i="1">
                <a:latin typeface="Times New Roman"/>
                <a:cs typeface="Times New Roman"/>
              </a:rPr>
              <a:t>6.4 </a:t>
            </a:r>
            <a:r>
              <a:rPr dirty="0" sz="1200" i="1">
                <a:latin typeface="Times New Roman"/>
                <a:cs typeface="Times New Roman"/>
              </a:rPr>
              <a:t>Clasificación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delos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diferentes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modelos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Líneas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transmisión </a:t>
            </a:r>
            <a:r>
              <a:rPr dirty="0" sz="1200" spc="-20" i="1">
                <a:latin typeface="Times New Roman"/>
                <a:cs typeface="Times New Roman"/>
              </a:rPr>
              <a:t>[44]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068120" y="5637148"/>
            <a:ext cx="5420360" cy="1731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43800"/>
              </a:lnSpc>
              <a:spcBef>
                <a:spcPts val="105"/>
              </a:spcBef>
            </a:pP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modelo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utilizado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caso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estudio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LT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onda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viajera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(Modelo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de </a:t>
            </a:r>
            <a:r>
              <a:rPr dirty="0" sz="1200">
                <a:latin typeface="Times New Roman"/>
                <a:cs typeface="Times New Roman"/>
              </a:rPr>
              <a:t>Clark)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ATPDraw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identifica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modelo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Bergeron,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modelo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utiliza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para </a:t>
            </a:r>
            <a:r>
              <a:rPr dirty="0" sz="1200">
                <a:latin typeface="Times New Roman"/>
                <a:cs typeface="Times New Roman"/>
              </a:rPr>
              <a:t>líneas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parámetros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constantes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distribuidos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largo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LT.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modelo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de </a:t>
            </a:r>
            <a:r>
              <a:rPr dirty="0" sz="1200">
                <a:latin typeface="Times New Roman"/>
                <a:cs typeface="Times New Roman"/>
              </a:rPr>
              <a:t>Bergeron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utiliza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cálculo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sobretensiones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tipo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maniobra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como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 </a:t>
            </a:r>
            <a:r>
              <a:rPr dirty="0" sz="1200">
                <a:latin typeface="Times New Roman"/>
                <a:cs typeface="Times New Roman"/>
              </a:rPr>
              <a:t>energización, como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muestra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 Cuadro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6.5.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1200">
              <a:latin typeface="Times New Roman"/>
              <a:cs typeface="Times New Roman"/>
            </a:endParaRPr>
          </a:p>
          <a:p>
            <a:pPr algn="ctr" marL="3175">
              <a:lnSpc>
                <a:spcPct val="100000"/>
              </a:lnSpc>
              <a:spcBef>
                <a:spcPts val="5"/>
              </a:spcBef>
            </a:pPr>
            <a:r>
              <a:rPr dirty="0" sz="1100" b="1" i="1">
                <a:latin typeface="Times New Roman"/>
                <a:cs typeface="Times New Roman"/>
              </a:rPr>
              <a:t>Cuadro 6.5 </a:t>
            </a:r>
            <a:r>
              <a:rPr dirty="0" sz="1200" i="1">
                <a:latin typeface="Times New Roman"/>
                <a:cs typeface="Times New Roman"/>
              </a:rPr>
              <a:t>Directrices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para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modelar líneas de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trasmisión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[41].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068120" y="8922308"/>
            <a:ext cx="5423535" cy="8153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43700"/>
              </a:lnSpc>
              <a:spcBef>
                <a:spcPts val="105"/>
              </a:spcBef>
            </a:pP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ATP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cuenta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rutina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ATP_LCC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(LINE/CABLE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CONSTANTS)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disponible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para </a:t>
            </a:r>
            <a:r>
              <a:rPr dirty="0" sz="1200">
                <a:latin typeface="Times New Roman"/>
                <a:cs typeface="Times New Roman"/>
              </a:rPr>
              <a:t>calcular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parámetros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 línea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transmisión,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realiza 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base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 geometría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de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estructura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transmisión,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reactancia,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resistencia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conductor,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1908048" y="1653539"/>
            <a:ext cx="3744595" cy="3728085"/>
            <a:chOff x="1908048" y="1653539"/>
            <a:chExt cx="3744595" cy="3728085"/>
          </a:xfrm>
        </p:grpSpPr>
        <p:pic>
          <p:nvPicPr>
            <p:cNvPr id="10" name="object 1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14144" y="1836564"/>
              <a:ext cx="3701733" cy="3432425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1911096" y="1656587"/>
              <a:ext cx="3738879" cy="3721735"/>
            </a:xfrm>
            <a:custGeom>
              <a:avLst/>
              <a:gdLst/>
              <a:ahLst/>
              <a:cxnLst/>
              <a:rect l="l" t="t" r="r" b="b"/>
              <a:pathLst>
                <a:path w="3738879" h="3721735">
                  <a:moveTo>
                    <a:pt x="0" y="3721608"/>
                  </a:moveTo>
                  <a:lnTo>
                    <a:pt x="3738372" y="3721608"/>
                  </a:lnTo>
                  <a:lnTo>
                    <a:pt x="3738372" y="0"/>
                  </a:lnTo>
                  <a:lnTo>
                    <a:pt x="0" y="0"/>
                  </a:lnTo>
                  <a:lnTo>
                    <a:pt x="0" y="3721608"/>
                  </a:lnTo>
                  <a:close/>
                </a:path>
              </a:pathLst>
            </a:custGeom>
            <a:ln w="6096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12" name="object 12" descr=""/>
          <p:cNvGraphicFramePr>
            <a:graphicFrameLocks noGrp="1"/>
          </p:cNvGraphicFramePr>
          <p:nvPr/>
        </p:nvGraphicFramePr>
        <p:xfrm>
          <a:off x="1080487" y="7575636"/>
          <a:ext cx="5474335" cy="1234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6615"/>
                <a:gridCol w="1133474"/>
                <a:gridCol w="1133475"/>
                <a:gridCol w="1133475"/>
                <a:gridCol w="1133475"/>
              </a:tblGrid>
              <a:tr h="3714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1F5F"/>
                      </a:solidFill>
                      <a:prstDash val="solid"/>
                    </a:lnL>
                    <a:lnR w="9525">
                      <a:solidFill>
                        <a:srgbClr val="001F5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4FF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5"/>
                        </a:spcBef>
                      </a:pPr>
                      <a:r>
                        <a:rPr dirty="0" sz="850" b="1">
                          <a:latin typeface="Calibri"/>
                          <a:cs typeface="Calibri"/>
                        </a:rPr>
                        <a:t>Estado</a:t>
                      </a:r>
                      <a:r>
                        <a:rPr dirty="0" sz="850" spc="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50" spc="-10" b="1">
                          <a:latin typeface="Calibri"/>
                          <a:cs typeface="Calibri"/>
                        </a:rPr>
                        <a:t>Estable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21285">
                    <a:lnL w="9525">
                      <a:solidFill>
                        <a:srgbClr val="001F5F"/>
                      </a:solidFill>
                      <a:prstDash val="solid"/>
                    </a:lnL>
                    <a:lnR w="9525">
                      <a:solidFill>
                        <a:srgbClr val="001F5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4FFE4"/>
                    </a:solidFill>
                  </a:tcPr>
                </a:tc>
                <a:tc>
                  <a:txBody>
                    <a:bodyPr/>
                    <a:lstStyle/>
                    <a:p>
                      <a:pPr marL="315595" marR="124460" indent="-190500">
                        <a:lnSpc>
                          <a:spcPct val="113300"/>
                        </a:lnSpc>
                        <a:spcBef>
                          <a:spcPts val="204"/>
                        </a:spcBef>
                      </a:pPr>
                      <a:r>
                        <a:rPr dirty="0" sz="850" b="1">
                          <a:latin typeface="Calibri"/>
                          <a:cs typeface="Calibri"/>
                        </a:rPr>
                        <a:t>Transitorio</a:t>
                      </a:r>
                      <a:r>
                        <a:rPr dirty="0" sz="850" spc="6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5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50" spc="1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50" spc="-20" b="1">
                          <a:latin typeface="Calibri"/>
                          <a:cs typeface="Calibri"/>
                        </a:rPr>
                        <a:t>baja</a:t>
                      </a:r>
                      <a:r>
                        <a:rPr dirty="0" sz="850" spc="5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50" spc="-10" b="1">
                          <a:latin typeface="Calibri"/>
                          <a:cs typeface="Calibri"/>
                        </a:rPr>
                        <a:t>Frecuencia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26034">
                    <a:lnL w="9525">
                      <a:solidFill>
                        <a:srgbClr val="001F5F"/>
                      </a:solidFill>
                      <a:prstDash val="solid"/>
                    </a:lnL>
                    <a:lnR w="9525">
                      <a:solidFill>
                        <a:srgbClr val="001F5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4FFE4"/>
                    </a:solidFill>
                  </a:tcPr>
                </a:tc>
                <a:tc>
                  <a:txBody>
                    <a:bodyPr/>
                    <a:lstStyle/>
                    <a:p>
                      <a:pPr marL="246379" marR="71755" indent="-173355">
                        <a:lnSpc>
                          <a:spcPct val="113300"/>
                        </a:lnSpc>
                        <a:spcBef>
                          <a:spcPts val="204"/>
                        </a:spcBef>
                      </a:pPr>
                      <a:r>
                        <a:rPr dirty="0" sz="850" b="1">
                          <a:latin typeface="Calibri"/>
                          <a:cs typeface="Calibri"/>
                        </a:rPr>
                        <a:t>Transitorio</a:t>
                      </a:r>
                      <a:r>
                        <a:rPr dirty="0" sz="850" spc="6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5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50" spc="1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50" spc="-10" b="1">
                          <a:latin typeface="Calibri"/>
                          <a:cs typeface="Calibri"/>
                        </a:rPr>
                        <a:t>frente</a:t>
                      </a:r>
                      <a:r>
                        <a:rPr dirty="0" sz="850" spc="5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5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50" spc="9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50" b="1">
                          <a:latin typeface="Calibri"/>
                          <a:cs typeface="Calibri"/>
                        </a:rPr>
                        <a:t>onda</a:t>
                      </a:r>
                      <a:r>
                        <a:rPr dirty="0" sz="850" spc="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50" spc="-10" b="1">
                          <a:latin typeface="Calibri"/>
                          <a:cs typeface="Calibri"/>
                        </a:rPr>
                        <a:t>corta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26034">
                    <a:lnL w="9525">
                      <a:solidFill>
                        <a:srgbClr val="001F5F"/>
                      </a:solidFill>
                      <a:prstDash val="solid"/>
                    </a:lnL>
                    <a:lnR w="9525">
                      <a:solidFill>
                        <a:srgbClr val="001F5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4FFE4"/>
                    </a:solidFill>
                  </a:tcPr>
                </a:tc>
                <a:tc>
                  <a:txBody>
                    <a:bodyPr/>
                    <a:lstStyle/>
                    <a:p>
                      <a:pPr marL="220345" marR="71755" indent="-147320">
                        <a:lnSpc>
                          <a:spcPct val="113300"/>
                        </a:lnSpc>
                        <a:spcBef>
                          <a:spcPts val="204"/>
                        </a:spcBef>
                      </a:pPr>
                      <a:r>
                        <a:rPr dirty="0" sz="850" b="1">
                          <a:latin typeface="Calibri"/>
                          <a:cs typeface="Calibri"/>
                        </a:rPr>
                        <a:t>Transitorio</a:t>
                      </a:r>
                      <a:r>
                        <a:rPr dirty="0" sz="850" spc="6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5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50" spc="1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50" spc="-10" b="1">
                          <a:latin typeface="Calibri"/>
                          <a:cs typeface="Calibri"/>
                        </a:rPr>
                        <a:t>frente</a:t>
                      </a:r>
                      <a:r>
                        <a:rPr dirty="0" sz="850" spc="5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5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50" spc="9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50" b="1">
                          <a:latin typeface="Calibri"/>
                          <a:cs typeface="Calibri"/>
                        </a:rPr>
                        <a:t>onda</a:t>
                      </a:r>
                      <a:r>
                        <a:rPr dirty="0" sz="850" spc="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50" spc="-10" b="1">
                          <a:latin typeface="Calibri"/>
                          <a:cs typeface="Calibri"/>
                        </a:rPr>
                        <a:t>rápida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26034">
                    <a:lnL w="9525">
                      <a:solidFill>
                        <a:srgbClr val="001F5F"/>
                      </a:solidFill>
                      <a:prstDash val="solid"/>
                    </a:lnL>
                    <a:lnR w="9525">
                      <a:solidFill>
                        <a:srgbClr val="001F5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4FFE4"/>
                    </a:solidFill>
                  </a:tcPr>
                </a:tc>
              </a:tr>
              <a:tr h="513715"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000" spc="-10" b="1">
                          <a:latin typeface="Calibri"/>
                          <a:cs typeface="Calibri"/>
                        </a:rPr>
                        <a:t>Barra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1590">
                        <a:lnSpc>
                          <a:spcPct val="113399"/>
                        </a:lnSpc>
                      </a:pPr>
                      <a:r>
                        <a:rPr dirty="0" sz="1000" b="1">
                          <a:latin typeface="Calibri"/>
                          <a:cs typeface="Calibri"/>
                        </a:rPr>
                        <a:t>Líneas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latin typeface="Calibri"/>
                          <a:cs typeface="Calibri"/>
                        </a:rPr>
                        <a:t>cortas 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Líneas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latin typeface="Calibri"/>
                          <a:cs typeface="Calibri"/>
                        </a:rPr>
                        <a:t>mediana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3749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Pi,</a:t>
                      </a:r>
                      <a:r>
                        <a:rPr dirty="0" sz="1000" spc="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Bergeron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37490" marR="232410">
                        <a:lnSpc>
                          <a:spcPct val="113399"/>
                        </a:lnSpc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Pi,</a:t>
                      </a:r>
                      <a:r>
                        <a:rPr dirty="0" sz="1000" spc="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Bergeron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Pi,</a:t>
                      </a:r>
                      <a:r>
                        <a:rPr dirty="0" sz="1000" spc="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Bergeron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2385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000" spc="-10">
                          <a:latin typeface="Calibri"/>
                          <a:cs typeface="Calibri"/>
                        </a:rPr>
                        <a:t>Bergeron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323850" marR="309880">
                        <a:lnSpc>
                          <a:spcPct val="113399"/>
                        </a:lnSpc>
                      </a:pPr>
                      <a:r>
                        <a:rPr dirty="0" sz="1000" spc="-10">
                          <a:latin typeface="Calibri"/>
                          <a:cs typeface="Calibri"/>
                        </a:rPr>
                        <a:t>Bergeron Bergeron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2385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000" spc="-10">
                          <a:latin typeface="Calibri"/>
                          <a:cs typeface="Calibri"/>
                        </a:rPr>
                        <a:t>Bergeron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99060" marR="88900" indent="224790">
                        <a:lnSpc>
                          <a:spcPct val="113399"/>
                        </a:lnSpc>
                      </a:pPr>
                      <a:r>
                        <a:rPr dirty="0" sz="1000" spc="-10">
                          <a:latin typeface="Calibri"/>
                          <a:cs typeface="Calibri"/>
                        </a:rPr>
                        <a:t>Bergeron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Bergeron,</a:t>
                      </a:r>
                      <a:r>
                        <a:rPr dirty="0" sz="10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J.</a:t>
                      </a:r>
                      <a:r>
                        <a:rPr dirty="0" sz="10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Marti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000" spc="-10">
                          <a:latin typeface="Calibri"/>
                          <a:cs typeface="Calibri"/>
                        </a:rPr>
                        <a:t>Bergeron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Bergeron,</a:t>
                      </a:r>
                      <a:r>
                        <a:rPr dirty="0" sz="10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J.</a:t>
                      </a:r>
                      <a:r>
                        <a:rPr dirty="0" sz="10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Marti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375920">
                        <a:lnSpc>
                          <a:spcPts val="1175"/>
                        </a:lnSpc>
                        <a:spcBef>
                          <a:spcPts val="160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J.</a:t>
                      </a:r>
                      <a:r>
                        <a:rPr dirty="0" sz="1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Marti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000" b="1">
                          <a:latin typeface="Calibri"/>
                          <a:cs typeface="Calibri"/>
                        </a:rPr>
                        <a:t>Líneas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latin typeface="Calibri"/>
                          <a:cs typeface="Calibri"/>
                        </a:rPr>
                        <a:t>largas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0795">
                    <a:lnL w="9525">
                      <a:solidFill>
                        <a:srgbClr val="000000"/>
                      </a:solidFill>
                      <a:prstDash val="solid"/>
                    </a:lnL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Pi,</a:t>
                      </a:r>
                      <a:r>
                        <a:rPr dirty="0" sz="1000" spc="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Bergeron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0795"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000" spc="-10">
                          <a:latin typeface="Calibri"/>
                          <a:cs typeface="Calibri"/>
                        </a:rPr>
                        <a:t>Bergeron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0795"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Bergeron,</a:t>
                      </a:r>
                      <a:r>
                        <a:rPr dirty="0" sz="10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J.</a:t>
                      </a:r>
                      <a:r>
                        <a:rPr dirty="0" sz="10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Marti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0795"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 marL="37592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J.</a:t>
                      </a:r>
                      <a:r>
                        <a:rPr dirty="0" sz="1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Marti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0795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DEBFA"/>
                    </a:solidFill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000" b="1">
                          <a:latin typeface="Calibri"/>
                          <a:cs typeface="Calibri"/>
                        </a:rPr>
                        <a:t>Líneas</a:t>
                      </a:r>
                      <a:r>
                        <a:rPr dirty="0" sz="10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muy</a:t>
                      </a:r>
                      <a:r>
                        <a:rPr dirty="0" sz="1000" spc="-20" b="1">
                          <a:latin typeface="Calibri"/>
                          <a:cs typeface="Calibri"/>
                        </a:rPr>
                        <a:t> larg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000" spc="-10">
                          <a:latin typeface="Calibri"/>
                          <a:cs typeface="Calibri"/>
                        </a:rPr>
                        <a:t>Bergeron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254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000" spc="-10">
                          <a:latin typeface="Calibri"/>
                          <a:cs typeface="Calibri"/>
                        </a:rPr>
                        <a:t>Bergeron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254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Bergeron,</a:t>
                      </a:r>
                      <a:r>
                        <a:rPr dirty="0" sz="10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J.</a:t>
                      </a:r>
                      <a:r>
                        <a:rPr dirty="0" sz="10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Marti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254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592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J.</a:t>
                      </a:r>
                      <a:r>
                        <a:rPr dirty="0" sz="1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Marti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2540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96240">
              <a:lnSpc>
                <a:spcPts val="1150"/>
              </a:lnSpc>
            </a:pPr>
            <a:r>
              <a:rPr dirty="0" spc="-25"/>
              <a:t>114</a:t>
            </a: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R.C.D.A.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/>
              <a:t>E.T.S.I.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10"/>
              <a:t> </a:t>
            </a:r>
            <a:r>
              <a:rPr dirty="0"/>
              <a:t>UNIVERSIDAD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10"/>
              <a:t>SEVILLA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68120" y="427735"/>
            <a:ext cx="74549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CAPITULO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VI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249871" y="427735"/>
            <a:ext cx="21882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TRANSITORIOS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ELECTROMAGNÉTICOS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74419" y="643127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074419" y="9822179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1068120" y="874267"/>
            <a:ext cx="5422265" cy="1249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longitud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 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transmisión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varias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opciones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cálculo.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ct val="143300"/>
              </a:lnSpc>
              <a:spcBef>
                <a:spcPts val="1010"/>
              </a:spcBef>
            </a:pP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caso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transmisión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Santibáñez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Cumbre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230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kV,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utilizan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las </a:t>
            </a:r>
            <a:r>
              <a:rPr dirty="0" sz="1200">
                <a:latin typeface="Times New Roman"/>
                <a:cs typeface="Times New Roman"/>
              </a:rPr>
              <a:t>características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mostradas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Figura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6.5.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200">
              <a:latin typeface="Times New Roman"/>
              <a:cs typeface="Times New Roman"/>
            </a:endParaRPr>
          </a:p>
          <a:p>
            <a:pPr marL="411480">
              <a:lnSpc>
                <a:spcPct val="100000"/>
              </a:lnSpc>
            </a:pPr>
            <a:r>
              <a:rPr dirty="0" sz="1200" b="1" i="1">
                <a:latin typeface="Times New Roman"/>
                <a:cs typeface="Times New Roman"/>
              </a:rPr>
              <a:t>Figura</a:t>
            </a:r>
            <a:r>
              <a:rPr dirty="0" sz="1200" spc="-2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6.5</a:t>
            </a:r>
            <a:r>
              <a:rPr dirty="0" sz="1200" spc="-15" b="1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Parámetros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estructuras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LT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Santibáñez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–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Palca</a:t>
            </a:r>
            <a:r>
              <a:rPr dirty="0" sz="1200" spc="-20" i="1">
                <a:latin typeface="Times New Roman"/>
                <a:cs typeface="Times New Roman"/>
              </a:rPr>
              <a:t> [55]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068120" y="4974462"/>
            <a:ext cx="5422900" cy="4592320"/>
          </a:xfrm>
          <a:prstGeom prst="rect">
            <a:avLst/>
          </a:prstGeom>
        </p:spPr>
        <p:txBody>
          <a:bodyPr wrap="square" lIns="0" tIns="116205" rIns="0" bIns="0" rtlCol="0" vert="horz">
            <a:spAutoFit/>
          </a:bodyPr>
          <a:lstStyle/>
          <a:p>
            <a:pPr algn="just" lvl="3" marL="560705" indent="-548005">
              <a:lnSpc>
                <a:spcPct val="100000"/>
              </a:lnSpc>
              <a:spcBef>
                <a:spcPts val="915"/>
              </a:spcBef>
              <a:buFont typeface="Times New Roman"/>
              <a:buAutoNum type="arabicPeriod" startAt="4"/>
              <a:tabLst>
                <a:tab pos="560705" algn="l"/>
              </a:tabLst>
            </a:pPr>
            <a:r>
              <a:rPr dirty="0" sz="1200" b="1">
                <a:latin typeface="Times New Roman"/>
                <a:cs typeface="Times New Roman"/>
              </a:rPr>
              <a:t>Modelado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interruptores</a:t>
            </a:r>
            <a:endParaRPr sz="1200">
              <a:latin typeface="Times New Roman"/>
              <a:cs typeface="Times New Roman"/>
            </a:endParaRPr>
          </a:p>
          <a:p>
            <a:pPr algn="just" marL="12700" marR="6985">
              <a:lnSpc>
                <a:spcPct val="143800"/>
              </a:lnSpc>
              <a:spcBef>
                <a:spcPts val="185"/>
              </a:spcBef>
            </a:pP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realizaron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diversos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análisis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energización,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cuales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utilizaron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los </a:t>
            </a:r>
            <a:r>
              <a:rPr dirty="0" sz="1200">
                <a:latin typeface="Times New Roman"/>
                <a:cs typeface="Times New Roman"/>
              </a:rPr>
              <a:t>denominados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ATP-EMTP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interruptores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controlados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tiempo,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interruptores </a:t>
            </a:r>
            <a:r>
              <a:rPr dirty="0" sz="1200">
                <a:latin typeface="Times New Roman"/>
                <a:cs typeface="Times New Roman"/>
              </a:rPr>
              <a:t>sistemáticos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interruptores </a:t>
            </a:r>
            <a:r>
              <a:rPr dirty="0" sz="1200" spc="-10">
                <a:latin typeface="Times New Roman"/>
                <a:cs typeface="Times New Roman"/>
              </a:rPr>
              <a:t>estadísticos.</a:t>
            </a:r>
            <a:endParaRPr sz="1200">
              <a:latin typeface="Times New Roman"/>
              <a:cs typeface="Times New Roman"/>
            </a:endParaRPr>
          </a:p>
          <a:p>
            <a:pPr algn="just" marL="12700" marR="12065">
              <a:lnSpc>
                <a:spcPct val="144200"/>
              </a:lnSpc>
              <a:spcBef>
                <a:spcPts val="985"/>
              </a:spcBef>
            </a:pP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eventos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energización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diferentes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elementos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proyecto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realizó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por </a:t>
            </a:r>
            <a:r>
              <a:rPr dirty="0" sz="1200">
                <a:latin typeface="Times New Roman"/>
                <a:cs typeface="Times New Roman"/>
              </a:rPr>
              <a:t>etapas, 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realizó planteó los siguientes eventos 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energización: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1200">
              <a:latin typeface="Times New Roman"/>
              <a:cs typeface="Times New Roman"/>
            </a:endParaRPr>
          </a:p>
          <a:p>
            <a:pPr lvl="4" marL="687705" indent="-226060">
              <a:lnSpc>
                <a:spcPct val="100000"/>
              </a:lnSpc>
              <a:buFont typeface="Wingdings"/>
              <a:buChar char=""/>
              <a:tabLst>
                <a:tab pos="687705" algn="l"/>
              </a:tabLst>
            </a:pPr>
            <a:r>
              <a:rPr dirty="0" sz="1200" spc="-10">
                <a:latin typeface="Times New Roman"/>
                <a:cs typeface="Times New Roman"/>
              </a:rPr>
              <a:t>Energización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transformador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CUM230</a:t>
            </a:r>
            <a:endParaRPr sz="1200">
              <a:latin typeface="Times New Roman"/>
              <a:cs typeface="Times New Roman"/>
            </a:endParaRPr>
          </a:p>
          <a:p>
            <a:pPr lvl="4" marL="687705" indent="-226060">
              <a:lnSpc>
                <a:spcPct val="100000"/>
              </a:lnSpc>
              <a:spcBef>
                <a:spcPts val="145"/>
              </a:spcBef>
              <a:buFont typeface="Wingdings"/>
              <a:buChar char=""/>
              <a:tabLst>
                <a:tab pos="687705" algn="l"/>
              </a:tabLst>
            </a:pPr>
            <a:r>
              <a:rPr dirty="0" sz="1200" spc="-10">
                <a:latin typeface="Times New Roman"/>
                <a:cs typeface="Times New Roman"/>
              </a:rPr>
              <a:t>Energización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 CUM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PCA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230</a:t>
            </a:r>
            <a:endParaRPr sz="1200">
              <a:latin typeface="Times New Roman"/>
              <a:cs typeface="Times New Roman"/>
            </a:endParaRPr>
          </a:p>
          <a:p>
            <a:pPr lvl="4" marL="687705" indent="-226060">
              <a:lnSpc>
                <a:spcPct val="100000"/>
              </a:lnSpc>
              <a:spcBef>
                <a:spcPts val="145"/>
              </a:spcBef>
              <a:buFont typeface="Wingdings"/>
              <a:buChar char=""/>
              <a:tabLst>
                <a:tab pos="687705" algn="l"/>
              </a:tabLst>
            </a:pPr>
            <a:r>
              <a:rPr dirty="0" sz="1200" spc="-10">
                <a:latin typeface="Times New Roman"/>
                <a:cs typeface="Times New Roman"/>
              </a:rPr>
              <a:t>Energización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 PCA-SAN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230</a:t>
            </a:r>
            <a:endParaRPr sz="1200">
              <a:latin typeface="Times New Roman"/>
              <a:cs typeface="Times New Roman"/>
            </a:endParaRPr>
          </a:p>
          <a:p>
            <a:pPr lvl="4" marL="687705" indent="-226060">
              <a:lnSpc>
                <a:spcPct val="100000"/>
              </a:lnSpc>
              <a:spcBef>
                <a:spcPts val="140"/>
              </a:spcBef>
              <a:buFont typeface="Wingdings"/>
              <a:buChar char=""/>
              <a:tabLst>
                <a:tab pos="687705" algn="l"/>
              </a:tabLst>
            </a:pPr>
            <a:r>
              <a:rPr dirty="0" sz="1200" spc="-10">
                <a:latin typeface="Times New Roman"/>
                <a:cs typeface="Times New Roman"/>
              </a:rPr>
              <a:t>Energización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bancos de</a:t>
            </a:r>
            <a:r>
              <a:rPr dirty="0" sz="1200" spc="-10">
                <a:latin typeface="Times New Roman"/>
                <a:cs typeface="Times New Roman"/>
              </a:rPr>
              <a:t> reactores</a:t>
            </a:r>
            <a:endParaRPr sz="1200">
              <a:latin typeface="Times New Roman"/>
              <a:cs typeface="Times New Roman"/>
            </a:endParaRPr>
          </a:p>
          <a:p>
            <a:pPr lvl="4">
              <a:lnSpc>
                <a:spcPct val="100000"/>
              </a:lnSpc>
              <a:buFont typeface="Wingdings"/>
              <a:buChar char=""/>
            </a:pPr>
            <a:endParaRPr sz="1200">
              <a:latin typeface="Times New Roman"/>
              <a:cs typeface="Times New Roman"/>
            </a:endParaRPr>
          </a:p>
          <a:p>
            <a:pPr algn="just" lvl="1" marL="377825" indent="-365125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5"/>
              <a:tabLst>
                <a:tab pos="377825" algn="l"/>
              </a:tabLst>
            </a:pPr>
            <a:r>
              <a:rPr dirty="0" sz="1200" b="1">
                <a:latin typeface="Times New Roman"/>
                <a:cs typeface="Times New Roman"/>
              </a:rPr>
              <a:t>ENERGIZACIÓN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DEL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TRANSFORMADOR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CUM-</a:t>
            </a:r>
            <a:r>
              <a:rPr dirty="0" sz="1200" spc="-25" b="1">
                <a:latin typeface="Times New Roman"/>
                <a:cs typeface="Times New Roman"/>
              </a:rPr>
              <a:t>230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600"/>
              </a:lnSpc>
              <a:spcBef>
                <a:spcPts val="175"/>
              </a:spcBef>
            </a:pPr>
            <a:r>
              <a:rPr dirty="0" sz="1200">
                <a:latin typeface="Times New Roman"/>
                <a:cs typeface="Times New Roman"/>
              </a:rPr>
              <a:t>Al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energizar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transformador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vacío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dan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origen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fenómenos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como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corriente </a:t>
            </a:r>
            <a:r>
              <a:rPr dirty="0" sz="1200">
                <a:latin typeface="Times New Roman"/>
                <a:cs typeface="Times New Roman"/>
              </a:rPr>
              <a:t>Inrush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ferroresonancia,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más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relevante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corriente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Inrush.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0">
                <a:latin typeface="Times New Roman"/>
                <a:cs typeface="Times New Roman"/>
              </a:rPr>
              <a:t> componente </a:t>
            </a:r>
            <a:r>
              <a:rPr dirty="0" sz="1200">
                <a:latin typeface="Times New Roman"/>
                <a:cs typeface="Times New Roman"/>
              </a:rPr>
              <a:t>transitoria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corriente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ligeramente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amortiguada,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pudiendo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durar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unos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segundos [36].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Mientras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mayor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grado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saturación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nominal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transformador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afectado,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mayor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1117091" y="2130551"/>
            <a:ext cx="5326380" cy="2714625"/>
            <a:chOff x="1117091" y="2130551"/>
            <a:chExt cx="5326380" cy="2714625"/>
          </a:xfrm>
        </p:grpSpPr>
        <p:pic>
          <p:nvPicPr>
            <p:cNvPr id="9" name="object 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66613" y="2201888"/>
              <a:ext cx="5249049" cy="2636811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120139" y="2133599"/>
              <a:ext cx="5320665" cy="2708275"/>
            </a:xfrm>
            <a:custGeom>
              <a:avLst/>
              <a:gdLst/>
              <a:ahLst/>
              <a:cxnLst/>
              <a:rect l="l" t="t" r="r" b="b"/>
              <a:pathLst>
                <a:path w="5320665" h="2708275">
                  <a:moveTo>
                    <a:pt x="0" y="2708148"/>
                  </a:moveTo>
                  <a:lnTo>
                    <a:pt x="5320284" y="2708148"/>
                  </a:lnTo>
                  <a:lnTo>
                    <a:pt x="5320284" y="0"/>
                  </a:lnTo>
                  <a:lnTo>
                    <a:pt x="0" y="0"/>
                  </a:lnTo>
                  <a:lnTo>
                    <a:pt x="0" y="2708148"/>
                  </a:lnTo>
                  <a:close/>
                </a:path>
              </a:pathLst>
            </a:custGeom>
            <a:ln w="6096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96240">
              <a:lnSpc>
                <a:spcPts val="1150"/>
              </a:lnSpc>
            </a:pPr>
            <a:r>
              <a:rPr dirty="0" spc="-25"/>
              <a:t>115</a:t>
            </a: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R.C.D.A.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/>
              <a:t>E.T.S.I.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10"/>
              <a:t> </a:t>
            </a:r>
            <a:r>
              <a:rPr dirty="0"/>
              <a:t>UNIVERSIDAD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10"/>
              <a:t>SEVILLA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074419" y="643127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068120" y="427735"/>
            <a:ext cx="5425440" cy="4191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  <a:tabLst>
                <a:tab pos="3194050" algn="l"/>
              </a:tabLst>
            </a:pPr>
            <a:r>
              <a:rPr dirty="0" sz="1100">
                <a:latin typeface="Calibri"/>
                <a:cs typeface="Calibri"/>
              </a:rPr>
              <a:t>CAPITULO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VI</a:t>
            </a:r>
            <a:r>
              <a:rPr dirty="0" sz="1100">
                <a:latin typeface="Calibri"/>
                <a:cs typeface="Calibri"/>
              </a:rPr>
              <a:t>	TRANSITORIOS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ELECTROMAGNÉTICOS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0"/>
              </a:spcBef>
            </a:pPr>
            <a:endParaRPr sz="1100">
              <a:latin typeface="Calibri"/>
              <a:cs typeface="Calibri"/>
            </a:endParaRPr>
          </a:p>
          <a:p>
            <a:pPr algn="just" marL="12700" marR="11430">
              <a:lnSpc>
                <a:spcPct val="143800"/>
              </a:lnSpc>
            </a:pPr>
            <a:r>
              <a:rPr dirty="0" sz="1200">
                <a:latin typeface="Times New Roman"/>
                <a:cs typeface="Times New Roman"/>
              </a:rPr>
              <a:t>aun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sería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valor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máximo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denote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intensidad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corriente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inicial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magnetización, </a:t>
            </a:r>
            <a:r>
              <a:rPr dirty="0" sz="1200">
                <a:latin typeface="Times New Roman"/>
                <a:cs typeface="Times New Roman"/>
              </a:rPr>
              <a:t>además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tendrán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diferentes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valores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corriente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fases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importar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el </a:t>
            </a:r>
            <a:r>
              <a:rPr dirty="0" sz="1200">
                <a:latin typeface="Times New Roman"/>
                <a:cs typeface="Times New Roman"/>
              </a:rPr>
              <a:t>interruptor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cierre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simultáneamente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 tres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fases [36,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37]</a:t>
            </a:r>
            <a:endParaRPr sz="1200">
              <a:latin typeface="Times New Roman"/>
              <a:cs typeface="Times New Roman"/>
            </a:endParaRPr>
          </a:p>
          <a:p>
            <a:pPr algn="just" marL="12700" marR="14604">
              <a:lnSpc>
                <a:spcPct val="143300"/>
              </a:lnSpc>
              <a:spcBef>
                <a:spcPts val="1010"/>
              </a:spcBef>
            </a:pP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otro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lado,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ferroresonancia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fenómeno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debido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capacitancia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sistema, </a:t>
            </a:r>
            <a:r>
              <a:rPr dirty="0" sz="1200">
                <a:latin typeface="Times New Roman"/>
                <a:cs typeface="Times New Roman"/>
              </a:rPr>
              <a:t>en conjunto con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inductancia no lineal de un elemento con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núcleo</a:t>
            </a:r>
            <a:r>
              <a:rPr dirty="0" sz="1200" spc="-10">
                <a:latin typeface="Times New Roman"/>
                <a:cs typeface="Times New Roman"/>
              </a:rPr>
              <a:t> magnético.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800"/>
              </a:lnSpc>
              <a:spcBef>
                <a:spcPts val="1000"/>
              </a:spcBef>
            </a:pP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debe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tener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cuenta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valor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máximo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puede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alcanzarla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corriente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conexión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para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diseño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protecciones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transformador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así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evitar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éstas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puedan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actuar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de </a:t>
            </a:r>
            <a:r>
              <a:rPr dirty="0" sz="1200">
                <a:latin typeface="Times New Roman"/>
                <a:cs typeface="Times New Roman"/>
              </a:rPr>
              <a:t>forma</a:t>
            </a:r>
            <a:r>
              <a:rPr dirty="0" sz="1200" spc="11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inesperada</a:t>
            </a:r>
            <a:r>
              <a:rPr dirty="0" sz="1200" spc="114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12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114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momento</a:t>
            </a:r>
            <a:r>
              <a:rPr dirty="0" sz="1200" spc="12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11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impidan</a:t>
            </a:r>
            <a:r>
              <a:rPr dirty="0" sz="1200" spc="12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14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realización</a:t>
            </a:r>
            <a:r>
              <a:rPr dirty="0" sz="1200" spc="114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14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esta</a:t>
            </a:r>
            <a:r>
              <a:rPr dirty="0" sz="1200" spc="110">
                <a:latin typeface="Times New Roman"/>
                <a:cs typeface="Times New Roman"/>
              </a:rPr>
              <a:t>  </a:t>
            </a:r>
            <a:r>
              <a:rPr dirty="0" sz="1200" spc="-10">
                <a:latin typeface="Times New Roman"/>
                <a:cs typeface="Times New Roman"/>
              </a:rPr>
              <a:t>maniobra. </a:t>
            </a:r>
            <a:r>
              <a:rPr dirty="0" sz="1200">
                <a:latin typeface="Times New Roman"/>
                <a:cs typeface="Times New Roman"/>
              </a:rPr>
              <a:t>Normalmente,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protecciones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corriente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transformador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actúan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cierto </a:t>
            </a:r>
            <a:r>
              <a:rPr dirty="0" sz="1200">
                <a:latin typeface="Times New Roman"/>
                <a:cs typeface="Times New Roman"/>
              </a:rPr>
              <a:t>retraso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sobrecorrientes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orden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5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8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veces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corriente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nominal,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dan </a:t>
            </a:r>
            <a:r>
              <a:rPr dirty="0" sz="1200">
                <a:latin typeface="Times New Roman"/>
                <a:cs typeface="Times New Roman"/>
              </a:rPr>
              <a:t>tiempo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corriente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conexión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amortigüe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produzca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actuación,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los </a:t>
            </a:r>
            <a:r>
              <a:rPr dirty="0" sz="1200">
                <a:latin typeface="Times New Roman"/>
                <a:cs typeface="Times New Roman"/>
              </a:rPr>
              <a:t>resultados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 dicho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puede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oscilografía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Figura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6.7.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1200">
              <a:latin typeface="Times New Roman"/>
              <a:cs typeface="Times New Roman"/>
            </a:endParaRPr>
          </a:p>
          <a:p>
            <a:pPr marL="341630">
              <a:lnSpc>
                <a:spcPct val="100000"/>
              </a:lnSpc>
              <a:spcBef>
                <a:spcPts val="5"/>
              </a:spcBef>
            </a:pPr>
            <a:r>
              <a:rPr dirty="0" sz="1200" b="1" i="1">
                <a:latin typeface="Times New Roman"/>
                <a:cs typeface="Times New Roman"/>
              </a:rPr>
              <a:t>Figura 6.6 </a:t>
            </a:r>
            <a:r>
              <a:rPr dirty="0" sz="1200" i="1">
                <a:latin typeface="Times New Roman"/>
                <a:cs typeface="Times New Roman"/>
              </a:rPr>
              <a:t>Voltaje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en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Transformador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CUM230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(Lado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lado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115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kV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y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230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kV)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74419" y="9822179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0516" y="4764023"/>
            <a:ext cx="5297424" cy="1484376"/>
          </a:xfrm>
          <a:prstGeom prst="rect">
            <a:avLst/>
          </a:prstGeom>
        </p:spPr>
      </p:pic>
      <p:sp>
        <p:nvSpPr>
          <p:cNvPr id="6" name="object 6" descr=""/>
          <p:cNvSpPr/>
          <p:nvPr/>
        </p:nvSpPr>
        <p:spPr>
          <a:xfrm>
            <a:off x="1663509" y="6654588"/>
            <a:ext cx="4374515" cy="2124710"/>
          </a:xfrm>
          <a:custGeom>
            <a:avLst/>
            <a:gdLst/>
            <a:ahLst/>
            <a:cxnLst/>
            <a:rect l="l" t="t" r="r" b="b"/>
            <a:pathLst>
              <a:path w="4374515" h="2124709">
                <a:moveTo>
                  <a:pt x="0" y="2089984"/>
                </a:moveTo>
                <a:lnTo>
                  <a:pt x="4374080" y="2089984"/>
                </a:lnTo>
                <a:lnTo>
                  <a:pt x="4374080" y="0"/>
                </a:lnTo>
                <a:lnTo>
                  <a:pt x="0" y="0"/>
                </a:lnTo>
                <a:lnTo>
                  <a:pt x="0" y="2089984"/>
                </a:lnTo>
                <a:close/>
              </a:path>
              <a:path w="4374515" h="2124709">
                <a:moveTo>
                  <a:pt x="0" y="2089984"/>
                </a:moveTo>
                <a:lnTo>
                  <a:pt x="0" y="2124250"/>
                </a:lnTo>
              </a:path>
              <a:path w="4374515" h="2124709">
                <a:moveTo>
                  <a:pt x="439165" y="2089984"/>
                </a:moveTo>
                <a:lnTo>
                  <a:pt x="439165" y="2124250"/>
                </a:lnTo>
              </a:path>
              <a:path w="4374515" h="2124709">
                <a:moveTo>
                  <a:pt x="874863" y="2089984"/>
                </a:moveTo>
                <a:lnTo>
                  <a:pt x="874863" y="2124250"/>
                </a:lnTo>
              </a:path>
              <a:path w="4374515" h="2124709">
                <a:moveTo>
                  <a:pt x="1314058" y="2089984"/>
                </a:moveTo>
                <a:lnTo>
                  <a:pt x="1314058" y="2124250"/>
                </a:lnTo>
              </a:path>
              <a:path w="4374515" h="2124709">
                <a:moveTo>
                  <a:pt x="1749660" y="2089984"/>
                </a:moveTo>
                <a:lnTo>
                  <a:pt x="1749660" y="2124250"/>
                </a:lnTo>
              </a:path>
            </a:pathLst>
          </a:custGeom>
          <a:ln w="102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431288" y="8756905"/>
            <a:ext cx="2249805" cy="17272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algn="ctr" marR="29209">
              <a:lnSpc>
                <a:spcPct val="100000"/>
              </a:lnSpc>
              <a:spcBef>
                <a:spcPts val="155"/>
              </a:spcBef>
              <a:tabLst>
                <a:tab pos="874394" algn="l"/>
                <a:tab pos="1749425" algn="l"/>
              </a:tabLst>
            </a:pPr>
            <a:r>
              <a:rPr dirty="0" sz="450" spc="-25">
                <a:latin typeface="Arial MT"/>
                <a:cs typeface="Arial MT"/>
              </a:rPr>
              <a:t>0,0</a:t>
            </a:r>
            <a:r>
              <a:rPr dirty="0" sz="450">
                <a:latin typeface="Arial MT"/>
                <a:cs typeface="Arial MT"/>
              </a:rPr>
              <a:t>	</a:t>
            </a:r>
            <a:r>
              <a:rPr dirty="0" sz="450" spc="-25">
                <a:latin typeface="Arial MT"/>
                <a:cs typeface="Arial MT"/>
              </a:rPr>
              <a:t>0,1</a:t>
            </a:r>
            <a:r>
              <a:rPr dirty="0" sz="450">
                <a:latin typeface="Arial MT"/>
                <a:cs typeface="Arial MT"/>
              </a:rPr>
              <a:t>	</a:t>
            </a:r>
            <a:r>
              <a:rPr dirty="0" sz="450" spc="-25">
                <a:latin typeface="Arial MT"/>
                <a:cs typeface="Arial MT"/>
              </a:rPr>
              <a:t>0,2</a:t>
            </a:r>
            <a:endParaRPr sz="45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75"/>
              </a:spcBef>
            </a:pPr>
            <a:r>
              <a:rPr dirty="0" sz="400">
                <a:latin typeface="Arial MT"/>
                <a:cs typeface="Arial MT"/>
              </a:rPr>
              <a:t>(file</a:t>
            </a:r>
            <a:r>
              <a:rPr dirty="0" sz="400" spc="40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SLC_todoc2.pl4;</a:t>
            </a:r>
            <a:r>
              <a:rPr dirty="0" sz="400" spc="25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x-</a:t>
            </a:r>
            <a:r>
              <a:rPr dirty="0" sz="400">
                <a:latin typeface="Arial MT"/>
                <a:cs typeface="Arial MT"/>
              </a:rPr>
              <a:t>var</a:t>
            </a:r>
            <a:r>
              <a:rPr dirty="0" sz="400" spc="30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t)</a:t>
            </a:r>
            <a:r>
              <a:rPr dirty="0" sz="400" spc="200">
                <a:latin typeface="Arial MT"/>
                <a:cs typeface="Arial MT"/>
              </a:rPr>
              <a:t> </a:t>
            </a:r>
            <a:r>
              <a:rPr dirty="0" sz="400">
                <a:solidFill>
                  <a:srgbClr val="FF0000"/>
                </a:solidFill>
                <a:latin typeface="Arial MT"/>
                <a:cs typeface="Arial MT"/>
              </a:rPr>
              <a:t>c:LC115A-X0002A</a:t>
            </a:r>
            <a:r>
              <a:rPr dirty="0" sz="400" spc="295">
                <a:solidFill>
                  <a:srgbClr val="FF0000"/>
                </a:solidFill>
                <a:latin typeface="Arial MT"/>
                <a:cs typeface="Arial MT"/>
              </a:rPr>
              <a:t>  </a:t>
            </a:r>
            <a:r>
              <a:rPr dirty="0" sz="400">
                <a:solidFill>
                  <a:srgbClr val="008000"/>
                </a:solidFill>
                <a:latin typeface="Arial MT"/>
                <a:cs typeface="Arial MT"/>
              </a:rPr>
              <a:t>c:LC115B-X0002B</a:t>
            </a:r>
            <a:r>
              <a:rPr dirty="0" sz="400" spc="300">
                <a:solidFill>
                  <a:srgbClr val="008000"/>
                </a:solidFill>
                <a:latin typeface="Arial MT"/>
                <a:cs typeface="Arial MT"/>
              </a:rPr>
              <a:t>  </a:t>
            </a:r>
            <a:r>
              <a:rPr dirty="0" sz="400">
                <a:solidFill>
                  <a:srgbClr val="0000FF"/>
                </a:solidFill>
                <a:latin typeface="Arial MT"/>
                <a:cs typeface="Arial MT"/>
              </a:rPr>
              <a:t>c:LC115C-</a:t>
            </a:r>
            <a:r>
              <a:rPr dirty="0" sz="400" spc="-10">
                <a:solidFill>
                  <a:srgbClr val="0000FF"/>
                </a:solidFill>
                <a:latin typeface="Arial MT"/>
                <a:cs typeface="Arial MT"/>
              </a:rPr>
              <a:t>X0002C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3852316" y="8744573"/>
            <a:ext cx="436245" cy="34290"/>
          </a:xfrm>
          <a:custGeom>
            <a:avLst/>
            <a:gdLst/>
            <a:ahLst/>
            <a:cxnLst/>
            <a:rect l="l" t="t" r="r" b="b"/>
            <a:pathLst>
              <a:path w="436245" h="34290">
                <a:moveTo>
                  <a:pt x="0" y="0"/>
                </a:moveTo>
                <a:lnTo>
                  <a:pt x="0" y="34265"/>
                </a:lnTo>
              </a:path>
              <a:path w="436245" h="34290">
                <a:moveTo>
                  <a:pt x="435746" y="0"/>
                </a:moveTo>
                <a:lnTo>
                  <a:pt x="435746" y="34265"/>
                </a:lnTo>
              </a:path>
            </a:pathLst>
          </a:custGeom>
          <a:ln w="102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4234086" y="8762722"/>
            <a:ext cx="106045" cy="958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50" spc="-25">
                <a:latin typeface="Arial MT"/>
                <a:cs typeface="Arial MT"/>
              </a:rPr>
              <a:t>0,3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4727113" y="8744573"/>
            <a:ext cx="436245" cy="34290"/>
          </a:xfrm>
          <a:custGeom>
            <a:avLst/>
            <a:gdLst/>
            <a:ahLst/>
            <a:cxnLst/>
            <a:rect l="l" t="t" r="r" b="b"/>
            <a:pathLst>
              <a:path w="436245" h="34290">
                <a:moveTo>
                  <a:pt x="0" y="0"/>
                </a:moveTo>
                <a:lnTo>
                  <a:pt x="0" y="34265"/>
                </a:lnTo>
              </a:path>
              <a:path w="436245" h="34290">
                <a:moveTo>
                  <a:pt x="435698" y="0"/>
                </a:moveTo>
                <a:lnTo>
                  <a:pt x="435698" y="34265"/>
                </a:lnTo>
              </a:path>
            </a:pathLst>
          </a:custGeom>
          <a:ln w="102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5108979" y="8762722"/>
            <a:ext cx="106045" cy="958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50" spc="-25">
                <a:latin typeface="Arial MT"/>
                <a:cs typeface="Arial MT"/>
              </a:rPr>
              <a:t>0,4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5601958" y="8744573"/>
            <a:ext cx="436245" cy="34290"/>
          </a:xfrm>
          <a:custGeom>
            <a:avLst/>
            <a:gdLst/>
            <a:ahLst/>
            <a:cxnLst/>
            <a:rect l="l" t="t" r="r" b="b"/>
            <a:pathLst>
              <a:path w="436245" h="34290">
                <a:moveTo>
                  <a:pt x="0" y="0"/>
                </a:moveTo>
                <a:lnTo>
                  <a:pt x="0" y="34265"/>
                </a:lnTo>
              </a:path>
              <a:path w="436245" h="34290">
                <a:moveTo>
                  <a:pt x="435650" y="0"/>
                </a:moveTo>
                <a:lnTo>
                  <a:pt x="435650" y="34265"/>
                </a:lnTo>
              </a:path>
            </a:pathLst>
          </a:custGeom>
          <a:ln w="102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5983728" y="8762722"/>
            <a:ext cx="106045" cy="958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50" spc="-25">
                <a:latin typeface="Arial MT"/>
                <a:cs typeface="Arial MT"/>
              </a:rPr>
              <a:t>0,5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685265" y="8762722"/>
            <a:ext cx="86360" cy="958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50" spc="-25">
                <a:latin typeface="Arial MT"/>
                <a:cs typeface="Arial MT"/>
              </a:rPr>
              <a:t>[s]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1615515" y="8744573"/>
            <a:ext cx="45085" cy="0"/>
          </a:xfrm>
          <a:custGeom>
            <a:avLst/>
            <a:gdLst/>
            <a:ahLst/>
            <a:cxnLst/>
            <a:rect l="l" t="t" r="r" b="b"/>
            <a:pathLst>
              <a:path w="45085" h="0">
                <a:moveTo>
                  <a:pt x="44565" y="0"/>
                </a:moveTo>
                <a:lnTo>
                  <a:pt x="0" y="0"/>
                </a:lnTo>
              </a:path>
            </a:pathLst>
          </a:custGeom>
          <a:ln w="102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1448429" y="8690643"/>
            <a:ext cx="171450" cy="958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50">
                <a:latin typeface="Arial MT"/>
                <a:cs typeface="Arial MT"/>
              </a:rPr>
              <a:t>-</a:t>
            </a:r>
            <a:r>
              <a:rPr dirty="0" sz="450" spc="-20">
                <a:latin typeface="Arial MT"/>
                <a:cs typeface="Arial MT"/>
              </a:rPr>
              <a:t>1000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1615515" y="8483664"/>
            <a:ext cx="45085" cy="0"/>
          </a:xfrm>
          <a:custGeom>
            <a:avLst/>
            <a:gdLst/>
            <a:ahLst/>
            <a:cxnLst/>
            <a:rect l="l" t="t" r="r" b="b"/>
            <a:pathLst>
              <a:path w="45085" h="0">
                <a:moveTo>
                  <a:pt x="44565" y="0"/>
                </a:moveTo>
                <a:lnTo>
                  <a:pt x="0" y="0"/>
                </a:lnTo>
              </a:path>
            </a:pathLst>
          </a:custGeom>
          <a:ln w="102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1479283" y="8429849"/>
            <a:ext cx="140335" cy="958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50">
                <a:latin typeface="Arial MT"/>
                <a:cs typeface="Arial MT"/>
              </a:rPr>
              <a:t>-</a:t>
            </a:r>
            <a:r>
              <a:rPr dirty="0" sz="450" spc="-25">
                <a:latin typeface="Arial MT"/>
                <a:cs typeface="Arial MT"/>
              </a:rPr>
              <a:t>750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19" name="object 19" descr=""/>
          <p:cNvSpPr/>
          <p:nvPr/>
        </p:nvSpPr>
        <p:spPr>
          <a:xfrm>
            <a:off x="1615515" y="8222864"/>
            <a:ext cx="45085" cy="0"/>
          </a:xfrm>
          <a:custGeom>
            <a:avLst/>
            <a:gdLst/>
            <a:ahLst/>
            <a:cxnLst/>
            <a:rect l="l" t="t" r="r" b="b"/>
            <a:pathLst>
              <a:path w="45085" h="0">
                <a:moveTo>
                  <a:pt x="44565" y="0"/>
                </a:moveTo>
                <a:lnTo>
                  <a:pt x="0" y="0"/>
                </a:lnTo>
              </a:path>
            </a:pathLst>
          </a:custGeom>
          <a:ln w="102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/>
          <p:nvPr/>
        </p:nvSpPr>
        <p:spPr>
          <a:xfrm>
            <a:off x="1479283" y="8168935"/>
            <a:ext cx="140335" cy="958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50">
                <a:latin typeface="Arial MT"/>
                <a:cs typeface="Arial MT"/>
              </a:rPr>
              <a:t>-</a:t>
            </a:r>
            <a:r>
              <a:rPr dirty="0" sz="450" spc="-25">
                <a:latin typeface="Arial MT"/>
                <a:cs typeface="Arial MT"/>
              </a:rPr>
              <a:t>500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21" name="object 21" descr=""/>
          <p:cNvSpPr/>
          <p:nvPr/>
        </p:nvSpPr>
        <p:spPr>
          <a:xfrm>
            <a:off x="1615515" y="7962089"/>
            <a:ext cx="45085" cy="0"/>
          </a:xfrm>
          <a:custGeom>
            <a:avLst/>
            <a:gdLst/>
            <a:ahLst/>
            <a:cxnLst/>
            <a:rect l="l" t="t" r="r" b="b"/>
            <a:pathLst>
              <a:path w="45085" h="0">
                <a:moveTo>
                  <a:pt x="44565" y="0"/>
                </a:moveTo>
                <a:lnTo>
                  <a:pt x="0" y="0"/>
                </a:lnTo>
              </a:path>
            </a:pathLst>
          </a:custGeom>
          <a:ln w="102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 txBox="1"/>
          <p:nvPr/>
        </p:nvSpPr>
        <p:spPr>
          <a:xfrm>
            <a:off x="1479283" y="7908159"/>
            <a:ext cx="140335" cy="958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50">
                <a:latin typeface="Arial MT"/>
                <a:cs typeface="Arial MT"/>
              </a:rPr>
              <a:t>-</a:t>
            </a:r>
            <a:r>
              <a:rPr dirty="0" sz="450" spc="-25">
                <a:latin typeface="Arial MT"/>
                <a:cs typeface="Arial MT"/>
              </a:rPr>
              <a:t>250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23" name="object 23" descr=""/>
          <p:cNvSpPr/>
          <p:nvPr/>
        </p:nvSpPr>
        <p:spPr>
          <a:xfrm>
            <a:off x="1615515" y="7701265"/>
            <a:ext cx="45085" cy="0"/>
          </a:xfrm>
          <a:custGeom>
            <a:avLst/>
            <a:gdLst/>
            <a:ahLst/>
            <a:cxnLst/>
            <a:rect l="l" t="t" r="r" b="b"/>
            <a:pathLst>
              <a:path w="45085" h="0">
                <a:moveTo>
                  <a:pt x="44565" y="0"/>
                </a:moveTo>
                <a:lnTo>
                  <a:pt x="0" y="0"/>
                </a:lnTo>
              </a:path>
            </a:pathLst>
          </a:custGeom>
          <a:ln w="102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 txBox="1"/>
          <p:nvPr/>
        </p:nvSpPr>
        <p:spPr>
          <a:xfrm>
            <a:off x="1561677" y="7647336"/>
            <a:ext cx="58419" cy="958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50" spc="-50">
                <a:latin typeface="Arial MT"/>
                <a:cs typeface="Arial MT"/>
              </a:rPr>
              <a:t>0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25" name="object 25" descr=""/>
          <p:cNvSpPr/>
          <p:nvPr/>
        </p:nvSpPr>
        <p:spPr>
          <a:xfrm>
            <a:off x="1615515" y="7437044"/>
            <a:ext cx="45085" cy="0"/>
          </a:xfrm>
          <a:custGeom>
            <a:avLst/>
            <a:gdLst/>
            <a:ahLst/>
            <a:cxnLst/>
            <a:rect l="l" t="t" r="r" b="b"/>
            <a:pathLst>
              <a:path w="45085" h="0">
                <a:moveTo>
                  <a:pt x="44565" y="0"/>
                </a:moveTo>
                <a:lnTo>
                  <a:pt x="0" y="0"/>
                </a:lnTo>
              </a:path>
            </a:pathLst>
          </a:custGeom>
          <a:ln w="102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 txBox="1"/>
          <p:nvPr/>
        </p:nvSpPr>
        <p:spPr>
          <a:xfrm>
            <a:off x="1499849" y="7383163"/>
            <a:ext cx="118110" cy="958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50" spc="-25">
                <a:latin typeface="Arial MT"/>
                <a:cs typeface="Arial MT"/>
              </a:rPr>
              <a:t>250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27" name="object 27" descr=""/>
          <p:cNvSpPr/>
          <p:nvPr/>
        </p:nvSpPr>
        <p:spPr>
          <a:xfrm>
            <a:off x="1615515" y="7176172"/>
            <a:ext cx="45085" cy="0"/>
          </a:xfrm>
          <a:custGeom>
            <a:avLst/>
            <a:gdLst/>
            <a:ahLst/>
            <a:cxnLst/>
            <a:rect l="l" t="t" r="r" b="b"/>
            <a:pathLst>
              <a:path w="45085" h="0">
                <a:moveTo>
                  <a:pt x="44565" y="0"/>
                </a:moveTo>
                <a:lnTo>
                  <a:pt x="0" y="0"/>
                </a:lnTo>
              </a:path>
            </a:pathLst>
          </a:custGeom>
          <a:ln w="102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 descr=""/>
          <p:cNvSpPr txBox="1"/>
          <p:nvPr/>
        </p:nvSpPr>
        <p:spPr>
          <a:xfrm>
            <a:off x="1499849" y="7122339"/>
            <a:ext cx="118110" cy="958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50" spc="-25">
                <a:latin typeface="Arial MT"/>
                <a:cs typeface="Arial MT"/>
              </a:rPr>
              <a:t>500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29" name="object 29" descr=""/>
          <p:cNvSpPr/>
          <p:nvPr/>
        </p:nvSpPr>
        <p:spPr>
          <a:xfrm>
            <a:off x="1615515" y="6654574"/>
            <a:ext cx="45085" cy="260985"/>
          </a:xfrm>
          <a:custGeom>
            <a:avLst/>
            <a:gdLst/>
            <a:ahLst/>
            <a:cxnLst/>
            <a:rect l="l" t="t" r="r" b="b"/>
            <a:pathLst>
              <a:path w="45085" h="260984">
                <a:moveTo>
                  <a:pt x="44565" y="260775"/>
                </a:moveTo>
                <a:lnTo>
                  <a:pt x="0" y="260775"/>
                </a:lnTo>
              </a:path>
              <a:path w="45085" h="260984">
                <a:moveTo>
                  <a:pt x="44565" y="0"/>
                </a:moveTo>
                <a:lnTo>
                  <a:pt x="0" y="0"/>
                </a:lnTo>
              </a:path>
            </a:pathLst>
          </a:custGeom>
          <a:ln w="102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 descr=""/>
          <p:cNvSpPr txBox="1"/>
          <p:nvPr/>
        </p:nvSpPr>
        <p:spPr>
          <a:xfrm>
            <a:off x="1468997" y="6600645"/>
            <a:ext cx="149225" cy="958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50" spc="-20">
                <a:latin typeface="Arial MT"/>
                <a:cs typeface="Arial MT"/>
              </a:rPr>
              <a:t>1000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1499849" y="6731104"/>
            <a:ext cx="165735" cy="2260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81280">
              <a:lnSpc>
                <a:spcPct val="100000"/>
              </a:lnSpc>
              <a:spcBef>
                <a:spcPts val="110"/>
              </a:spcBef>
            </a:pPr>
            <a:r>
              <a:rPr dirty="0" sz="450" spc="-25">
                <a:latin typeface="Arial MT"/>
                <a:cs typeface="Arial MT"/>
              </a:rPr>
              <a:t>[A]</a:t>
            </a:r>
            <a:endParaRPr sz="4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dirty="0" sz="450" spc="-25">
                <a:latin typeface="Arial MT"/>
                <a:cs typeface="Arial MT"/>
              </a:rPr>
              <a:t>750</a:t>
            </a:r>
            <a:endParaRPr sz="450">
              <a:latin typeface="Arial MT"/>
              <a:cs typeface="Arial MT"/>
            </a:endParaRPr>
          </a:p>
        </p:txBody>
      </p:sp>
      <p:grpSp>
        <p:nvGrpSpPr>
          <p:cNvPr id="32" name="object 32" descr=""/>
          <p:cNvGrpSpPr/>
          <p:nvPr/>
        </p:nvGrpSpPr>
        <p:grpSpPr>
          <a:xfrm>
            <a:off x="1658369" y="6721508"/>
            <a:ext cx="4384675" cy="1970405"/>
            <a:chOff x="1658369" y="6721508"/>
            <a:chExt cx="4384675" cy="1970405"/>
          </a:xfrm>
        </p:grpSpPr>
        <p:sp>
          <p:nvSpPr>
            <p:cNvPr id="33" name="object 33" descr=""/>
            <p:cNvSpPr/>
            <p:nvPr/>
          </p:nvSpPr>
          <p:spPr>
            <a:xfrm>
              <a:off x="1663509" y="7543431"/>
              <a:ext cx="4374515" cy="329565"/>
            </a:xfrm>
            <a:custGeom>
              <a:avLst/>
              <a:gdLst/>
              <a:ahLst/>
              <a:cxnLst/>
              <a:rect l="l" t="t" r="r" b="b"/>
              <a:pathLst>
                <a:path w="4374515" h="329565">
                  <a:moveTo>
                    <a:pt x="0" y="157834"/>
                  </a:moveTo>
                  <a:lnTo>
                    <a:pt x="120103" y="157834"/>
                  </a:lnTo>
                  <a:lnTo>
                    <a:pt x="130388" y="161279"/>
                  </a:lnTo>
                  <a:lnTo>
                    <a:pt x="133812" y="164725"/>
                  </a:lnTo>
                  <a:lnTo>
                    <a:pt x="137240" y="171569"/>
                  </a:lnTo>
                  <a:lnTo>
                    <a:pt x="157812" y="329451"/>
                  </a:lnTo>
                  <a:lnTo>
                    <a:pt x="161240" y="329451"/>
                  </a:lnTo>
                  <a:lnTo>
                    <a:pt x="164669" y="326005"/>
                  </a:lnTo>
                  <a:lnTo>
                    <a:pt x="168097" y="305426"/>
                  </a:lnTo>
                  <a:lnTo>
                    <a:pt x="175069" y="192100"/>
                  </a:lnTo>
                  <a:lnTo>
                    <a:pt x="185355" y="17132"/>
                  </a:lnTo>
                  <a:lnTo>
                    <a:pt x="188783" y="3397"/>
                  </a:lnTo>
                  <a:lnTo>
                    <a:pt x="192212" y="0"/>
                  </a:lnTo>
                  <a:lnTo>
                    <a:pt x="192212" y="3397"/>
                  </a:lnTo>
                  <a:lnTo>
                    <a:pt x="195640" y="20530"/>
                  </a:lnTo>
                  <a:lnTo>
                    <a:pt x="202497" y="68627"/>
                  </a:lnTo>
                  <a:lnTo>
                    <a:pt x="212778" y="144146"/>
                  </a:lnTo>
                  <a:lnTo>
                    <a:pt x="219635" y="150990"/>
                  </a:lnTo>
                  <a:lnTo>
                    <a:pt x="226492" y="150990"/>
                  </a:lnTo>
                  <a:lnTo>
                    <a:pt x="288186" y="154436"/>
                  </a:lnTo>
                  <a:lnTo>
                    <a:pt x="305328" y="157834"/>
                  </a:lnTo>
                  <a:lnTo>
                    <a:pt x="312176" y="161279"/>
                  </a:lnTo>
                  <a:lnTo>
                    <a:pt x="312176" y="168123"/>
                  </a:lnTo>
                  <a:lnTo>
                    <a:pt x="332766" y="308872"/>
                  </a:lnTo>
                  <a:lnTo>
                    <a:pt x="336310" y="312318"/>
                  </a:lnTo>
                  <a:lnTo>
                    <a:pt x="339757" y="308872"/>
                  </a:lnTo>
                  <a:lnTo>
                    <a:pt x="339757" y="298582"/>
                  </a:lnTo>
                  <a:lnTo>
                    <a:pt x="343157" y="271064"/>
                  </a:lnTo>
                  <a:lnTo>
                    <a:pt x="350004" y="133857"/>
                  </a:lnTo>
                  <a:lnTo>
                    <a:pt x="356900" y="37663"/>
                  </a:lnTo>
                  <a:lnTo>
                    <a:pt x="363747" y="17132"/>
                  </a:lnTo>
                  <a:lnTo>
                    <a:pt x="367147" y="13687"/>
                  </a:lnTo>
                  <a:lnTo>
                    <a:pt x="367147" y="17132"/>
                  </a:lnTo>
                  <a:lnTo>
                    <a:pt x="370595" y="30820"/>
                  </a:lnTo>
                  <a:lnTo>
                    <a:pt x="377442" y="72073"/>
                  </a:lnTo>
                  <a:lnTo>
                    <a:pt x="387737" y="144146"/>
                  </a:lnTo>
                  <a:lnTo>
                    <a:pt x="391185" y="150990"/>
                  </a:lnTo>
                  <a:lnTo>
                    <a:pt x="401432" y="150990"/>
                  </a:lnTo>
                  <a:lnTo>
                    <a:pt x="442565" y="154436"/>
                  </a:lnTo>
                  <a:lnTo>
                    <a:pt x="483745" y="157834"/>
                  </a:lnTo>
                  <a:lnTo>
                    <a:pt x="490593" y="168123"/>
                  </a:lnTo>
                  <a:lnTo>
                    <a:pt x="507831" y="295185"/>
                  </a:lnTo>
                  <a:lnTo>
                    <a:pt x="511279" y="298582"/>
                  </a:lnTo>
                  <a:lnTo>
                    <a:pt x="511279" y="295185"/>
                  </a:lnTo>
                  <a:lnTo>
                    <a:pt x="514678" y="284752"/>
                  </a:lnTo>
                  <a:lnTo>
                    <a:pt x="518126" y="253931"/>
                  </a:lnTo>
                  <a:lnTo>
                    <a:pt x="524973" y="140701"/>
                  </a:lnTo>
                  <a:lnTo>
                    <a:pt x="531821" y="54940"/>
                  </a:lnTo>
                  <a:lnTo>
                    <a:pt x="538668" y="27422"/>
                  </a:lnTo>
                  <a:lnTo>
                    <a:pt x="542116" y="27422"/>
                  </a:lnTo>
                  <a:lnTo>
                    <a:pt x="545564" y="41109"/>
                  </a:lnTo>
                  <a:lnTo>
                    <a:pt x="552411" y="68627"/>
                  </a:lnTo>
                  <a:lnTo>
                    <a:pt x="562706" y="147592"/>
                  </a:lnTo>
                  <a:lnTo>
                    <a:pt x="566106" y="147592"/>
                  </a:lnTo>
                  <a:lnTo>
                    <a:pt x="576401" y="150990"/>
                  </a:lnTo>
                  <a:lnTo>
                    <a:pt x="631228" y="154436"/>
                  </a:lnTo>
                  <a:lnTo>
                    <a:pt x="658810" y="157834"/>
                  </a:lnTo>
                  <a:lnTo>
                    <a:pt x="662210" y="161279"/>
                  </a:lnTo>
                  <a:lnTo>
                    <a:pt x="665657" y="168123"/>
                  </a:lnTo>
                  <a:lnTo>
                    <a:pt x="682800" y="281354"/>
                  </a:lnTo>
                  <a:lnTo>
                    <a:pt x="686200" y="284752"/>
                  </a:lnTo>
                  <a:lnTo>
                    <a:pt x="686200" y="281354"/>
                  </a:lnTo>
                  <a:lnTo>
                    <a:pt x="689647" y="271064"/>
                  </a:lnTo>
                  <a:lnTo>
                    <a:pt x="693095" y="240196"/>
                  </a:lnTo>
                  <a:lnTo>
                    <a:pt x="703342" y="78917"/>
                  </a:lnTo>
                  <a:lnTo>
                    <a:pt x="710237" y="51494"/>
                  </a:lnTo>
                  <a:lnTo>
                    <a:pt x="713637" y="41109"/>
                  </a:lnTo>
                  <a:lnTo>
                    <a:pt x="717085" y="37663"/>
                  </a:lnTo>
                  <a:lnTo>
                    <a:pt x="720485" y="41109"/>
                  </a:lnTo>
                  <a:lnTo>
                    <a:pt x="723932" y="58338"/>
                  </a:lnTo>
                  <a:lnTo>
                    <a:pt x="727380" y="96050"/>
                  </a:lnTo>
                  <a:lnTo>
                    <a:pt x="734227" y="144146"/>
                  </a:lnTo>
                  <a:lnTo>
                    <a:pt x="741075" y="150990"/>
                  </a:lnTo>
                  <a:lnTo>
                    <a:pt x="751370" y="150990"/>
                  </a:lnTo>
                  <a:lnTo>
                    <a:pt x="792503" y="154436"/>
                  </a:lnTo>
                  <a:lnTo>
                    <a:pt x="837179" y="157834"/>
                  </a:lnTo>
                  <a:lnTo>
                    <a:pt x="837179" y="161279"/>
                  </a:lnTo>
                  <a:lnTo>
                    <a:pt x="840626" y="168123"/>
                  </a:lnTo>
                  <a:lnTo>
                    <a:pt x="857721" y="271064"/>
                  </a:lnTo>
                  <a:lnTo>
                    <a:pt x="861169" y="274462"/>
                  </a:lnTo>
                  <a:lnTo>
                    <a:pt x="861169" y="271064"/>
                  </a:lnTo>
                  <a:lnTo>
                    <a:pt x="864616" y="260775"/>
                  </a:lnTo>
                  <a:lnTo>
                    <a:pt x="871464" y="229955"/>
                  </a:lnTo>
                  <a:lnTo>
                    <a:pt x="885159" y="58338"/>
                  </a:lnTo>
                  <a:lnTo>
                    <a:pt x="888606" y="47953"/>
                  </a:lnTo>
                  <a:lnTo>
                    <a:pt x="892006" y="47953"/>
                  </a:lnTo>
                  <a:lnTo>
                    <a:pt x="895454" y="51494"/>
                  </a:lnTo>
                  <a:lnTo>
                    <a:pt x="898901" y="68627"/>
                  </a:lnTo>
                  <a:lnTo>
                    <a:pt x="902301" y="106339"/>
                  </a:lnTo>
                  <a:lnTo>
                    <a:pt x="909149" y="144146"/>
                  </a:lnTo>
                  <a:lnTo>
                    <a:pt x="916044" y="150990"/>
                  </a:lnTo>
                  <a:lnTo>
                    <a:pt x="926291" y="150990"/>
                  </a:lnTo>
                  <a:lnTo>
                    <a:pt x="967424" y="154436"/>
                  </a:lnTo>
                  <a:lnTo>
                    <a:pt x="1012147" y="161279"/>
                  </a:lnTo>
                  <a:lnTo>
                    <a:pt x="1015547" y="168123"/>
                  </a:lnTo>
                  <a:lnTo>
                    <a:pt x="1032690" y="260775"/>
                  </a:lnTo>
                  <a:lnTo>
                    <a:pt x="1036137" y="267619"/>
                  </a:lnTo>
                  <a:lnTo>
                    <a:pt x="1036137" y="264221"/>
                  </a:lnTo>
                  <a:lnTo>
                    <a:pt x="1039537" y="250486"/>
                  </a:lnTo>
                  <a:lnTo>
                    <a:pt x="1042985" y="229955"/>
                  </a:lnTo>
                  <a:lnTo>
                    <a:pt x="1046433" y="198991"/>
                  </a:lnTo>
                  <a:lnTo>
                    <a:pt x="1056680" y="72073"/>
                  </a:lnTo>
                  <a:lnTo>
                    <a:pt x="1063575" y="58338"/>
                  </a:lnTo>
                  <a:lnTo>
                    <a:pt x="1066975" y="54940"/>
                  </a:lnTo>
                  <a:lnTo>
                    <a:pt x="1070423" y="65229"/>
                  </a:lnTo>
                  <a:lnTo>
                    <a:pt x="1077270" y="92604"/>
                  </a:lnTo>
                  <a:lnTo>
                    <a:pt x="1084117" y="144146"/>
                  </a:lnTo>
                  <a:lnTo>
                    <a:pt x="1090965" y="150990"/>
                  </a:lnTo>
                  <a:lnTo>
                    <a:pt x="1097812" y="150990"/>
                  </a:lnTo>
                  <a:lnTo>
                    <a:pt x="1142536" y="154436"/>
                  </a:lnTo>
                  <a:lnTo>
                    <a:pt x="1187069" y="157834"/>
                  </a:lnTo>
                  <a:lnTo>
                    <a:pt x="1190516" y="161279"/>
                  </a:lnTo>
                  <a:lnTo>
                    <a:pt x="1190516" y="168123"/>
                  </a:lnTo>
                  <a:lnTo>
                    <a:pt x="1207659" y="253931"/>
                  </a:lnTo>
                  <a:lnTo>
                    <a:pt x="1211059" y="257329"/>
                  </a:lnTo>
                  <a:lnTo>
                    <a:pt x="1214506" y="250486"/>
                  </a:lnTo>
                  <a:lnTo>
                    <a:pt x="1217954" y="229955"/>
                  </a:lnTo>
                  <a:lnTo>
                    <a:pt x="1221354" y="192100"/>
                  </a:lnTo>
                  <a:lnTo>
                    <a:pt x="1231649" y="85760"/>
                  </a:lnTo>
                  <a:lnTo>
                    <a:pt x="1235096" y="65229"/>
                  </a:lnTo>
                  <a:lnTo>
                    <a:pt x="1238496" y="61784"/>
                  </a:lnTo>
                  <a:lnTo>
                    <a:pt x="1241944" y="61784"/>
                  </a:lnTo>
                  <a:lnTo>
                    <a:pt x="1245344" y="72073"/>
                  </a:lnTo>
                  <a:lnTo>
                    <a:pt x="1248791" y="92604"/>
                  </a:lnTo>
                  <a:lnTo>
                    <a:pt x="1259086" y="147592"/>
                  </a:lnTo>
                  <a:lnTo>
                    <a:pt x="1265934" y="150990"/>
                  </a:lnTo>
                  <a:lnTo>
                    <a:pt x="1272781" y="150990"/>
                  </a:lnTo>
                  <a:lnTo>
                    <a:pt x="1320905" y="154436"/>
                  </a:lnTo>
                  <a:lnTo>
                    <a:pt x="1362038" y="161279"/>
                  </a:lnTo>
                  <a:lnTo>
                    <a:pt x="1368885" y="171569"/>
                  </a:lnTo>
                  <a:lnTo>
                    <a:pt x="1382628" y="247088"/>
                  </a:lnTo>
                  <a:lnTo>
                    <a:pt x="1386028" y="250486"/>
                  </a:lnTo>
                  <a:lnTo>
                    <a:pt x="1389475" y="243642"/>
                  </a:lnTo>
                  <a:lnTo>
                    <a:pt x="1392875" y="223063"/>
                  </a:lnTo>
                  <a:lnTo>
                    <a:pt x="1396323" y="185256"/>
                  </a:lnTo>
                  <a:lnTo>
                    <a:pt x="1406618" y="99495"/>
                  </a:lnTo>
                  <a:lnTo>
                    <a:pt x="1410018" y="75471"/>
                  </a:lnTo>
                  <a:lnTo>
                    <a:pt x="1413465" y="65229"/>
                  </a:lnTo>
                  <a:lnTo>
                    <a:pt x="1416865" y="68627"/>
                  </a:lnTo>
                  <a:lnTo>
                    <a:pt x="1420313" y="75471"/>
                  </a:lnTo>
                  <a:lnTo>
                    <a:pt x="1423760" y="96050"/>
                  </a:lnTo>
                  <a:lnTo>
                    <a:pt x="1430608" y="144146"/>
                  </a:lnTo>
                  <a:lnTo>
                    <a:pt x="1440903" y="150990"/>
                  </a:lnTo>
                  <a:lnTo>
                    <a:pt x="1447750" y="150990"/>
                  </a:lnTo>
                  <a:lnTo>
                    <a:pt x="1495874" y="154436"/>
                  </a:lnTo>
                  <a:lnTo>
                    <a:pt x="1537006" y="161279"/>
                  </a:lnTo>
                  <a:lnTo>
                    <a:pt x="1540406" y="161279"/>
                  </a:lnTo>
                  <a:lnTo>
                    <a:pt x="1543854" y="168123"/>
                  </a:lnTo>
                  <a:lnTo>
                    <a:pt x="1554149" y="240196"/>
                  </a:lnTo>
                  <a:lnTo>
                    <a:pt x="1560996" y="243642"/>
                  </a:lnTo>
                  <a:lnTo>
                    <a:pt x="1564396" y="236798"/>
                  </a:lnTo>
                  <a:lnTo>
                    <a:pt x="1567844" y="216220"/>
                  </a:lnTo>
                  <a:lnTo>
                    <a:pt x="1574691" y="168123"/>
                  </a:lnTo>
                  <a:lnTo>
                    <a:pt x="1581539" y="89206"/>
                  </a:lnTo>
                  <a:lnTo>
                    <a:pt x="1588434" y="72073"/>
                  </a:lnTo>
                  <a:lnTo>
                    <a:pt x="1591834" y="72073"/>
                  </a:lnTo>
                  <a:lnTo>
                    <a:pt x="1591834" y="75471"/>
                  </a:lnTo>
                  <a:lnTo>
                    <a:pt x="1595282" y="85760"/>
                  </a:lnTo>
                  <a:lnTo>
                    <a:pt x="1602129" y="123472"/>
                  </a:lnTo>
                  <a:lnTo>
                    <a:pt x="1605577" y="144146"/>
                  </a:lnTo>
                  <a:lnTo>
                    <a:pt x="1615824" y="150990"/>
                  </a:lnTo>
                  <a:lnTo>
                    <a:pt x="1622671" y="150990"/>
                  </a:lnTo>
                  <a:lnTo>
                    <a:pt x="1670795" y="154436"/>
                  </a:lnTo>
                  <a:lnTo>
                    <a:pt x="1715375" y="161279"/>
                  </a:lnTo>
                  <a:lnTo>
                    <a:pt x="1718823" y="171569"/>
                  </a:lnTo>
                  <a:lnTo>
                    <a:pt x="1729070" y="233353"/>
                  </a:lnTo>
                  <a:lnTo>
                    <a:pt x="1735965" y="240196"/>
                  </a:lnTo>
                  <a:lnTo>
                    <a:pt x="1735965" y="236798"/>
                  </a:lnTo>
                  <a:lnTo>
                    <a:pt x="1739365" y="229955"/>
                  </a:lnTo>
                  <a:lnTo>
                    <a:pt x="1742813" y="209280"/>
                  </a:lnTo>
                  <a:lnTo>
                    <a:pt x="1749660" y="154436"/>
                  </a:lnTo>
                  <a:lnTo>
                    <a:pt x="1756508" y="99495"/>
                  </a:lnTo>
                  <a:lnTo>
                    <a:pt x="1763355" y="78917"/>
                  </a:lnTo>
                  <a:lnTo>
                    <a:pt x="1766803" y="78917"/>
                  </a:lnTo>
                  <a:lnTo>
                    <a:pt x="1770203" y="92604"/>
                  </a:lnTo>
                  <a:lnTo>
                    <a:pt x="1777098" y="130459"/>
                  </a:lnTo>
                  <a:lnTo>
                    <a:pt x="1780498" y="144146"/>
                  </a:lnTo>
                  <a:lnTo>
                    <a:pt x="1787345" y="150990"/>
                  </a:lnTo>
                  <a:lnTo>
                    <a:pt x="1797784" y="150990"/>
                  </a:lnTo>
                  <a:lnTo>
                    <a:pt x="1838916" y="154436"/>
                  </a:lnTo>
                  <a:lnTo>
                    <a:pt x="1890344" y="161279"/>
                  </a:lnTo>
                  <a:lnTo>
                    <a:pt x="1893744" y="171569"/>
                  </a:lnTo>
                  <a:lnTo>
                    <a:pt x="1907487" y="229955"/>
                  </a:lnTo>
                  <a:lnTo>
                    <a:pt x="1910886" y="233353"/>
                  </a:lnTo>
                  <a:lnTo>
                    <a:pt x="1914334" y="223063"/>
                  </a:lnTo>
                  <a:lnTo>
                    <a:pt x="1917734" y="202389"/>
                  </a:lnTo>
                  <a:lnTo>
                    <a:pt x="1938324" y="85760"/>
                  </a:lnTo>
                  <a:lnTo>
                    <a:pt x="1938324" y="82362"/>
                  </a:lnTo>
                  <a:lnTo>
                    <a:pt x="1941772" y="85760"/>
                  </a:lnTo>
                  <a:lnTo>
                    <a:pt x="1945172" y="92604"/>
                  </a:lnTo>
                  <a:lnTo>
                    <a:pt x="1952163" y="133857"/>
                  </a:lnTo>
                  <a:lnTo>
                    <a:pt x="1959010" y="147592"/>
                  </a:lnTo>
                  <a:lnTo>
                    <a:pt x="1962458" y="150990"/>
                  </a:lnTo>
                  <a:lnTo>
                    <a:pt x="1972705" y="154436"/>
                  </a:lnTo>
                  <a:lnTo>
                    <a:pt x="2020733" y="154436"/>
                  </a:lnTo>
                  <a:lnTo>
                    <a:pt x="2065265" y="161279"/>
                  </a:lnTo>
                  <a:lnTo>
                    <a:pt x="2068713" y="171569"/>
                  </a:lnTo>
                  <a:lnTo>
                    <a:pt x="2079008" y="223063"/>
                  </a:lnTo>
                  <a:lnTo>
                    <a:pt x="2085855" y="229955"/>
                  </a:lnTo>
                  <a:lnTo>
                    <a:pt x="2089255" y="219665"/>
                  </a:lnTo>
                  <a:lnTo>
                    <a:pt x="2092703" y="195545"/>
                  </a:lnTo>
                  <a:lnTo>
                    <a:pt x="2109845" y="96050"/>
                  </a:lnTo>
                  <a:lnTo>
                    <a:pt x="2113389" y="85760"/>
                  </a:lnTo>
                  <a:lnTo>
                    <a:pt x="2116837" y="89206"/>
                  </a:lnTo>
                  <a:lnTo>
                    <a:pt x="2120236" y="92604"/>
                  </a:lnTo>
                  <a:lnTo>
                    <a:pt x="2123684" y="109785"/>
                  </a:lnTo>
                  <a:lnTo>
                    <a:pt x="2130531" y="144146"/>
                  </a:lnTo>
                  <a:lnTo>
                    <a:pt x="2137379" y="150990"/>
                  </a:lnTo>
                  <a:lnTo>
                    <a:pt x="2147674" y="154436"/>
                  </a:lnTo>
                  <a:lnTo>
                    <a:pt x="2199102" y="154436"/>
                  </a:lnTo>
                  <a:lnTo>
                    <a:pt x="2240234" y="161279"/>
                  </a:lnTo>
                  <a:lnTo>
                    <a:pt x="2243682" y="168123"/>
                  </a:lnTo>
                  <a:lnTo>
                    <a:pt x="2253929" y="219665"/>
                  </a:lnTo>
                  <a:lnTo>
                    <a:pt x="2260824" y="226509"/>
                  </a:lnTo>
                  <a:lnTo>
                    <a:pt x="2260824" y="223063"/>
                  </a:lnTo>
                  <a:lnTo>
                    <a:pt x="2264224" y="219665"/>
                  </a:lnTo>
                  <a:lnTo>
                    <a:pt x="2267672" y="198991"/>
                  </a:lnTo>
                  <a:lnTo>
                    <a:pt x="2288358" y="92604"/>
                  </a:lnTo>
                  <a:lnTo>
                    <a:pt x="2291758" y="92604"/>
                  </a:lnTo>
                  <a:lnTo>
                    <a:pt x="2291758" y="96050"/>
                  </a:lnTo>
                  <a:lnTo>
                    <a:pt x="2298653" y="109785"/>
                  </a:lnTo>
                  <a:lnTo>
                    <a:pt x="2305500" y="144146"/>
                  </a:lnTo>
                  <a:lnTo>
                    <a:pt x="2312348" y="150990"/>
                  </a:lnTo>
                  <a:lnTo>
                    <a:pt x="2322643" y="154436"/>
                  </a:lnTo>
                  <a:lnTo>
                    <a:pt x="2363775" y="154436"/>
                  </a:lnTo>
                  <a:lnTo>
                    <a:pt x="2415203" y="161279"/>
                  </a:lnTo>
                  <a:lnTo>
                    <a:pt x="2422051" y="171569"/>
                  </a:lnTo>
                  <a:lnTo>
                    <a:pt x="2428898" y="212822"/>
                  </a:lnTo>
                  <a:lnTo>
                    <a:pt x="2435889" y="219665"/>
                  </a:lnTo>
                  <a:lnTo>
                    <a:pt x="2439289" y="212822"/>
                  </a:lnTo>
                  <a:lnTo>
                    <a:pt x="2442737" y="195545"/>
                  </a:lnTo>
                  <a:lnTo>
                    <a:pt x="2449584" y="171569"/>
                  </a:lnTo>
                  <a:lnTo>
                    <a:pt x="2459879" y="99495"/>
                  </a:lnTo>
                  <a:lnTo>
                    <a:pt x="2463279" y="96050"/>
                  </a:lnTo>
                  <a:lnTo>
                    <a:pt x="2466727" y="96050"/>
                  </a:lnTo>
                  <a:lnTo>
                    <a:pt x="2470174" y="106339"/>
                  </a:lnTo>
                  <a:lnTo>
                    <a:pt x="2480421" y="144146"/>
                  </a:lnTo>
                  <a:lnTo>
                    <a:pt x="2487317" y="150990"/>
                  </a:lnTo>
                  <a:lnTo>
                    <a:pt x="2497564" y="154436"/>
                  </a:lnTo>
                  <a:lnTo>
                    <a:pt x="2538697" y="154436"/>
                  </a:lnTo>
                  <a:lnTo>
                    <a:pt x="2590124" y="161279"/>
                  </a:lnTo>
                  <a:lnTo>
                    <a:pt x="2597115" y="171569"/>
                  </a:lnTo>
                  <a:lnTo>
                    <a:pt x="2603963" y="209280"/>
                  </a:lnTo>
                  <a:lnTo>
                    <a:pt x="2607410" y="216220"/>
                  </a:lnTo>
                  <a:lnTo>
                    <a:pt x="2610810" y="216220"/>
                  </a:lnTo>
                  <a:lnTo>
                    <a:pt x="2614258" y="212822"/>
                  </a:lnTo>
                  <a:lnTo>
                    <a:pt x="2621105" y="188702"/>
                  </a:lnTo>
                  <a:lnTo>
                    <a:pt x="2624553" y="164725"/>
                  </a:lnTo>
                  <a:lnTo>
                    <a:pt x="2634848" y="106339"/>
                  </a:lnTo>
                  <a:lnTo>
                    <a:pt x="2638248" y="99495"/>
                  </a:lnTo>
                  <a:lnTo>
                    <a:pt x="2641696" y="99495"/>
                  </a:lnTo>
                  <a:lnTo>
                    <a:pt x="2645095" y="102893"/>
                  </a:lnTo>
                  <a:lnTo>
                    <a:pt x="2648543" y="126918"/>
                  </a:lnTo>
                  <a:lnTo>
                    <a:pt x="2655390" y="147592"/>
                  </a:lnTo>
                  <a:lnTo>
                    <a:pt x="2662238" y="150990"/>
                  </a:lnTo>
                  <a:lnTo>
                    <a:pt x="2672533" y="154436"/>
                  </a:lnTo>
                  <a:lnTo>
                    <a:pt x="2713665" y="154436"/>
                  </a:lnTo>
                  <a:lnTo>
                    <a:pt x="2765237" y="161279"/>
                  </a:lnTo>
                  <a:lnTo>
                    <a:pt x="2772084" y="171569"/>
                  </a:lnTo>
                  <a:lnTo>
                    <a:pt x="2778932" y="202389"/>
                  </a:lnTo>
                  <a:lnTo>
                    <a:pt x="2782331" y="212822"/>
                  </a:lnTo>
                  <a:lnTo>
                    <a:pt x="2785779" y="212822"/>
                  </a:lnTo>
                  <a:lnTo>
                    <a:pt x="2789227" y="209280"/>
                  </a:lnTo>
                  <a:lnTo>
                    <a:pt x="2796074" y="181858"/>
                  </a:lnTo>
                  <a:lnTo>
                    <a:pt x="2809769" y="106339"/>
                  </a:lnTo>
                  <a:lnTo>
                    <a:pt x="2813217" y="102893"/>
                  </a:lnTo>
                  <a:lnTo>
                    <a:pt x="2816617" y="102893"/>
                  </a:lnTo>
                  <a:lnTo>
                    <a:pt x="2820064" y="113182"/>
                  </a:lnTo>
                  <a:lnTo>
                    <a:pt x="2826912" y="144146"/>
                  </a:lnTo>
                  <a:lnTo>
                    <a:pt x="2830359" y="147592"/>
                  </a:lnTo>
                  <a:lnTo>
                    <a:pt x="2837207" y="150990"/>
                  </a:lnTo>
                  <a:lnTo>
                    <a:pt x="2847502" y="154436"/>
                  </a:lnTo>
                  <a:lnTo>
                    <a:pt x="2888634" y="154436"/>
                  </a:lnTo>
                  <a:lnTo>
                    <a:pt x="2940158" y="161279"/>
                  </a:lnTo>
                  <a:lnTo>
                    <a:pt x="2947005" y="171569"/>
                  </a:lnTo>
                  <a:lnTo>
                    <a:pt x="2953901" y="202389"/>
                  </a:lnTo>
                  <a:lnTo>
                    <a:pt x="2957300" y="209280"/>
                  </a:lnTo>
                  <a:lnTo>
                    <a:pt x="2960748" y="209280"/>
                  </a:lnTo>
                  <a:lnTo>
                    <a:pt x="2964148" y="205835"/>
                  </a:lnTo>
                  <a:lnTo>
                    <a:pt x="2971043" y="181858"/>
                  </a:lnTo>
                  <a:lnTo>
                    <a:pt x="2977891" y="144146"/>
                  </a:lnTo>
                  <a:lnTo>
                    <a:pt x="2984738" y="116628"/>
                  </a:lnTo>
                  <a:lnTo>
                    <a:pt x="2988138" y="106339"/>
                  </a:lnTo>
                  <a:lnTo>
                    <a:pt x="2991586" y="106339"/>
                  </a:lnTo>
                  <a:lnTo>
                    <a:pt x="2991586" y="109785"/>
                  </a:lnTo>
                  <a:lnTo>
                    <a:pt x="3001881" y="133857"/>
                  </a:lnTo>
                  <a:lnTo>
                    <a:pt x="3001881" y="144146"/>
                  </a:lnTo>
                  <a:lnTo>
                    <a:pt x="3012176" y="150990"/>
                  </a:lnTo>
                  <a:lnTo>
                    <a:pt x="3019023" y="154436"/>
                  </a:lnTo>
                  <a:lnTo>
                    <a:pt x="3063603" y="154436"/>
                  </a:lnTo>
                  <a:lnTo>
                    <a:pt x="3115127" y="161279"/>
                  </a:lnTo>
                  <a:lnTo>
                    <a:pt x="3121974" y="171569"/>
                  </a:lnTo>
                  <a:lnTo>
                    <a:pt x="3128822" y="195545"/>
                  </a:lnTo>
                  <a:lnTo>
                    <a:pt x="3132269" y="205835"/>
                  </a:lnTo>
                  <a:lnTo>
                    <a:pt x="3135669" y="205835"/>
                  </a:lnTo>
                  <a:lnTo>
                    <a:pt x="3139117" y="202389"/>
                  </a:lnTo>
                  <a:lnTo>
                    <a:pt x="3145964" y="171569"/>
                  </a:lnTo>
                  <a:lnTo>
                    <a:pt x="3156259" y="126918"/>
                  </a:lnTo>
                  <a:lnTo>
                    <a:pt x="3163107" y="106339"/>
                  </a:lnTo>
                  <a:lnTo>
                    <a:pt x="3166554" y="109785"/>
                  </a:lnTo>
                  <a:lnTo>
                    <a:pt x="3169954" y="113182"/>
                  </a:lnTo>
                  <a:lnTo>
                    <a:pt x="3176850" y="140701"/>
                  </a:lnTo>
                  <a:lnTo>
                    <a:pt x="3176850" y="144146"/>
                  </a:lnTo>
                  <a:lnTo>
                    <a:pt x="3180249" y="147592"/>
                  </a:lnTo>
                  <a:lnTo>
                    <a:pt x="3187097" y="150990"/>
                  </a:lnTo>
                  <a:lnTo>
                    <a:pt x="3197392" y="154436"/>
                  </a:lnTo>
                  <a:lnTo>
                    <a:pt x="3238524" y="154436"/>
                  </a:lnTo>
                  <a:lnTo>
                    <a:pt x="3293496" y="161279"/>
                  </a:lnTo>
                  <a:lnTo>
                    <a:pt x="3296943" y="171569"/>
                  </a:lnTo>
                  <a:lnTo>
                    <a:pt x="3303791" y="195545"/>
                  </a:lnTo>
                  <a:lnTo>
                    <a:pt x="3310638" y="202389"/>
                  </a:lnTo>
                  <a:lnTo>
                    <a:pt x="3314086" y="202389"/>
                  </a:lnTo>
                  <a:lnTo>
                    <a:pt x="3317486" y="188702"/>
                  </a:lnTo>
                  <a:lnTo>
                    <a:pt x="3320933" y="164725"/>
                  </a:lnTo>
                  <a:lnTo>
                    <a:pt x="3327781" y="147592"/>
                  </a:lnTo>
                  <a:lnTo>
                    <a:pt x="3331228" y="123472"/>
                  </a:lnTo>
                  <a:lnTo>
                    <a:pt x="3338076" y="109785"/>
                  </a:lnTo>
                  <a:lnTo>
                    <a:pt x="3341476" y="113182"/>
                  </a:lnTo>
                  <a:lnTo>
                    <a:pt x="3344923" y="120026"/>
                  </a:lnTo>
                  <a:lnTo>
                    <a:pt x="3348371" y="130459"/>
                  </a:lnTo>
                  <a:lnTo>
                    <a:pt x="3351771" y="144146"/>
                  </a:lnTo>
                  <a:lnTo>
                    <a:pt x="3362066" y="150990"/>
                  </a:lnTo>
                  <a:lnTo>
                    <a:pt x="3368913" y="154436"/>
                  </a:lnTo>
                  <a:lnTo>
                    <a:pt x="3406742" y="154436"/>
                  </a:lnTo>
                  <a:lnTo>
                    <a:pt x="3468465" y="161279"/>
                  </a:lnTo>
                  <a:lnTo>
                    <a:pt x="3471864" y="171569"/>
                  </a:lnTo>
                  <a:lnTo>
                    <a:pt x="3478760" y="192100"/>
                  </a:lnTo>
                  <a:lnTo>
                    <a:pt x="3485607" y="202389"/>
                  </a:lnTo>
                  <a:lnTo>
                    <a:pt x="3485607" y="198991"/>
                  </a:lnTo>
                  <a:lnTo>
                    <a:pt x="3489007" y="192100"/>
                  </a:lnTo>
                  <a:lnTo>
                    <a:pt x="3495902" y="171569"/>
                  </a:lnTo>
                  <a:lnTo>
                    <a:pt x="3495902" y="161279"/>
                  </a:lnTo>
                  <a:lnTo>
                    <a:pt x="3502750" y="150990"/>
                  </a:lnTo>
                  <a:lnTo>
                    <a:pt x="3506149" y="126918"/>
                  </a:lnTo>
                  <a:lnTo>
                    <a:pt x="3513045" y="113182"/>
                  </a:lnTo>
                  <a:lnTo>
                    <a:pt x="3516445" y="113182"/>
                  </a:lnTo>
                  <a:lnTo>
                    <a:pt x="3519892" y="120026"/>
                  </a:lnTo>
                  <a:lnTo>
                    <a:pt x="3523292" y="133857"/>
                  </a:lnTo>
                  <a:lnTo>
                    <a:pt x="3530187" y="147592"/>
                  </a:lnTo>
                  <a:lnTo>
                    <a:pt x="3533587" y="150990"/>
                  </a:lnTo>
                  <a:lnTo>
                    <a:pt x="3547282" y="154436"/>
                  </a:lnTo>
                  <a:lnTo>
                    <a:pt x="3588558" y="154436"/>
                  </a:lnTo>
                  <a:lnTo>
                    <a:pt x="3643433" y="161279"/>
                  </a:lnTo>
                  <a:lnTo>
                    <a:pt x="3646833" y="171569"/>
                  </a:lnTo>
                  <a:lnTo>
                    <a:pt x="3653681" y="192100"/>
                  </a:lnTo>
                  <a:lnTo>
                    <a:pt x="3660528" y="198991"/>
                  </a:lnTo>
                  <a:lnTo>
                    <a:pt x="3660528" y="195545"/>
                  </a:lnTo>
                  <a:lnTo>
                    <a:pt x="3667423" y="185256"/>
                  </a:lnTo>
                  <a:lnTo>
                    <a:pt x="3670823" y="164725"/>
                  </a:lnTo>
                  <a:lnTo>
                    <a:pt x="3674271" y="157834"/>
                  </a:lnTo>
                  <a:lnTo>
                    <a:pt x="3677671" y="147592"/>
                  </a:lnTo>
                  <a:lnTo>
                    <a:pt x="3684566" y="123472"/>
                  </a:lnTo>
                  <a:lnTo>
                    <a:pt x="3687966" y="116628"/>
                  </a:lnTo>
                  <a:lnTo>
                    <a:pt x="3691413" y="116628"/>
                  </a:lnTo>
                  <a:lnTo>
                    <a:pt x="3698261" y="130459"/>
                  </a:lnTo>
                  <a:lnTo>
                    <a:pt x="3701709" y="144146"/>
                  </a:lnTo>
                  <a:lnTo>
                    <a:pt x="3711956" y="150990"/>
                  </a:lnTo>
                  <a:lnTo>
                    <a:pt x="3718851" y="154436"/>
                  </a:lnTo>
                  <a:lnTo>
                    <a:pt x="3756680" y="154436"/>
                  </a:lnTo>
                  <a:lnTo>
                    <a:pt x="3818355" y="161279"/>
                  </a:lnTo>
                  <a:lnTo>
                    <a:pt x="3821802" y="171569"/>
                  </a:lnTo>
                  <a:lnTo>
                    <a:pt x="3828650" y="192100"/>
                  </a:lnTo>
                  <a:lnTo>
                    <a:pt x="3835497" y="195545"/>
                  </a:lnTo>
                  <a:lnTo>
                    <a:pt x="3838945" y="188702"/>
                  </a:lnTo>
                  <a:lnTo>
                    <a:pt x="3845792" y="171569"/>
                  </a:lnTo>
                  <a:lnTo>
                    <a:pt x="3845792" y="164725"/>
                  </a:lnTo>
                  <a:lnTo>
                    <a:pt x="3852640" y="147592"/>
                  </a:lnTo>
                  <a:lnTo>
                    <a:pt x="3859487" y="123472"/>
                  </a:lnTo>
                  <a:lnTo>
                    <a:pt x="3862935" y="116628"/>
                  </a:lnTo>
                  <a:lnTo>
                    <a:pt x="3866382" y="120026"/>
                  </a:lnTo>
                  <a:lnTo>
                    <a:pt x="3869782" y="123472"/>
                  </a:lnTo>
                  <a:lnTo>
                    <a:pt x="3873230" y="137303"/>
                  </a:lnTo>
                  <a:lnTo>
                    <a:pt x="3876630" y="144146"/>
                  </a:lnTo>
                  <a:lnTo>
                    <a:pt x="3876630" y="147592"/>
                  </a:lnTo>
                  <a:lnTo>
                    <a:pt x="3886925" y="150990"/>
                  </a:lnTo>
                  <a:lnTo>
                    <a:pt x="3893916" y="154436"/>
                  </a:lnTo>
                  <a:lnTo>
                    <a:pt x="3938448" y="154436"/>
                  </a:lnTo>
                  <a:lnTo>
                    <a:pt x="3993323" y="161279"/>
                  </a:lnTo>
                  <a:lnTo>
                    <a:pt x="3996723" y="171569"/>
                  </a:lnTo>
                  <a:lnTo>
                    <a:pt x="4003619" y="188702"/>
                  </a:lnTo>
                  <a:lnTo>
                    <a:pt x="4010466" y="195545"/>
                  </a:lnTo>
                  <a:lnTo>
                    <a:pt x="4013866" y="192100"/>
                  </a:lnTo>
                  <a:lnTo>
                    <a:pt x="4013866" y="188702"/>
                  </a:lnTo>
                  <a:lnTo>
                    <a:pt x="4020761" y="171569"/>
                  </a:lnTo>
                  <a:lnTo>
                    <a:pt x="4020761" y="164725"/>
                  </a:lnTo>
                  <a:lnTo>
                    <a:pt x="4024161" y="157834"/>
                  </a:lnTo>
                  <a:lnTo>
                    <a:pt x="4027609" y="144146"/>
                  </a:lnTo>
                  <a:lnTo>
                    <a:pt x="4034456" y="123472"/>
                  </a:lnTo>
                  <a:lnTo>
                    <a:pt x="4037904" y="120026"/>
                  </a:lnTo>
                  <a:lnTo>
                    <a:pt x="4041303" y="120026"/>
                  </a:lnTo>
                  <a:lnTo>
                    <a:pt x="4044751" y="126918"/>
                  </a:lnTo>
                  <a:lnTo>
                    <a:pt x="4051694" y="140701"/>
                  </a:lnTo>
                  <a:lnTo>
                    <a:pt x="4051694" y="147592"/>
                  </a:lnTo>
                  <a:lnTo>
                    <a:pt x="4058590" y="150990"/>
                  </a:lnTo>
                  <a:lnTo>
                    <a:pt x="4072285" y="154436"/>
                  </a:lnTo>
                  <a:lnTo>
                    <a:pt x="4113417" y="154436"/>
                  </a:lnTo>
                  <a:lnTo>
                    <a:pt x="4168292" y="161279"/>
                  </a:lnTo>
                  <a:lnTo>
                    <a:pt x="4175140" y="171569"/>
                  </a:lnTo>
                  <a:lnTo>
                    <a:pt x="4181987" y="188702"/>
                  </a:lnTo>
                  <a:lnTo>
                    <a:pt x="4185435" y="192100"/>
                  </a:lnTo>
                  <a:lnTo>
                    <a:pt x="4188835" y="192100"/>
                  </a:lnTo>
                  <a:lnTo>
                    <a:pt x="4192282" y="185256"/>
                  </a:lnTo>
                  <a:lnTo>
                    <a:pt x="4195682" y="164725"/>
                  </a:lnTo>
                  <a:lnTo>
                    <a:pt x="4199130" y="157834"/>
                  </a:lnTo>
                  <a:lnTo>
                    <a:pt x="4202530" y="144146"/>
                  </a:lnTo>
                  <a:lnTo>
                    <a:pt x="4209425" y="123472"/>
                  </a:lnTo>
                  <a:lnTo>
                    <a:pt x="4212968" y="120026"/>
                  </a:lnTo>
                  <a:lnTo>
                    <a:pt x="4216368" y="123472"/>
                  </a:lnTo>
                  <a:lnTo>
                    <a:pt x="4219816" y="130459"/>
                  </a:lnTo>
                  <a:lnTo>
                    <a:pt x="4230111" y="150990"/>
                  </a:lnTo>
                  <a:lnTo>
                    <a:pt x="4250653" y="154436"/>
                  </a:lnTo>
                  <a:lnTo>
                    <a:pt x="4302081" y="157834"/>
                  </a:lnTo>
                  <a:lnTo>
                    <a:pt x="4343214" y="161279"/>
                  </a:lnTo>
                  <a:lnTo>
                    <a:pt x="4346661" y="164725"/>
                  </a:lnTo>
                  <a:lnTo>
                    <a:pt x="4350061" y="171569"/>
                  </a:lnTo>
                  <a:lnTo>
                    <a:pt x="4353509" y="188702"/>
                  </a:lnTo>
                  <a:lnTo>
                    <a:pt x="4360356" y="192100"/>
                  </a:lnTo>
                  <a:lnTo>
                    <a:pt x="4363804" y="192100"/>
                  </a:lnTo>
                  <a:lnTo>
                    <a:pt x="4363804" y="185256"/>
                  </a:lnTo>
                  <a:lnTo>
                    <a:pt x="4370651" y="164725"/>
                  </a:lnTo>
                  <a:lnTo>
                    <a:pt x="4374099" y="157834"/>
                  </a:lnTo>
                </a:path>
              </a:pathLst>
            </a:custGeom>
            <a:ln w="1027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663509" y="7697868"/>
              <a:ext cx="4374515" cy="988694"/>
            </a:xfrm>
            <a:custGeom>
              <a:avLst/>
              <a:gdLst/>
              <a:ahLst/>
              <a:cxnLst/>
              <a:rect l="l" t="t" r="r" b="b"/>
              <a:pathLst>
                <a:path w="4374515" h="988695">
                  <a:moveTo>
                    <a:pt x="0" y="3397"/>
                  </a:moveTo>
                  <a:lnTo>
                    <a:pt x="130388" y="3397"/>
                  </a:lnTo>
                  <a:lnTo>
                    <a:pt x="133812" y="10289"/>
                  </a:lnTo>
                  <a:lnTo>
                    <a:pt x="137240" y="17132"/>
                  </a:lnTo>
                  <a:lnTo>
                    <a:pt x="161240" y="188702"/>
                  </a:lnTo>
                  <a:lnTo>
                    <a:pt x="164669" y="212678"/>
                  </a:lnTo>
                  <a:lnTo>
                    <a:pt x="164669" y="233353"/>
                  </a:lnTo>
                  <a:lnTo>
                    <a:pt x="185355" y="954063"/>
                  </a:lnTo>
                  <a:lnTo>
                    <a:pt x="188783" y="988329"/>
                  </a:lnTo>
                  <a:lnTo>
                    <a:pt x="188783" y="984902"/>
                  </a:lnTo>
                  <a:lnTo>
                    <a:pt x="192212" y="964343"/>
                  </a:lnTo>
                  <a:lnTo>
                    <a:pt x="195640" y="881980"/>
                  </a:lnTo>
                  <a:lnTo>
                    <a:pt x="202497" y="655456"/>
                  </a:lnTo>
                  <a:lnTo>
                    <a:pt x="209349" y="257377"/>
                  </a:lnTo>
                  <a:lnTo>
                    <a:pt x="212778" y="54844"/>
                  </a:lnTo>
                  <a:lnTo>
                    <a:pt x="212778" y="54844"/>
                  </a:lnTo>
                  <a:lnTo>
                    <a:pt x="216206" y="20530"/>
                  </a:lnTo>
                  <a:lnTo>
                    <a:pt x="223063" y="3397"/>
                  </a:lnTo>
                  <a:lnTo>
                    <a:pt x="229920" y="0"/>
                  </a:lnTo>
                  <a:lnTo>
                    <a:pt x="284786" y="0"/>
                  </a:lnTo>
                  <a:lnTo>
                    <a:pt x="305328" y="3397"/>
                  </a:lnTo>
                  <a:lnTo>
                    <a:pt x="312176" y="6843"/>
                  </a:lnTo>
                  <a:lnTo>
                    <a:pt x="312176" y="13687"/>
                  </a:lnTo>
                  <a:lnTo>
                    <a:pt x="332766" y="164725"/>
                  </a:lnTo>
                  <a:lnTo>
                    <a:pt x="339757" y="175014"/>
                  </a:lnTo>
                  <a:lnTo>
                    <a:pt x="339757" y="178412"/>
                  </a:lnTo>
                  <a:lnTo>
                    <a:pt x="343157" y="216124"/>
                  </a:lnTo>
                  <a:lnTo>
                    <a:pt x="360300" y="864727"/>
                  </a:lnTo>
                  <a:lnTo>
                    <a:pt x="363747" y="895686"/>
                  </a:lnTo>
                  <a:lnTo>
                    <a:pt x="363747" y="892260"/>
                  </a:lnTo>
                  <a:lnTo>
                    <a:pt x="367147" y="878553"/>
                  </a:lnTo>
                  <a:lnTo>
                    <a:pt x="370595" y="820181"/>
                  </a:lnTo>
                  <a:lnTo>
                    <a:pt x="374042" y="638323"/>
                  </a:lnTo>
                  <a:lnTo>
                    <a:pt x="380890" y="308872"/>
                  </a:lnTo>
                  <a:lnTo>
                    <a:pt x="387737" y="51398"/>
                  </a:lnTo>
                  <a:lnTo>
                    <a:pt x="391185" y="13687"/>
                  </a:lnTo>
                  <a:lnTo>
                    <a:pt x="394585" y="3397"/>
                  </a:lnTo>
                  <a:lnTo>
                    <a:pt x="398032" y="3397"/>
                  </a:lnTo>
                  <a:lnTo>
                    <a:pt x="404880" y="0"/>
                  </a:lnTo>
                  <a:lnTo>
                    <a:pt x="466603" y="0"/>
                  </a:lnTo>
                  <a:lnTo>
                    <a:pt x="480297" y="3397"/>
                  </a:lnTo>
                  <a:lnTo>
                    <a:pt x="487145" y="6843"/>
                  </a:lnTo>
                  <a:lnTo>
                    <a:pt x="490593" y="13687"/>
                  </a:lnTo>
                  <a:lnTo>
                    <a:pt x="507831" y="144146"/>
                  </a:lnTo>
                  <a:lnTo>
                    <a:pt x="514678" y="157881"/>
                  </a:lnTo>
                  <a:lnTo>
                    <a:pt x="518126" y="212678"/>
                  </a:lnTo>
                  <a:lnTo>
                    <a:pt x="535269" y="782364"/>
                  </a:lnTo>
                  <a:lnTo>
                    <a:pt x="538668" y="813328"/>
                  </a:lnTo>
                  <a:lnTo>
                    <a:pt x="538668" y="809902"/>
                  </a:lnTo>
                  <a:lnTo>
                    <a:pt x="542116" y="796190"/>
                  </a:lnTo>
                  <a:lnTo>
                    <a:pt x="545564" y="744662"/>
                  </a:lnTo>
                  <a:lnTo>
                    <a:pt x="548963" y="552514"/>
                  </a:lnTo>
                  <a:lnTo>
                    <a:pt x="566106" y="20530"/>
                  </a:lnTo>
                  <a:lnTo>
                    <a:pt x="572953" y="0"/>
                  </a:lnTo>
                  <a:lnTo>
                    <a:pt x="579849" y="0"/>
                  </a:lnTo>
                  <a:lnTo>
                    <a:pt x="634676" y="0"/>
                  </a:lnTo>
                  <a:lnTo>
                    <a:pt x="655266" y="0"/>
                  </a:lnTo>
                  <a:lnTo>
                    <a:pt x="662210" y="6843"/>
                  </a:lnTo>
                  <a:lnTo>
                    <a:pt x="665657" y="13687"/>
                  </a:lnTo>
                  <a:lnTo>
                    <a:pt x="682800" y="126918"/>
                  </a:lnTo>
                  <a:lnTo>
                    <a:pt x="689647" y="144146"/>
                  </a:lnTo>
                  <a:lnTo>
                    <a:pt x="689647" y="147592"/>
                  </a:lnTo>
                  <a:lnTo>
                    <a:pt x="693095" y="181858"/>
                  </a:lnTo>
                  <a:lnTo>
                    <a:pt x="710237" y="706855"/>
                  </a:lnTo>
                  <a:lnTo>
                    <a:pt x="713637" y="741264"/>
                  </a:lnTo>
                  <a:lnTo>
                    <a:pt x="713637" y="737819"/>
                  </a:lnTo>
                  <a:lnTo>
                    <a:pt x="717085" y="730975"/>
                  </a:lnTo>
                  <a:lnTo>
                    <a:pt x="717085" y="693168"/>
                  </a:lnTo>
                  <a:lnTo>
                    <a:pt x="723932" y="590226"/>
                  </a:lnTo>
                  <a:lnTo>
                    <a:pt x="727380" y="346584"/>
                  </a:lnTo>
                  <a:lnTo>
                    <a:pt x="734227" y="44555"/>
                  </a:lnTo>
                  <a:lnTo>
                    <a:pt x="741075" y="13687"/>
                  </a:lnTo>
                  <a:lnTo>
                    <a:pt x="744475" y="3397"/>
                  </a:lnTo>
                  <a:lnTo>
                    <a:pt x="747922" y="3397"/>
                  </a:lnTo>
                  <a:lnTo>
                    <a:pt x="754770" y="0"/>
                  </a:lnTo>
                  <a:lnTo>
                    <a:pt x="809645" y="0"/>
                  </a:lnTo>
                  <a:lnTo>
                    <a:pt x="833731" y="3397"/>
                  </a:lnTo>
                  <a:lnTo>
                    <a:pt x="837179" y="6843"/>
                  </a:lnTo>
                  <a:lnTo>
                    <a:pt x="840626" y="13687"/>
                  </a:lnTo>
                  <a:lnTo>
                    <a:pt x="857721" y="120026"/>
                  </a:lnTo>
                  <a:lnTo>
                    <a:pt x="864616" y="133761"/>
                  </a:lnTo>
                  <a:lnTo>
                    <a:pt x="868016" y="133761"/>
                  </a:lnTo>
                  <a:lnTo>
                    <a:pt x="871464" y="164725"/>
                  </a:lnTo>
                  <a:lnTo>
                    <a:pt x="885159" y="658902"/>
                  </a:lnTo>
                  <a:lnTo>
                    <a:pt x="888606" y="682878"/>
                  </a:lnTo>
                  <a:lnTo>
                    <a:pt x="892006" y="669143"/>
                  </a:lnTo>
                  <a:lnTo>
                    <a:pt x="895454" y="621094"/>
                  </a:lnTo>
                  <a:lnTo>
                    <a:pt x="898901" y="487285"/>
                  </a:lnTo>
                  <a:lnTo>
                    <a:pt x="909149" y="51398"/>
                  </a:lnTo>
                  <a:lnTo>
                    <a:pt x="912596" y="20530"/>
                  </a:lnTo>
                  <a:lnTo>
                    <a:pt x="922891" y="0"/>
                  </a:lnTo>
                  <a:lnTo>
                    <a:pt x="929739" y="0"/>
                  </a:lnTo>
                  <a:lnTo>
                    <a:pt x="991557" y="0"/>
                  </a:lnTo>
                  <a:lnTo>
                    <a:pt x="1008700" y="3397"/>
                  </a:lnTo>
                  <a:lnTo>
                    <a:pt x="1015547" y="6843"/>
                  </a:lnTo>
                  <a:lnTo>
                    <a:pt x="1015547" y="13687"/>
                  </a:lnTo>
                  <a:lnTo>
                    <a:pt x="1032690" y="109785"/>
                  </a:lnTo>
                  <a:lnTo>
                    <a:pt x="1039537" y="123472"/>
                  </a:lnTo>
                  <a:lnTo>
                    <a:pt x="1042985" y="120026"/>
                  </a:lnTo>
                  <a:lnTo>
                    <a:pt x="1046433" y="157881"/>
                  </a:lnTo>
                  <a:lnTo>
                    <a:pt x="1060128" y="621094"/>
                  </a:lnTo>
                  <a:lnTo>
                    <a:pt x="1063575" y="634877"/>
                  </a:lnTo>
                  <a:lnTo>
                    <a:pt x="1063575" y="631479"/>
                  </a:lnTo>
                  <a:lnTo>
                    <a:pt x="1066975" y="621094"/>
                  </a:lnTo>
                  <a:lnTo>
                    <a:pt x="1070423" y="569647"/>
                  </a:lnTo>
                  <a:lnTo>
                    <a:pt x="1073822" y="432344"/>
                  </a:lnTo>
                  <a:lnTo>
                    <a:pt x="1084117" y="51398"/>
                  </a:lnTo>
                  <a:lnTo>
                    <a:pt x="1084117" y="54844"/>
                  </a:lnTo>
                  <a:lnTo>
                    <a:pt x="1087565" y="20530"/>
                  </a:lnTo>
                  <a:lnTo>
                    <a:pt x="1097812" y="3397"/>
                  </a:lnTo>
                  <a:lnTo>
                    <a:pt x="1104708" y="0"/>
                  </a:lnTo>
                  <a:lnTo>
                    <a:pt x="1166526" y="0"/>
                  </a:lnTo>
                  <a:lnTo>
                    <a:pt x="1183669" y="3397"/>
                  </a:lnTo>
                  <a:lnTo>
                    <a:pt x="1190516" y="6843"/>
                  </a:lnTo>
                  <a:lnTo>
                    <a:pt x="1190516" y="13687"/>
                  </a:lnTo>
                  <a:lnTo>
                    <a:pt x="1207659" y="99495"/>
                  </a:lnTo>
                  <a:lnTo>
                    <a:pt x="1211059" y="109785"/>
                  </a:lnTo>
                  <a:lnTo>
                    <a:pt x="1214506" y="113182"/>
                  </a:lnTo>
                  <a:lnTo>
                    <a:pt x="1217954" y="109785"/>
                  </a:lnTo>
                  <a:lnTo>
                    <a:pt x="1221354" y="123472"/>
                  </a:lnTo>
                  <a:lnTo>
                    <a:pt x="1221354" y="126918"/>
                  </a:lnTo>
                  <a:lnTo>
                    <a:pt x="1235096" y="566249"/>
                  </a:lnTo>
                  <a:lnTo>
                    <a:pt x="1238496" y="590226"/>
                  </a:lnTo>
                  <a:lnTo>
                    <a:pt x="1241944" y="576539"/>
                  </a:lnTo>
                  <a:lnTo>
                    <a:pt x="1245344" y="524996"/>
                  </a:lnTo>
                  <a:lnTo>
                    <a:pt x="1248791" y="380850"/>
                  </a:lnTo>
                  <a:lnTo>
                    <a:pt x="1259086" y="34265"/>
                  </a:lnTo>
                  <a:lnTo>
                    <a:pt x="1262486" y="17132"/>
                  </a:lnTo>
                  <a:lnTo>
                    <a:pt x="1269382" y="3397"/>
                  </a:lnTo>
                  <a:lnTo>
                    <a:pt x="1279629" y="0"/>
                  </a:lnTo>
                  <a:lnTo>
                    <a:pt x="1334600" y="0"/>
                  </a:lnTo>
                  <a:lnTo>
                    <a:pt x="1358590" y="3397"/>
                  </a:lnTo>
                  <a:lnTo>
                    <a:pt x="1365485" y="6843"/>
                  </a:lnTo>
                  <a:lnTo>
                    <a:pt x="1368885" y="13687"/>
                  </a:lnTo>
                  <a:lnTo>
                    <a:pt x="1382628" y="92652"/>
                  </a:lnTo>
                  <a:lnTo>
                    <a:pt x="1386028" y="102893"/>
                  </a:lnTo>
                  <a:lnTo>
                    <a:pt x="1389475" y="106339"/>
                  </a:lnTo>
                  <a:lnTo>
                    <a:pt x="1392875" y="102893"/>
                  </a:lnTo>
                  <a:lnTo>
                    <a:pt x="1396323" y="109785"/>
                  </a:lnTo>
                  <a:lnTo>
                    <a:pt x="1396323" y="116628"/>
                  </a:lnTo>
                  <a:lnTo>
                    <a:pt x="1410018" y="538731"/>
                  </a:lnTo>
                  <a:lnTo>
                    <a:pt x="1413465" y="552514"/>
                  </a:lnTo>
                  <a:lnTo>
                    <a:pt x="1413465" y="549116"/>
                  </a:lnTo>
                  <a:lnTo>
                    <a:pt x="1416865" y="535286"/>
                  </a:lnTo>
                  <a:lnTo>
                    <a:pt x="1420313" y="480441"/>
                  </a:lnTo>
                  <a:lnTo>
                    <a:pt x="1423760" y="339740"/>
                  </a:lnTo>
                  <a:lnTo>
                    <a:pt x="1430608" y="54844"/>
                  </a:lnTo>
                  <a:lnTo>
                    <a:pt x="1437455" y="13687"/>
                  </a:lnTo>
                  <a:lnTo>
                    <a:pt x="1444303" y="3397"/>
                  </a:lnTo>
                  <a:lnTo>
                    <a:pt x="1454598" y="0"/>
                  </a:lnTo>
                  <a:lnTo>
                    <a:pt x="1509569" y="0"/>
                  </a:lnTo>
                  <a:lnTo>
                    <a:pt x="1533559" y="3397"/>
                  </a:lnTo>
                  <a:lnTo>
                    <a:pt x="1540406" y="6843"/>
                  </a:lnTo>
                  <a:lnTo>
                    <a:pt x="1543854" y="13687"/>
                  </a:lnTo>
                  <a:lnTo>
                    <a:pt x="1557549" y="85760"/>
                  </a:lnTo>
                  <a:lnTo>
                    <a:pt x="1560996" y="92652"/>
                  </a:lnTo>
                  <a:lnTo>
                    <a:pt x="1560996" y="96050"/>
                  </a:lnTo>
                  <a:lnTo>
                    <a:pt x="1564396" y="99495"/>
                  </a:lnTo>
                  <a:lnTo>
                    <a:pt x="1567844" y="96050"/>
                  </a:lnTo>
                  <a:lnTo>
                    <a:pt x="1567844" y="92652"/>
                  </a:lnTo>
                  <a:lnTo>
                    <a:pt x="1571292" y="102893"/>
                  </a:lnTo>
                  <a:lnTo>
                    <a:pt x="1571292" y="106339"/>
                  </a:lnTo>
                  <a:lnTo>
                    <a:pt x="1584986" y="504418"/>
                  </a:lnTo>
                  <a:lnTo>
                    <a:pt x="1588434" y="514707"/>
                  </a:lnTo>
                  <a:lnTo>
                    <a:pt x="1591834" y="501020"/>
                  </a:lnTo>
                  <a:lnTo>
                    <a:pt x="1595282" y="446079"/>
                  </a:lnTo>
                  <a:lnTo>
                    <a:pt x="1598681" y="302028"/>
                  </a:lnTo>
                  <a:lnTo>
                    <a:pt x="1605577" y="54844"/>
                  </a:lnTo>
                  <a:lnTo>
                    <a:pt x="1608976" y="20530"/>
                  </a:lnTo>
                  <a:lnTo>
                    <a:pt x="1619272" y="3397"/>
                  </a:lnTo>
                  <a:lnTo>
                    <a:pt x="1626119" y="0"/>
                  </a:lnTo>
                  <a:lnTo>
                    <a:pt x="1684538" y="0"/>
                  </a:lnTo>
                  <a:lnTo>
                    <a:pt x="1708528" y="3397"/>
                  </a:lnTo>
                  <a:lnTo>
                    <a:pt x="1715375" y="6843"/>
                  </a:lnTo>
                  <a:lnTo>
                    <a:pt x="1718823" y="13687"/>
                  </a:lnTo>
                  <a:lnTo>
                    <a:pt x="1732518" y="82362"/>
                  </a:lnTo>
                  <a:lnTo>
                    <a:pt x="1735965" y="89206"/>
                  </a:lnTo>
                  <a:lnTo>
                    <a:pt x="1739365" y="92652"/>
                  </a:lnTo>
                  <a:lnTo>
                    <a:pt x="1742813" y="85760"/>
                  </a:lnTo>
                  <a:lnTo>
                    <a:pt x="1746213" y="92652"/>
                  </a:lnTo>
                  <a:lnTo>
                    <a:pt x="1746213" y="96050"/>
                  </a:lnTo>
                  <a:lnTo>
                    <a:pt x="1759955" y="442634"/>
                  </a:lnTo>
                  <a:lnTo>
                    <a:pt x="1763355" y="480441"/>
                  </a:lnTo>
                  <a:lnTo>
                    <a:pt x="1763355" y="483887"/>
                  </a:lnTo>
                  <a:lnTo>
                    <a:pt x="1763355" y="480441"/>
                  </a:lnTo>
                  <a:lnTo>
                    <a:pt x="1766803" y="463308"/>
                  </a:lnTo>
                  <a:lnTo>
                    <a:pt x="1770203" y="404922"/>
                  </a:lnTo>
                  <a:lnTo>
                    <a:pt x="1773650" y="240244"/>
                  </a:lnTo>
                  <a:lnTo>
                    <a:pt x="1780498" y="54844"/>
                  </a:lnTo>
                  <a:lnTo>
                    <a:pt x="1787345" y="13687"/>
                  </a:lnTo>
                  <a:lnTo>
                    <a:pt x="1790889" y="3397"/>
                  </a:lnTo>
                  <a:lnTo>
                    <a:pt x="1794336" y="3397"/>
                  </a:lnTo>
                  <a:lnTo>
                    <a:pt x="1801184" y="3397"/>
                  </a:lnTo>
                  <a:lnTo>
                    <a:pt x="1862906" y="0"/>
                  </a:lnTo>
                  <a:lnTo>
                    <a:pt x="1883449" y="3397"/>
                  </a:lnTo>
                  <a:lnTo>
                    <a:pt x="1890344" y="6843"/>
                  </a:lnTo>
                  <a:lnTo>
                    <a:pt x="1893744" y="13687"/>
                  </a:lnTo>
                  <a:lnTo>
                    <a:pt x="1907487" y="75519"/>
                  </a:lnTo>
                  <a:lnTo>
                    <a:pt x="1910886" y="82362"/>
                  </a:lnTo>
                  <a:lnTo>
                    <a:pt x="1917734" y="82362"/>
                  </a:lnTo>
                  <a:lnTo>
                    <a:pt x="1917734" y="78917"/>
                  </a:lnTo>
                  <a:lnTo>
                    <a:pt x="1924629" y="99495"/>
                  </a:lnTo>
                  <a:lnTo>
                    <a:pt x="1934876" y="428946"/>
                  </a:lnTo>
                  <a:lnTo>
                    <a:pt x="1938324" y="452923"/>
                  </a:lnTo>
                  <a:lnTo>
                    <a:pt x="1938324" y="449477"/>
                  </a:lnTo>
                  <a:lnTo>
                    <a:pt x="1941772" y="439236"/>
                  </a:lnTo>
                  <a:lnTo>
                    <a:pt x="1945172" y="387789"/>
                  </a:lnTo>
                  <a:lnTo>
                    <a:pt x="1948619" y="240244"/>
                  </a:lnTo>
                  <a:lnTo>
                    <a:pt x="1955562" y="51398"/>
                  </a:lnTo>
                  <a:lnTo>
                    <a:pt x="1959010" y="20530"/>
                  </a:lnTo>
                  <a:lnTo>
                    <a:pt x="1965858" y="3397"/>
                  </a:lnTo>
                  <a:lnTo>
                    <a:pt x="1969305" y="3397"/>
                  </a:lnTo>
                  <a:lnTo>
                    <a:pt x="1976153" y="3397"/>
                  </a:lnTo>
                  <a:lnTo>
                    <a:pt x="2037875" y="0"/>
                  </a:lnTo>
                  <a:lnTo>
                    <a:pt x="2058418" y="3397"/>
                  </a:lnTo>
                  <a:lnTo>
                    <a:pt x="2068713" y="6843"/>
                  </a:lnTo>
                  <a:lnTo>
                    <a:pt x="2068713" y="13687"/>
                  </a:lnTo>
                  <a:lnTo>
                    <a:pt x="2082408" y="68627"/>
                  </a:lnTo>
                  <a:lnTo>
                    <a:pt x="2085855" y="78917"/>
                  </a:lnTo>
                  <a:lnTo>
                    <a:pt x="2092703" y="78917"/>
                  </a:lnTo>
                  <a:lnTo>
                    <a:pt x="2092703" y="72073"/>
                  </a:lnTo>
                  <a:lnTo>
                    <a:pt x="2099550" y="102893"/>
                  </a:lnTo>
                  <a:lnTo>
                    <a:pt x="2109845" y="408368"/>
                  </a:lnTo>
                  <a:lnTo>
                    <a:pt x="2113389" y="425501"/>
                  </a:lnTo>
                  <a:lnTo>
                    <a:pt x="2113389" y="422103"/>
                  </a:lnTo>
                  <a:lnTo>
                    <a:pt x="2116837" y="408368"/>
                  </a:lnTo>
                  <a:lnTo>
                    <a:pt x="2120236" y="356873"/>
                  </a:lnTo>
                  <a:lnTo>
                    <a:pt x="2127084" y="178412"/>
                  </a:lnTo>
                  <a:lnTo>
                    <a:pt x="2130531" y="54844"/>
                  </a:lnTo>
                  <a:lnTo>
                    <a:pt x="2133979" y="20530"/>
                  </a:lnTo>
                  <a:lnTo>
                    <a:pt x="2140827" y="3397"/>
                  </a:lnTo>
                  <a:lnTo>
                    <a:pt x="2144226" y="3397"/>
                  </a:lnTo>
                  <a:lnTo>
                    <a:pt x="2151122" y="3397"/>
                  </a:lnTo>
                  <a:lnTo>
                    <a:pt x="2209397" y="0"/>
                  </a:lnTo>
                  <a:lnTo>
                    <a:pt x="2233387" y="3397"/>
                  </a:lnTo>
                  <a:lnTo>
                    <a:pt x="2243682" y="6843"/>
                  </a:lnTo>
                  <a:lnTo>
                    <a:pt x="2243682" y="13687"/>
                  </a:lnTo>
                  <a:lnTo>
                    <a:pt x="2257377" y="65229"/>
                  </a:lnTo>
                  <a:lnTo>
                    <a:pt x="2260824" y="72073"/>
                  </a:lnTo>
                  <a:lnTo>
                    <a:pt x="2267672" y="72073"/>
                  </a:lnTo>
                  <a:lnTo>
                    <a:pt x="2267672" y="65229"/>
                  </a:lnTo>
                  <a:lnTo>
                    <a:pt x="2271072" y="68627"/>
                  </a:lnTo>
                  <a:lnTo>
                    <a:pt x="2274615" y="92652"/>
                  </a:lnTo>
                  <a:lnTo>
                    <a:pt x="2284910" y="380850"/>
                  </a:lnTo>
                  <a:lnTo>
                    <a:pt x="2288358" y="398078"/>
                  </a:lnTo>
                  <a:lnTo>
                    <a:pt x="2291758" y="384391"/>
                  </a:lnTo>
                  <a:lnTo>
                    <a:pt x="2295205" y="326005"/>
                  </a:lnTo>
                  <a:lnTo>
                    <a:pt x="2302053" y="92652"/>
                  </a:lnTo>
                  <a:lnTo>
                    <a:pt x="2305500" y="54844"/>
                  </a:lnTo>
                  <a:lnTo>
                    <a:pt x="2308900" y="20530"/>
                  </a:lnTo>
                  <a:lnTo>
                    <a:pt x="2315795" y="3397"/>
                  </a:lnTo>
                  <a:lnTo>
                    <a:pt x="2319195" y="3397"/>
                  </a:lnTo>
                  <a:lnTo>
                    <a:pt x="2326043" y="3397"/>
                  </a:lnTo>
                  <a:lnTo>
                    <a:pt x="2394613" y="0"/>
                  </a:lnTo>
                  <a:lnTo>
                    <a:pt x="2411755" y="3397"/>
                  </a:lnTo>
                  <a:lnTo>
                    <a:pt x="2418603" y="6843"/>
                  </a:lnTo>
                  <a:lnTo>
                    <a:pt x="2418603" y="13687"/>
                  </a:lnTo>
                  <a:lnTo>
                    <a:pt x="2428898" y="58386"/>
                  </a:lnTo>
                  <a:lnTo>
                    <a:pt x="2435889" y="68627"/>
                  </a:lnTo>
                  <a:lnTo>
                    <a:pt x="2439289" y="68627"/>
                  </a:lnTo>
                  <a:lnTo>
                    <a:pt x="2442737" y="65229"/>
                  </a:lnTo>
                  <a:lnTo>
                    <a:pt x="2442737" y="61784"/>
                  </a:lnTo>
                  <a:lnTo>
                    <a:pt x="2446136" y="61784"/>
                  </a:lnTo>
                  <a:lnTo>
                    <a:pt x="2449584" y="72073"/>
                  </a:lnTo>
                  <a:lnTo>
                    <a:pt x="2449584" y="78917"/>
                  </a:lnTo>
                  <a:lnTo>
                    <a:pt x="2459879" y="346584"/>
                  </a:lnTo>
                  <a:lnTo>
                    <a:pt x="2463279" y="374006"/>
                  </a:lnTo>
                  <a:lnTo>
                    <a:pt x="2466727" y="370560"/>
                  </a:lnTo>
                  <a:lnTo>
                    <a:pt x="2466727" y="349981"/>
                  </a:lnTo>
                  <a:lnTo>
                    <a:pt x="2470174" y="271064"/>
                  </a:lnTo>
                  <a:lnTo>
                    <a:pt x="2480421" y="54844"/>
                  </a:lnTo>
                  <a:lnTo>
                    <a:pt x="2487317" y="13687"/>
                  </a:lnTo>
                  <a:lnTo>
                    <a:pt x="2494164" y="3397"/>
                  </a:lnTo>
                  <a:lnTo>
                    <a:pt x="2501012" y="3397"/>
                  </a:lnTo>
                  <a:lnTo>
                    <a:pt x="2569582" y="0"/>
                  </a:lnTo>
                  <a:lnTo>
                    <a:pt x="2586724" y="3397"/>
                  </a:lnTo>
                  <a:lnTo>
                    <a:pt x="2593572" y="6843"/>
                  </a:lnTo>
                  <a:lnTo>
                    <a:pt x="2597115" y="13687"/>
                  </a:lnTo>
                  <a:lnTo>
                    <a:pt x="2603963" y="54844"/>
                  </a:lnTo>
                  <a:lnTo>
                    <a:pt x="2610810" y="65229"/>
                  </a:lnTo>
                  <a:lnTo>
                    <a:pt x="2614258" y="65229"/>
                  </a:lnTo>
                  <a:lnTo>
                    <a:pt x="2617706" y="61784"/>
                  </a:lnTo>
                  <a:lnTo>
                    <a:pt x="2621105" y="58386"/>
                  </a:lnTo>
                  <a:lnTo>
                    <a:pt x="2621105" y="65229"/>
                  </a:lnTo>
                  <a:lnTo>
                    <a:pt x="2624553" y="75519"/>
                  </a:lnTo>
                  <a:lnTo>
                    <a:pt x="2631400" y="274510"/>
                  </a:lnTo>
                  <a:lnTo>
                    <a:pt x="2638248" y="346584"/>
                  </a:lnTo>
                  <a:lnTo>
                    <a:pt x="2638248" y="353427"/>
                  </a:lnTo>
                  <a:lnTo>
                    <a:pt x="2641696" y="339740"/>
                  </a:lnTo>
                  <a:lnTo>
                    <a:pt x="2645095" y="288197"/>
                  </a:lnTo>
                  <a:lnTo>
                    <a:pt x="2658838" y="23976"/>
                  </a:lnTo>
                  <a:lnTo>
                    <a:pt x="2665686" y="3397"/>
                  </a:lnTo>
                  <a:lnTo>
                    <a:pt x="2669085" y="3397"/>
                  </a:lnTo>
                  <a:lnTo>
                    <a:pt x="2675981" y="3397"/>
                  </a:lnTo>
                  <a:lnTo>
                    <a:pt x="2730808" y="0"/>
                  </a:lnTo>
                  <a:lnTo>
                    <a:pt x="2758246" y="3397"/>
                  </a:lnTo>
                  <a:lnTo>
                    <a:pt x="2768637" y="10289"/>
                  </a:lnTo>
                  <a:lnTo>
                    <a:pt x="2772084" y="13687"/>
                  </a:lnTo>
                  <a:lnTo>
                    <a:pt x="2778932" y="47953"/>
                  </a:lnTo>
                  <a:lnTo>
                    <a:pt x="2782331" y="61784"/>
                  </a:lnTo>
                  <a:lnTo>
                    <a:pt x="2785779" y="61784"/>
                  </a:lnTo>
                  <a:lnTo>
                    <a:pt x="2789227" y="58386"/>
                  </a:lnTo>
                  <a:lnTo>
                    <a:pt x="2789227" y="61784"/>
                  </a:lnTo>
                  <a:lnTo>
                    <a:pt x="2792627" y="58386"/>
                  </a:lnTo>
                  <a:lnTo>
                    <a:pt x="2796074" y="54844"/>
                  </a:lnTo>
                  <a:lnTo>
                    <a:pt x="2799474" y="61784"/>
                  </a:lnTo>
                  <a:lnTo>
                    <a:pt x="2799474" y="68627"/>
                  </a:lnTo>
                  <a:lnTo>
                    <a:pt x="2806369" y="233353"/>
                  </a:lnTo>
                  <a:lnTo>
                    <a:pt x="2813217" y="332848"/>
                  </a:lnTo>
                  <a:lnTo>
                    <a:pt x="2816617" y="319161"/>
                  </a:lnTo>
                  <a:lnTo>
                    <a:pt x="2820064" y="264221"/>
                  </a:lnTo>
                  <a:lnTo>
                    <a:pt x="2826912" y="54844"/>
                  </a:lnTo>
                  <a:lnTo>
                    <a:pt x="2833759" y="23976"/>
                  </a:lnTo>
                  <a:lnTo>
                    <a:pt x="2844054" y="3397"/>
                  </a:lnTo>
                  <a:lnTo>
                    <a:pt x="2850902" y="3397"/>
                  </a:lnTo>
                  <a:lnTo>
                    <a:pt x="2912624" y="0"/>
                  </a:lnTo>
                  <a:lnTo>
                    <a:pt x="2936758" y="3397"/>
                  </a:lnTo>
                  <a:lnTo>
                    <a:pt x="2943606" y="10289"/>
                  </a:lnTo>
                  <a:lnTo>
                    <a:pt x="2947005" y="13687"/>
                  </a:lnTo>
                  <a:lnTo>
                    <a:pt x="2953901" y="44555"/>
                  </a:lnTo>
                  <a:lnTo>
                    <a:pt x="2957300" y="58386"/>
                  </a:lnTo>
                  <a:lnTo>
                    <a:pt x="2960748" y="58386"/>
                  </a:lnTo>
                  <a:lnTo>
                    <a:pt x="2964148" y="54844"/>
                  </a:lnTo>
                  <a:lnTo>
                    <a:pt x="2967596" y="54844"/>
                  </a:lnTo>
                  <a:lnTo>
                    <a:pt x="2971043" y="51398"/>
                  </a:lnTo>
                  <a:lnTo>
                    <a:pt x="2974443" y="58386"/>
                  </a:lnTo>
                  <a:lnTo>
                    <a:pt x="2974443" y="65229"/>
                  </a:lnTo>
                  <a:lnTo>
                    <a:pt x="2977891" y="157881"/>
                  </a:lnTo>
                  <a:lnTo>
                    <a:pt x="2984738" y="298487"/>
                  </a:lnTo>
                  <a:lnTo>
                    <a:pt x="2988138" y="315715"/>
                  </a:lnTo>
                  <a:lnTo>
                    <a:pt x="2988138" y="312318"/>
                  </a:lnTo>
                  <a:lnTo>
                    <a:pt x="2991586" y="298487"/>
                  </a:lnTo>
                  <a:lnTo>
                    <a:pt x="2995033" y="243642"/>
                  </a:lnTo>
                  <a:lnTo>
                    <a:pt x="3001881" y="54844"/>
                  </a:lnTo>
                  <a:lnTo>
                    <a:pt x="3012176" y="13687"/>
                  </a:lnTo>
                  <a:lnTo>
                    <a:pt x="3019023" y="3397"/>
                  </a:lnTo>
                  <a:lnTo>
                    <a:pt x="3025871" y="3397"/>
                  </a:lnTo>
                  <a:lnTo>
                    <a:pt x="3087689" y="0"/>
                  </a:lnTo>
                  <a:lnTo>
                    <a:pt x="3111679" y="3397"/>
                  </a:lnTo>
                  <a:lnTo>
                    <a:pt x="3118527" y="10289"/>
                  </a:lnTo>
                  <a:lnTo>
                    <a:pt x="3121974" y="13687"/>
                  </a:lnTo>
                  <a:lnTo>
                    <a:pt x="3128822" y="41109"/>
                  </a:lnTo>
                  <a:lnTo>
                    <a:pt x="3135669" y="54844"/>
                  </a:lnTo>
                  <a:lnTo>
                    <a:pt x="3139117" y="51398"/>
                  </a:lnTo>
                  <a:lnTo>
                    <a:pt x="3145964" y="47953"/>
                  </a:lnTo>
                  <a:lnTo>
                    <a:pt x="3149412" y="82362"/>
                  </a:lnTo>
                  <a:lnTo>
                    <a:pt x="3156259" y="226509"/>
                  </a:lnTo>
                  <a:lnTo>
                    <a:pt x="3163107" y="295041"/>
                  </a:lnTo>
                  <a:lnTo>
                    <a:pt x="3166554" y="281354"/>
                  </a:lnTo>
                  <a:lnTo>
                    <a:pt x="3169954" y="229955"/>
                  </a:lnTo>
                  <a:lnTo>
                    <a:pt x="3176850" y="54844"/>
                  </a:lnTo>
                  <a:lnTo>
                    <a:pt x="3187097" y="13687"/>
                  </a:lnTo>
                  <a:lnTo>
                    <a:pt x="3190544" y="3397"/>
                  </a:lnTo>
                  <a:lnTo>
                    <a:pt x="3200840" y="3397"/>
                  </a:lnTo>
                  <a:lnTo>
                    <a:pt x="3262658" y="0"/>
                  </a:lnTo>
                  <a:lnTo>
                    <a:pt x="3286648" y="3397"/>
                  </a:lnTo>
                  <a:lnTo>
                    <a:pt x="3293496" y="10289"/>
                  </a:lnTo>
                  <a:lnTo>
                    <a:pt x="3296943" y="13687"/>
                  </a:lnTo>
                  <a:lnTo>
                    <a:pt x="3303791" y="41109"/>
                  </a:lnTo>
                  <a:lnTo>
                    <a:pt x="3310638" y="51398"/>
                  </a:lnTo>
                  <a:lnTo>
                    <a:pt x="3320933" y="47953"/>
                  </a:lnTo>
                  <a:lnTo>
                    <a:pt x="3320933" y="44555"/>
                  </a:lnTo>
                  <a:lnTo>
                    <a:pt x="3324333" y="68627"/>
                  </a:lnTo>
                  <a:lnTo>
                    <a:pt x="3331228" y="219665"/>
                  </a:lnTo>
                  <a:lnTo>
                    <a:pt x="3338076" y="281354"/>
                  </a:lnTo>
                  <a:lnTo>
                    <a:pt x="3338076" y="277908"/>
                  </a:lnTo>
                  <a:lnTo>
                    <a:pt x="3341476" y="264221"/>
                  </a:lnTo>
                  <a:lnTo>
                    <a:pt x="3344923" y="188702"/>
                  </a:lnTo>
                  <a:lnTo>
                    <a:pt x="3351771" y="61784"/>
                  </a:lnTo>
                  <a:lnTo>
                    <a:pt x="3351771" y="54844"/>
                  </a:lnTo>
                  <a:lnTo>
                    <a:pt x="3355218" y="23976"/>
                  </a:lnTo>
                  <a:lnTo>
                    <a:pt x="3365513" y="6843"/>
                  </a:lnTo>
                  <a:lnTo>
                    <a:pt x="3365513" y="3397"/>
                  </a:lnTo>
                  <a:lnTo>
                    <a:pt x="3375761" y="3397"/>
                  </a:lnTo>
                  <a:lnTo>
                    <a:pt x="3437627" y="0"/>
                  </a:lnTo>
                  <a:lnTo>
                    <a:pt x="3461617" y="3397"/>
                  </a:lnTo>
                  <a:lnTo>
                    <a:pt x="3468465" y="10289"/>
                  </a:lnTo>
                  <a:lnTo>
                    <a:pt x="3471864" y="13687"/>
                  </a:lnTo>
                  <a:lnTo>
                    <a:pt x="3478760" y="37663"/>
                  </a:lnTo>
                  <a:lnTo>
                    <a:pt x="3485607" y="47953"/>
                  </a:lnTo>
                  <a:lnTo>
                    <a:pt x="3489007" y="47953"/>
                  </a:lnTo>
                  <a:lnTo>
                    <a:pt x="3489007" y="44555"/>
                  </a:lnTo>
                  <a:lnTo>
                    <a:pt x="3492455" y="47953"/>
                  </a:lnTo>
                  <a:lnTo>
                    <a:pt x="3492455" y="44555"/>
                  </a:lnTo>
                  <a:lnTo>
                    <a:pt x="3495902" y="41109"/>
                  </a:lnTo>
                  <a:lnTo>
                    <a:pt x="3502750" y="82362"/>
                  </a:lnTo>
                  <a:lnTo>
                    <a:pt x="3509597" y="216124"/>
                  </a:lnTo>
                  <a:lnTo>
                    <a:pt x="3513045" y="264221"/>
                  </a:lnTo>
                  <a:lnTo>
                    <a:pt x="3513045" y="260775"/>
                  </a:lnTo>
                  <a:lnTo>
                    <a:pt x="3516445" y="247088"/>
                  </a:lnTo>
                  <a:lnTo>
                    <a:pt x="3523292" y="171569"/>
                  </a:lnTo>
                  <a:lnTo>
                    <a:pt x="3526740" y="54844"/>
                  </a:lnTo>
                  <a:lnTo>
                    <a:pt x="3530187" y="23976"/>
                  </a:lnTo>
                  <a:lnTo>
                    <a:pt x="3540434" y="3397"/>
                  </a:lnTo>
                  <a:lnTo>
                    <a:pt x="3550730" y="3397"/>
                  </a:lnTo>
                  <a:lnTo>
                    <a:pt x="3605701" y="0"/>
                  </a:lnTo>
                  <a:lnTo>
                    <a:pt x="3636538" y="3397"/>
                  </a:lnTo>
                  <a:lnTo>
                    <a:pt x="3643433" y="10289"/>
                  </a:lnTo>
                  <a:lnTo>
                    <a:pt x="3646833" y="13687"/>
                  </a:lnTo>
                  <a:lnTo>
                    <a:pt x="3653681" y="37663"/>
                  </a:lnTo>
                  <a:lnTo>
                    <a:pt x="3660528" y="44555"/>
                  </a:lnTo>
                  <a:lnTo>
                    <a:pt x="3663976" y="44555"/>
                  </a:lnTo>
                  <a:lnTo>
                    <a:pt x="3667423" y="44555"/>
                  </a:lnTo>
                  <a:lnTo>
                    <a:pt x="3670823" y="37663"/>
                  </a:lnTo>
                  <a:lnTo>
                    <a:pt x="3674271" y="61784"/>
                  </a:lnTo>
                  <a:lnTo>
                    <a:pt x="3677671" y="72073"/>
                  </a:lnTo>
                  <a:lnTo>
                    <a:pt x="3681118" y="202389"/>
                  </a:lnTo>
                  <a:lnTo>
                    <a:pt x="3687966" y="247088"/>
                  </a:lnTo>
                  <a:lnTo>
                    <a:pt x="3687966" y="250486"/>
                  </a:lnTo>
                  <a:lnTo>
                    <a:pt x="3691413" y="247088"/>
                  </a:lnTo>
                  <a:lnTo>
                    <a:pt x="3691413" y="229955"/>
                  </a:lnTo>
                  <a:lnTo>
                    <a:pt x="3698261" y="123472"/>
                  </a:lnTo>
                  <a:lnTo>
                    <a:pt x="3701709" y="54844"/>
                  </a:lnTo>
                  <a:lnTo>
                    <a:pt x="3705108" y="23976"/>
                  </a:lnTo>
                  <a:lnTo>
                    <a:pt x="3718851" y="3397"/>
                  </a:lnTo>
                  <a:lnTo>
                    <a:pt x="3725699" y="3397"/>
                  </a:lnTo>
                  <a:lnTo>
                    <a:pt x="3787517" y="0"/>
                  </a:lnTo>
                  <a:lnTo>
                    <a:pt x="3811507" y="3397"/>
                  </a:lnTo>
                  <a:lnTo>
                    <a:pt x="3818355" y="10289"/>
                  </a:lnTo>
                  <a:lnTo>
                    <a:pt x="3821802" y="13687"/>
                  </a:lnTo>
                  <a:lnTo>
                    <a:pt x="3828650" y="37663"/>
                  </a:lnTo>
                  <a:lnTo>
                    <a:pt x="3835497" y="44555"/>
                  </a:lnTo>
                  <a:lnTo>
                    <a:pt x="3838945" y="41109"/>
                  </a:lnTo>
                  <a:lnTo>
                    <a:pt x="3842345" y="44555"/>
                  </a:lnTo>
                  <a:lnTo>
                    <a:pt x="3842345" y="41109"/>
                  </a:lnTo>
                  <a:lnTo>
                    <a:pt x="3845792" y="37663"/>
                  </a:lnTo>
                  <a:lnTo>
                    <a:pt x="3852640" y="92652"/>
                  </a:lnTo>
                  <a:lnTo>
                    <a:pt x="3859487" y="205835"/>
                  </a:lnTo>
                  <a:lnTo>
                    <a:pt x="3862935" y="233353"/>
                  </a:lnTo>
                  <a:lnTo>
                    <a:pt x="3866382" y="233353"/>
                  </a:lnTo>
                  <a:lnTo>
                    <a:pt x="3869782" y="205835"/>
                  </a:lnTo>
                  <a:lnTo>
                    <a:pt x="3873230" y="137159"/>
                  </a:lnTo>
                  <a:lnTo>
                    <a:pt x="3876630" y="54844"/>
                  </a:lnTo>
                  <a:lnTo>
                    <a:pt x="3880077" y="23976"/>
                  </a:lnTo>
                  <a:lnTo>
                    <a:pt x="3890468" y="3397"/>
                  </a:lnTo>
                  <a:lnTo>
                    <a:pt x="3900763" y="3397"/>
                  </a:lnTo>
                  <a:lnTo>
                    <a:pt x="3962486" y="0"/>
                  </a:lnTo>
                  <a:lnTo>
                    <a:pt x="3986476" y="3397"/>
                  </a:lnTo>
                  <a:lnTo>
                    <a:pt x="3996723" y="10289"/>
                  </a:lnTo>
                  <a:lnTo>
                    <a:pt x="3996723" y="17132"/>
                  </a:lnTo>
                  <a:lnTo>
                    <a:pt x="4003619" y="37663"/>
                  </a:lnTo>
                  <a:lnTo>
                    <a:pt x="4010466" y="41109"/>
                  </a:lnTo>
                  <a:lnTo>
                    <a:pt x="4013866" y="41109"/>
                  </a:lnTo>
                  <a:lnTo>
                    <a:pt x="4017313" y="41109"/>
                  </a:lnTo>
                  <a:lnTo>
                    <a:pt x="4020761" y="34265"/>
                  </a:lnTo>
                  <a:lnTo>
                    <a:pt x="4024161" y="44555"/>
                  </a:lnTo>
                  <a:lnTo>
                    <a:pt x="4027609" y="75519"/>
                  </a:lnTo>
                  <a:lnTo>
                    <a:pt x="4034456" y="195545"/>
                  </a:lnTo>
                  <a:lnTo>
                    <a:pt x="4037904" y="223111"/>
                  </a:lnTo>
                  <a:lnTo>
                    <a:pt x="4041303" y="223111"/>
                  </a:lnTo>
                  <a:lnTo>
                    <a:pt x="4041303" y="205835"/>
                  </a:lnTo>
                  <a:lnTo>
                    <a:pt x="4044751" y="157881"/>
                  </a:lnTo>
                  <a:lnTo>
                    <a:pt x="4055142" y="23976"/>
                  </a:lnTo>
                  <a:lnTo>
                    <a:pt x="4068837" y="3397"/>
                  </a:lnTo>
                  <a:lnTo>
                    <a:pt x="4137407" y="0"/>
                  </a:lnTo>
                  <a:lnTo>
                    <a:pt x="4161397" y="3397"/>
                  </a:lnTo>
                  <a:lnTo>
                    <a:pt x="4171692" y="10289"/>
                  </a:lnTo>
                  <a:lnTo>
                    <a:pt x="4175140" y="13687"/>
                  </a:lnTo>
                  <a:lnTo>
                    <a:pt x="4178540" y="34265"/>
                  </a:lnTo>
                  <a:lnTo>
                    <a:pt x="4185435" y="41109"/>
                  </a:lnTo>
                  <a:lnTo>
                    <a:pt x="4188835" y="41109"/>
                  </a:lnTo>
                  <a:lnTo>
                    <a:pt x="4188835" y="37663"/>
                  </a:lnTo>
                  <a:lnTo>
                    <a:pt x="4192282" y="41109"/>
                  </a:lnTo>
                  <a:lnTo>
                    <a:pt x="4192282" y="37663"/>
                  </a:lnTo>
                  <a:lnTo>
                    <a:pt x="4195682" y="34265"/>
                  </a:lnTo>
                  <a:lnTo>
                    <a:pt x="4199130" y="51398"/>
                  </a:lnTo>
                  <a:lnTo>
                    <a:pt x="4202530" y="75519"/>
                  </a:lnTo>
                  <a:lnTo>
                    <a:pt x="4209425" y="188702"/>
                  </a:lnTo>
                  <a:lnTo>
                    <a:pt x="4212968" y="216124"/>
                  </a:lnTo>
                  <a:lnTo>
                    <a:pt x="4216368" y="212678"/>
                  </a:lnTo>
                  <a:lnTo>
                    <a:pt x="4216368" y="195545"/>
                  </a:lnTo>
                  <a:lnTo>
                    <a:pt x="4219816" y="144146"/>
                  </a:lnTo>
                  <a:lnTo>
                    <a:pt x="4230111" y="30820"/>
                  </a:lnTo>
                  <a:lnTo>
                    <a:pt x="4230111" y="23976"/>
                  </a:lnTo>
                  <a:lnTo>
                    <a:pt x="4236958" y="3397"/>
                  </a:lnTo>
                  <a:lnTo>
                    <a:pt x="4240358" y="3397"/>
                  </a:lnTo>
                  <a:lnTo>
                    <a:pt x="4250653" y="3397"/>
                  </a:lnTo>
                  <a:lnTo>
                    <a:pt x="4305529" y="0"/>
                  </a:lnTo>
                  <a:lnTo>
                    <a:pt x="4336366" y="3397"/>
                  </a:lnTo>
                  <a:lnTo>
                    <a:pt x="4346661" y="10289"/>
                  </a:lnTo>
                  <a:lnTo>
                    <a:pt x="4350061" y="13687"/>
                  </a:lnTo>
                  <a:lnTo>
                    <a:pt x="4356956" y="34265"/>
                  </a:lnTo>
                  <a:lnTo>
                    <a:pt x="4360356" y="37663"/>
                  </a:lnTo>
                  <a:lnTo>
                    <a:pt x="4363804" y="37663"/>
                  </a:lnTo>
                  <a:lnTo>
                    <a:pt x="4367204" y="37663"/>
                  </a:lnTo>
                  <a:lnTo>
                    <a:pt x="4370651" y="30820"/>
                  </a:lnTo>
                  <a:lnTo>
                    <a:pt x="4374099" y="37663"/>
                  </a:lnTo>
                  <a:lnTo>
                    <a:pt x="4374099" y="44555"/>
                  </a:lnTo>
                </a:path>
              </a:pathLst>
            </a:custGeom>
            <a:ln w="1027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1663509" y="6726647"/>
              <a:ext cx="4374515" cy="974725"/>
            </a:xfrm>
            <a:custGeom>
              <a:avLst/>
              <a:gdLst/>
              <a:ahLst/>
              <a:cxnLst/>
              <a:rect l="l" t="t" r="r" b="b"/>
              <a:pathLst>
                <a:path w="4374515" h="974725">
                  <a:moveTo>
                    <a:pt x="0" y="974618"/>
                  </a:moveTo>
                  <a:lnTo>
                    <a:pt x="116674" y="971220"/>
                  </a:lnTo>
                  <a:lnTo>
                    <a:pt x="126960" y="967774"/>
                  </a:lnTo>
                  <a:lnTo>
                    <a:pt x="133812" y="940256"/>
                  </a:lnTo>
                  <a:lnTo>
                    <a:pt x="137240" y="895701"/>
                  </a:lnTo>
                  <a:lnTo>
                    <a:pt x="157812" y="17132"/>
                  </a:lnTo>
                  <a:lnTo>
                    <a:pt x="161240" y="0"/>
                  </a:lnTo>
                  <a:lnTo>
                    <a:pt x="161240" y="3445"/>
                  </a:lnTo>
                  <a:lnTo>
                    <a:pt x="161240" y="17132"/>
                  </a:lnTo>
                  <a:lnTo>
                    <a:pt x="164669" y="78964"/>
                  </a:lnTo>
                  <a:lnTo>
                    <a:pt x="171526" y="305474"/>
                  </a:lnTo>
                  <a:lnTo>
                    <a:pt x="178498" y="603961"/>
                  </a:lnTo>
                  <a:lnTo>
                    <a:pt x="181926" y="782374"/>
                  </a:lnTo>
                  <a:lnTo>
                    <a:pt x="185355" y="799651"/>
                  </a:lnTo>
                  <a:lnTo>
                    <a:pt x="188783" y="799651"/>
                  </a:lnTo>
                  <a:lnTo>
                    <a:pt x="188783" y="806494"/>
                  </a:lnTo>
                  <a:lnTo>
                    <a:pt x="195640" y="823627"/>
                  </a:lnTo>
                  <a:lnTo>
                    <a:pt x="199069" y="851049"/>
                  </a:lnTo>
                  <a:lnTo>
                    <a:pt x="212778" y="960930"/>
                  </a:lnTo>
                  <a:lnTo>
                    <a:pt x="219635" y="967774"/>
                  </a:lnTo>
                  <a:lnTo>
                    <a:pt x="226492" y="971220"/>
                  </a:lnTo>
                  <a:lnTo>
                    <a:pt x="264196" y="971220"/>
                  </a:lnTo>
                  <a:lnTo>
                    <a:pt x="305328" y="964376"/>
                  </a:lnTo>
                  <a:lnTo>
                    <a:pt x="312176" y="895701"/>
                  </a:lnTo>
                  <a:lnTo>
                    <a:pt x="332766" y="113230"/>
                  </a:lnTo>
                  <a:lnTo>
                    <a:pt x="336310" y="89206"/>
                  </a:lnTo>
                  <a:lnTo>
                    <a:pt x="336310" y="92652"/>
                  </a:lnTo>
                  <a:lnTo>
                    <a:pt x="336310" y="106339"/>
                  </a:lnTo>
                  <a:lnTo>
                    <a:pt x="339757" y="168171"/>
                  </a:lnTo>
                  <a:lnTo>
                    <a:pt x="346605" y="394680"/>
                  </a:lnTo>
                  <a:lnTo>
                    <a:pt x="356900" y="799651"/>
                  </a:lnTo>
                  <a:lnTo>
                    <a:pt x="360300" y="816783"/>
                  </a:lnTo>
                  <a:lnTo>
                    <a:pt x="363747" y="816783"/>
                  </a:lnTo>
                  <a:lnTo>
                    <a:pt x="367147" y="827073"/>
                  </a:lnTo>
                  <a:lnTo>
                    <a:pt x="377442" y="882013"/>
                  </a:lnTo>
                  <a:lnTo>
                    <a:pt x="387737" y="960930"/>
                  </a:lnTo>
                  <a:lnTo>
                    <a:pt x="394585" y="967774"/>
                  </a:lnTo>
                  <a:lnTo>
                    <a:pt x="401432" y="971220"/>
                  </a:lnTo>
                  <a:lnTo>
                    <a:pt x="435717" y="971220"/>
                  </a:lnTo>
                  <a:lnTo>
                    <a:pt x="476850" y="967774"/>
                  </a:lnTo>
                  <a:lnTo>
                    <a:pt x="490593" y="895701"/>
                  </a:lnTo>
                  <a:lnTo>
                    <a:pt x="504431" y="205835"/>
                  </a:lnTo>
                  <a:lnTo>
                    <a:pt x="511278" y="171569"/>
                  </a:lnTo>
                  <a:lnTo>
                    <a:pt x="514678" y="195593"/>
                  </a:lnTo>
                  <a:lnTo>
                    <a:pt x="518126" y="274510"/>
                  </a:lnTo>
                  <a:lnTo>
                    <a:pt x="521526" y="477043"/>
                  </a:lnTo>
                  <a:lnTo>
                    <a:pt x="531821" y="816783"/>
                  </a:lnTo>
                  <a:lnTo>
                    <a:pt x="535269" y="830471"/>
                  </a:lnTo>
                  <a:lnTo>
                    <a:pt x="538668" y="830471"/>
                  </a:lnTo>
                  <a:lnTo>
                    <a:pt x="542116" y="844206"/>
                  </a:lnTo>
                  <a:lnTo>
                    <a:pt x="545564" y="861339"/>
                  </a:lnTo>
                  <a:lnTo>
                    <a:pt x="552411" y="892255"/>
                  </a:lnTo>
                  <a:lnTo>
                    <a:pt x="562706" y="964376"/>
                  </a:lnTo>
                  <a:lnTo>
                    <a:pt x="566106" y="967774"/>
                  </a:lnTo>
                  <a:lnTo>
                    <a:pt x="576401" y="971220"/>
                  </a:lnTo>
                  <a:lnTo>
                    <a:pt x="614086" y="971220"/>
                  </a:lnTo>
                  <a:lnTo>
                    <a:pt x="655266" y="964376"/>
                  </a:lnTo>
                  <a:lnTo>
                    <a:pt x="665657" y="895701"/>
                  </a:lnTo>
                  <a:lnTo>
                    <a:pt x="679352" y="277956"/>
                  </a:lnTo>
                  <a:lnTo>
                    <a:pt x="686200" y="240244"/>
                  </a:lnTo>
                  <a:lnTo>
                    <a:pt x="686200" y="243642"/>
                  </a:lnTo>
                  <a:lnTo>
                    <a:pt x="689647" y="267667"/>
                  </a:lnTo>
                  <a:lnTo>
                    <a:pt x="693095" y="343138"/>
                  </a:lnTo>
                  <a:lnTo>
                    <a:pt x="699942" y="555960"/>
                  </a:lnTo>
                  <a:lnTo>
                    <a:pt x="706790" y="830471"/>
                  </a:lnTo>
                  <a:lnTo>
                    <a:pt x="706790" y="840760"/>
                  </a:lnTo>
                  <a:lnTo>
                    <a:pt x="710237" y="844206"/>
                  </a:lnTo>
                  <a:lnTo>
                    <a:pt x="713637" y="844206"/>
                  </a:lnTo>
                  <a:lnTo>
                    <a:pt x="717085" y="851049"/>
                  </a:lnTo>
                  <a:lnTo>
                    <a:pt x="720485" y="857893"/>
                  </a:lnTo>
                  <a:lnTo>
                    <a:pt x="723932" y="878568"/>
                  </a:lnTo>
                  <a:lnTo>
                    <a:pt x="730780" y="919677"/>
                  </a:lnTo>
                  <a:lnTo>
                    <a:pt x="734227" y="960930"/>
                  </a:lnTo>
                  <a:lnTo>
                    <a:pt x="741075" y="967774"/>
                  </a:lnTo>
                  <a:lnTo>
                    <a:pt x="751370" y="971220"/>
                  </a:lnTo>
                  <a:lnTo>
                    <a:pt x="789055" y="971220"/>
                  </a:lnTo>
                  <a:lnTo>
                    <a:pt x="830331" y="967774"/>
                  </a:lnTo>
                  <a:lnTo>
                    <a:pt x="830331" y="964376"/>
                  </a:lnTo>
                  <a:lnTo>
                    <a:pt x="837179" y="940256"/>
                  </a:lnTo>
                  <a:lnTo>
                    <a:pt x="840626" y="895701"/>
                  </a:lnTo>
                  <a:lnTo>
                    <a:pt x="854321" y="332896"/>
                  </a:lnTo>
                  <a:lnTo>
                    <a:pt x="857721" y="298630"/>
                  </a:lnTo>
                  <a:lnTo>
                    <a:pt x="861169" y="298630"/>
                  </a:lnTo>
                  <a:lnTo>
                    <a:pt x="861169" y="302028"/>
                  </a:lnTo>
                  <a:lnTo>
                    <a:pt x="864616" y="315763"/>
                  </a:lnTo>
                  <a:lnTo>
                    <a:pt x="868016" y="377452"/>
                  </a:lnTo>
                  <a:lnTo>
                    <a:pt x="871464" y="549116"/>
                  </a:lnTo>
                  <a:lnTo>
                    <a:pt x="878311" y="840760"/>
                  </a:lnTo>
                  <a:lnTo>
                    <a:pt x="881759" y="851049"/>
                  </a:lnTo>
                  <a:lnTo>
                    <a:pt x="881759" y="854447"/>
                  </a:lnTo>
                  <a:lnTo>
                    <a:pt x="885159" y="854447"/>
                  </a:lnTo>
                  <a:lnTo>
                    <a:pt x="888606" y="854447"/>
                  </a:lnTo>
                  <a:lnTo>
                    <a:pt x="892006" y="864737"/>
                  </a:lnTo>
                  <a:lnTo>
                    <a:pt x="898901" y="882013"/>
                  </a:lnTo>
                  <a:lnTo>
                    <a:pt x="902301" y="919677"/>
                  </a:lnTo>
                  <a:lnTo>
                    <a:pt x="909149" y="960930"/>
                  </a:lnTo>
                  <a:lnTo>
                    <a:pt x="916044" y="967774"/>
                  </a:lnTo>
                  <a:lnTo>
                    <a:pt x="922891" y="971220"/>
                  </a:lnTo>
                  <a:lnTo>
                    <a:pt x="964024" y="971220"/>
                  </a:lnTo>
                  <a:lnTo>
                    <a:pt x="1005252" y="967774"/>
                  </a:lnTo>
                  <a:lnTo>
                    <a:pt x="1005252" y="964376"/>
                  </a:lnTo>
                  <a:lnTo>
                    <a:pt x="1012147" y="940256"/>
                  </a:lnTo>
                  <a:lnTo>
                    <a:pt x="1015547" y="895701"/>
                  </a:lnTo>
                  <a:lnTo>
                    <a:pt x="1029290" y="377452"/>
                  </a:lnTo>
                  <a:lnTo>
                    <a:pt x="1036137" y="346584"/>
                  </a:lnTo>
                  <a:lnTo>
                    <a:pt x="1036137" y="350029"/>
                  </a:lnTo>
                  <a:lnTo>
                    <a:pt x="1039537" y="370560"/>
                  </a:lnTo>
                  <a:lnTo>
                    <a:pt x="1042985" y="439236"/>
                  </a:lnTo>
                  <a:lnTo>
                    <a:pt x="1046433" y="621094"/>
                  </a:lnTo>
                  <a:lnTo>
                    <a:pt x="1053280" y="854447"/>
                  </a:lnTo>
                  <a:lnTo>
                    <a:pt x="1056680" y="857893"/>
                  </a:lnTo>
                  <a:lnTo>
                    <a:pt x="1056680" y="864737"/>
                  </a:lnTo>
                  <a:lnTo>
                    <a:pt x="1060127" y="861339"/>
                  </a:lnTo>
                  <a:lnTo>
                    <a:pt x="1063575" y="861339"/>
                  </a:lnTo>
                  <a:lnTo>
                    <a:pt x="1066975" y="871724"/>
                  </a:lnTo>
                  <a:lnTo>
                    <a:pt x="1070423" y="885411"/>
                  </a:lnTo>
                  <a:lnTo>
                    <a:pt x="1077270" y="919677"/>
                  </a:lnTo>
                  <a:lnTo>
                    <a:pt x="1084117" y="960930"/>
                  </a:lnTo>
                  <a:lnTo>
                    <a:pt x="1090965" y="967774"/>
                  </a:lnTo>
                  <a:lnTo>
                    <a:pt x="1097812" y="971220"/>
                  </a:lnTo>
                  <a:lnTo>
                    <a:pt x="1138993" y="971220"/>
                  </a:lnTo>
                  <a:lnTo>
                    <a:pt x="1180221" y="964376"/>
                  </a:lnTo>
                  <a:lnTo>
                    <a:pt x="1190516" y="895701"/>
                  </a:lnTo>
                  <a:lnTo>
                    <a:pt x="1204211" y="422103"/>
                  </a:lnTo>
                  <a:lnTo>
                    <a:pt x="1211059" y="387837"/>
                  </a:lnTo>
                  <a:lnTo>
                    <a:pt x="1211059" y="391235"/>
                  </a:lnTo>
                  <a:lnTo>
                    <a:pt x="1214506" y="411813"/>
                  </a:lnTo>
                  <a:lnTo>
                    <a:pt x="1217954" y="477043"/>
                  </a:lnTo>
                  <a:lnTo>
                    <a:pt x="1221354" y="662347"/>
                  </a:lnTo>
                  <a:lnTo>
                    <a:pt x="1228201" y="864737"/>
                  </a:lnTo>
                  <a:lnTo>
                    <a:pt x="1231649" y="868278"/>
                  </a:lnTo>
                  <a:lnTo>
                    <a:pt x="1231649" y="875122"/>
                  </a:lnTo>
                  <a:lnTo>
                    <a:pt x="1235096" y="868278"/>
                  </a:lnTo>
                  <a:lnTo>
                    <a:pt x="1238496" y="871724"/>
                  </a:lnTo>
                  <a:lnTo>
                    <a:pt x="1238496" y="875122"/>
                  </a:lnTo>
                  <a:lnTo>
                    <a:pt x="1241944" y="878568"/>
                  </a:lnTo>
                  <a:lnTo>
                    <a:pt x="1245344" y="888857"/>
                  </a:lnTo>
                  <a:lnTo>
                    <a:pt x="1252239" y="919677"/>
                  </a:lnTo>
                  <a:lnTo>
                    <a:pt x="1259086" y="960930"/>
                  </a:lnTo>
                  <a:lnTo>
                    <a:pt x="1265934" y="967774"/>
                  </a:lnTo>
                  <a:lnTo>
                    <a:pt x="1272781" y="971220"/>
                  </a:lnTo>
                  <a:lnTo>
                    <a:pt x="1314058" y="971220"/>
                  </a:lnTo>
                  <a:lnTo>
                    <a:pt x="1358590" y="964376"/>
                  </a:lnTo>
                  <a:lnTo>
                    <a:pt x="1368885" y="895701"/>
                  </a:lnTo>
                  <a:lnTo>
                    <a:pt x="1379180" y="466754"/>
                  </a:lnTo>
                  <a:lnTo>
                    <a:pt x="1382628" y="428946"/>
                  </a:lnTo>
                  <a:lnTo>
                    <a:pt x="1386027" y="428946"/>
                  </a:lnTo>
                  <a:lnTo>
                    <a:pt x="1389475" y="446079"/>
                  </a:lnTo>
                  <a:lnTo>
                    <a:pt x="1389475" y="501020"/>
                  </a:lnTo>
                  <a:lnTo>
                    <a:pt x="1396323" y="658902"/>
                  </a:lnTo>
                  <a:lnTo>
                    <a:pt x="1403170" y="875122"/>
                  </a:lnTo>
                  <a:lnTo>
                    <a:pt x="1403170" y="878568"/>
                  </a:lnTo>
                  <a:lnTo>
                    <a:pt x="1406618" y="882013"/>
                  </a:lnTo>
                  <a:lnTo>
                    <a:pt x="1410018" y="878568"/>
                  </a:lnTo>
                  <a:lnTo>
                    <a:pt x="1416865" y="885411"/>
                  </a:lnTo>
                  <a:lnTo>
                    <a:pt x="1420313" y="899146"/>
                  </a:lnTo>
                  <a:lnTo>
                    <a:pt x="1427160" y="929966"/>
                  </a:lnTo>
                  <a:lnTo>
                    <a:pt x="1430608" y="960930"/>
                  </a:lnTo>
                  <a:lnTo>
                    <a:pt x="1440903" y="967774"/>
                  </a:lnTo>
                  <a:lnTo>
                    <a:pt x="1447750" y="971220"/>
                  </a:lnTo>
                  <a:lnTo>
                    <a:pt x="1488979" y="971220"/>
                  </a:lnTo>
                  <a:lnTo>
                    <a:pt x="1530111" y="967774"/>
                  </a:lnTo>
                  <a:lnTo>
                    <a:pt x="1543854" y="895701"/>
                  </a:lnTo>
                  <a:lnTo>
                    <a:pt x="1554149" y="501020"/>
                  </a:lnTo>
                  <a:lnTo>
                    <a:pt x="1557549" y="463356"/>
                  </a:lnTo>
                  <a:lnTo>
                    <a:pt x="1560996" y="463356"/>
                  </a:lnTo>
                  <a:lnTo>
                    <a:pt x="1560996" y="466754"/>
                  </a:lnTo>
                  <a:lnTo>
                    <a:pt x="1564396" y="483887"/>
                  </a:lnTo>
                  <a:lnTo>
                    <a:pt x="1567844" y="549116"/>
                  </a:lnTo>
                  <a:lnTo>
                    <a:pt x="1571292" y="720686"/>
                  </a:lnTo>
                  <a:lnTo>
                    <a:pt x="1578139" y="868278"/>
                  </a:lnTo>
                  <a:lnTo>
                    <a:pt x="1578139" y="885411"/>
                  </a:lnTo>
                  <a:lnTo>
                    <a:pt x="1581539" y="892255"/>
                  </a:lnTo>
                  <a:lnTo>
                    <a:pt x="1584986" y="885411"/>
                  </a:lnTo>
                  <a:lnTo>
                    <a:pt x="1588434" y="885411"/>
                  </a:lnTo>
                  <a:lnTo>
                    <a:pt x="1591834" y="888857"/>
                  </a:lnTo>
                  <a:lnTo>
                    <a:pt x="1595282" y="902544"/>
                  </a:lnTo>
                  <a:lnTo>
                    <a:pt x="1602129" y="929966"/>
                  </a:lnTo>
                  <a:lnTo>
                    <a:pt x="1605577" y="960930"/>
                  </a:lnTo>
                  <a:lnTo>
                    <a:pt x="1615824" y="967774"/>
                  </a:lnTo>
                  <a:lnTo>
                    <a:pt x="1622671" y="971220"/>
                  </a:lnTo>
                  <a:lnTo>
                    <a:pt x="1663948" y="971220"/>
                  </a:lnTo>
                  <a:lnTo>
                    <a:pt x="1705080" y="967774"/>
                  </a:lnTo>
                  <a:lnTo>
                    <a:pt x="1718823" y="899146"/>
                  </a:lnTo>
                  <a:lnTo>
                    <a:pt x="1729070" y="545719"/>
                  </a:lnTo>
                  <a:lnTo>
                    <a:pt x="1732518" y="497622"/>
                  </a:lnTo>
                  <a:lnTo>
                    <a:pt x="1735965" y="497622"/>
                  </a:lnTo>
                  <a:lnTo>
                    <a:pt x="1739365" y="514755"/>
                  </a:lnTo>
                  <a:lnTo>
                    <a:pt x="1739365" y="569695"/>
                  </a:lnTo>
                  <a:lnTo>
                    <a:pt x="1746213" y="724131"/>
                  </a:lnTo>
                  <a:lnTo>
                    <a:pt x="1749660" y="871724"/>
                  </a:lnTo>
                  <a:lnTo>
                    <a:pt x="1753060" y="892255"/>
                  </a:lnTo>
                  <a:lnTo>
                    <a:pt x="1756508" y="899146"/>
                  </a:lnTo>
                  <a:lnTo>
                    <a:pt x="1756508" y="892255"/>
                  </a:lnTo>
                  <a:lnTo>
                    <a:pt x="1777098" y="940256"/>
                  </a:lnTo>
                  <a:lnTo>
                    <a:pt x="1780498" y="964376"/>
                  </a:lnTo>
                  <a:lnTo>
                    <a:pt x="1787345" y="967774"/>
                  </a:lnTo>
                  <a:lnTo>
                    <a:pt x="1797784" y="971220"/>
                  </a:lnTo>
                  <a:lnTo>
                    <a:pt x="1838916" y="971220"/>
                  </a:lnTo>
                  <a:lnTo>
                    <a:pt x="1880049" y="967774"/>
                  </a:lnTo>
                  <a:lnTo>
                    <a:pt x="1893744" y="899146"/>
                  </a:lnTo>
                  <a:lnTo>
                    <a:pt x="1904039" y="569695"/>
                  </a:lnTo>
                  <a:lnTo>
                    <a:pt x="1907487" y="528442"/>
                  </a:lnTo>
                  <a:lnTo>
                    <a:pt x="1910886" y="524996"/>
                  </a:lnTo>
                  <a:lnTo>
                    <a:pt x="1910886" y="528442"/>
                  </a:lnTo>
                  <a:lnTo>
                    <a:pt x="1914334" y="545719"/>
                  </a:lnTo>
                  <a:lnTo>
                    <a:pt x="1914334" y="600515"/>
                  </a:lnTo>
                  <a:lnTo>
                    <a:pt x="1924629" y="823627"/>
                  </a:lnTo>
                  <a:lnTo>
                    <a:pt x="1924629" y="895701"/>
                  </a:lnTo>
                  <a:lnTo>
                    <a:pt x="1928029" y="902544"/>
                  </a:lnTo>
                  <a:lnTo>
                    <a:pt x="1931477" y="905990"/>
                  </a:lnTo>
                  <a:lnTo>
                    <a:pt x="1931477" y="899146"/>
                  </a:lnTo>
                  <a:lnTo>
                    <a:pt x="1934876" y="895701"/>
                  </a:lnTo>
                  <a:lnTo>
                    <a:pt x="1938324" y="895701"/>
                  </a:lnTo>
                  <a:lnTo>
                    <a:pt x="1941772" y="899146"/>
                  </a:lnTo>
                  <a:lnTo>
                    <a:pt x="1945172" y="912833"/>
                  </a:lnTo>
                  <a:lnTo>
                    <a:pt x="1952163" y="950641"/>
                  </a:lnTo>
                  <a:lnTo>
                    <a:pt x="1959010" y="964376"/>
                  </a:lnTo>
                  <a:lnTo>
                    <a:pt x="1962458" y="967774"/>
                  </a:lnTo>
                  <a:lnTo>
                    <a:pt x="1972705" y="971220"/>
                  </a:lnTo>
                  <a:lnTo>
                    <a:pt x="2013838" y="971220"/>
                  </a:lnTo>
                  <a:lnTo>
                    <a:pt x="2055018" y="967774"/>
                  </a:lnTo>
                  <a:lnTo>
                    <a:pt x="2068713" y="899146"/>
                  </a:lnTo>
                  <a:lnTo>
                    <a:pt x="2079008" y="597118"/>
                  </a:lnTo>
                  <a:lnTo>
                    <a:pt x="2082408" y="555960"/>
                  </a:lnTo>
                  <a:lnTo>
                    <a:pt x="2085855" y="552562"/>
                  </a:lnTo>
                  <a:lnTo>
                    <a:pt x="2085855" y="555960"/>
                  </a:lnTo>
                  <a:lnTo>
                    <a:pt x="2089255" y="573093"/>
                  </a:lnTo>
                  <a:lnTo>
                    <a:pt x="2092703" y="631479"/>
                  </a:lnTo>
                  <a:lnTo>
                    <a:pt x="2099550" y="899146"/>
                  </a:lnTo>
                  <a:lnTo>
                    <a:pt x="2102998" y="909388"/>
                  </a:lnTo>
                  <a:lnTo>
                    <a:pt x="2106398" y="912833"/>
                  </a:lnTo>
                  <a:lnTo>
                    <a:pt x="2106398" y="902544"/>
                  </a:lnTo>
                  <a:lnTo>
                    <a:pt x="2109845" y="902544"/>
                  </a:lnTo>
                  <a:lnTo>
                    <a:pt x="2116837" y="905990"/>
                  </a:lnTo>
                  <a:lnTo>
                    <a:pt x="2120236" y="916279"/>
                  </a:lnTo>
                  <a:lnTo>
                    <a:pt x="2130531" y="960930"/>
                  </a:lnTo>
                  <a:lnTo>
                    <a:pt x="2137379" y="971220"/>
                  </a:lnTo>
                  <a:lnTo>
                    <a:pt x="2147674" y="971220"/>
                  </a:lnTo>
                  <a:lnTo>
                    <a:pt x="2181959" y="971220"/>
                  </a:lnTo>
                  <a:lnTo>
                    <a:pt x="2229939" y="967774"/>
                  </a:lnTo>
                  <a:lnTo>
                    <a:pt x="2243682" y="895701"/>
                  </a:lnTo>
                  <a:lnTo>
                    <a:pt x="2253929" y="624636"/>
                  </a:lnTo>
                  <a:lnTo>
                    <a:pt x="2257377" y="579985"/>
                  </a:lnTo>
                  <a:lnTo>
                    <a:pt x="2260824" y="579985"/>
                  </a:lnTo>
                  <a:lnTo>
                    <a:pt x="2264224" y="597118"/>
                  </a:lnTo>
                  <a:lnTo>
                    <a:pt x="2264224" y="652058"/>
                  </a:lnTo>
                  <a:lnTo>
                    <a:pt x="2274615" y="905990"/>
                  </a:lnTo>
                  <a:lnTo>
                    <a:pt x="2278063" y="912833"/>
                  </a:lnTo>
                  <a:lnTo>
                    <a:pt x="2278063" y="916279"/>
                  </a:lnTo>
                  <a:lnTo>
                    <a:pt x="2284910" y="905990"/>
                  </a:lnTo>
                  <a:lnTo>
                    <a:pt x="2291758" y="909388"/>
                  </a:lnTo>
                  <a:lnTo>
                    <a:pt x="2295205" y="916279"/>
                  </a:lnTo>
                  <a:lnTo>
                    <a:pt x="2302053" y="947243"/>
                  </a:lnTo>
                  <a:lnTo>
                    <a:pt x="2305500" y="960930"/>
                  </a:lnTo>
                  <a:lnTo>
                    <a:pt x="2312348" y="967774"/>
                  </a:lnTo>
                  <a:lnTo>
                    <a:pt x="2322643" y="971220"/>
                  </a:lnTo>
                  <a:lnTo>
                    <a:pt x="2360328" y="971220"/>
                  </a:lnTo>
                  <a:lnTo>
                    <a:pt x="2404908" y="967774"/>
                  </a:lnTo>
                  <a:lnTo>
                    <a:pt x="2408308" y="964376"/>
                  </a:lnTo>
                  <a:lnTo>
                    <a:pt x="2415203" y="940256"/>
                  </a:lnTo>
                  <a:lnTo>
                    <a:pt x="2418603" y="899146"/>
                  </a:lnTo>
                  <a:lnTo>
                    <a:pt x="2428898" y="662347"/>
                  </a:lnTo>
                  <a:lnTo>
                    <a:pt x="2432346" y="607359"/>
                  </a:lnTo>
                  <a:lnTo>
                    <a:pt x="2435889" y="603961"/>
                  </a:lnTo>
                  <a:lnTo>
                    <a:pt x="2435889" y="617648"/>
                  </a:lnTo>
                  <a:lnTo>
                    <a:pt x="2439289" y="672589"/>
                  </a:lnTo>
                  <a:lnTo>
                    <a:pt x="2449584" y="909388"/>
                  </a:lnTo>
                  <a:lnTo>
                    <a:pt x="2453032" y="916279"/>
                  </a:lnTo>
                  <a:lnTo>
                    <a:pt x="2453032" y="919677"/>
                  </a:lnTo>
                  <a:lnTo>
                    <a:pt x="2456431" y="916279"/>
                  </a:lnTo>
                  <a:lnTo>
                    <a:pt x="2459879" y="909388"/>
                  </a:lnTo>
                  <a:lnTo>
                    <a:pt x="2466727" y="912833"/>
                  </a:lnTo>
                  <a:lnTo>
                    <a:pt x="2470174" y="923123"/>
                  </a:lnTo>
                  <a:lnTo>
                    <a:pt x="2480421" y="960930"/>
                  </a:lnTo>
                  <a:lnTo>
                    <a:pt x="2487317" y="971220"/>
                  </a:lnTo>
                  <a:lnTo>
                    <a:pt x="2494164" y="971220"/>
                  </a:lnTo>
                  <a:lnTo>
                    <a:pt x="2531849" y="971220"/>
                  </a:lnTo>
                  <a:lnTo>
                    <a:pt x="2579877" y="971220"/>
                  </a:lnTo>
                  <a:lnTo>
                    <a:pt x="2583277" y="964376"/>
                  </a:lnTo>
                  <a:lnTo>
                    <a:pt x="2593572" y="940256"/>
                  </a:lnTo>
                  <a:lnTo>
                    <a:pt x="2597115" y="899146"/>
                  </a:lnTo>
                  <a:lnTo>
                    <a:pt x="2603963" y="679480"/>
                  </a:lnTo>
                  <a:lnTo>
                    <a:pt x="2607410" y="628081"/>
                  </a:lnTo>
                  <a:lnTo>
                    <a:pt x="2610810" y="624636"/>
                  </a:lnTo>
                  <a:lnTo>
                    <a:pt x="2610810" y="628081"/>
                  </a:lnTo>
                  <a:lnTo>
                    <a:pt x="2614258" y="641769"/>
                  </a:lnTo>
                  <a:lnTo>
                    <a:pt x="2614258" y="693168"/>
                  </a:lnTo>
                  <a:lnTo>
                    <a:pt x="2624553" y="912833"/>
                  </a:lnTo>
                  <a:lnTo>
                    <a:pt x="2627953" y="916279"/>
                  </a:lnTo>
                  <a:lnTo>
                    <a:pt x="2627953" y="923123"/>
                  </a:lnTo>
                  <a:lnTo>
                    <a:pt x="2631400" y="919677"/>
                  </a:lnTo>
                  <a:lnTo>
                    <a:pt x="2634848" y="912833"/>
                  </a:lnTo>
                  <a:lnTo>
                    <a:pt x="2641696" y="916279"/>
                  </a:lnTo>
                  <a:lnTo>
                    <a:pt x="2645095" y="923123"/>
                  </a:lnTo>
                  <a:lnTo>
                    <a:pt x="2658838" y="967774"/>
                  </a:lnTo>
                  <a:lnTo>
                    <a:pt x="2672533" y="971220"/>
                  </a:lnTo>
                  <a:lnTo>
                    <a:pt x="2713665" y="971220"/>
                  </a:lnTo>
                  <a:lnTo>
                    <a:pt x="2754798" y="971220"/>
                  </a:lnTo>
                  <a:lnTo>
                    <a:pt x="2758246" y="964376"/>
                  </a:lnTo>
                  <a:lnTo>
                    <a:pt x="2768637" y="940256"/>
                  </a:lnTo>
                  <a:lnTo>
                    <a:pt x="2772084" y="899146"/>
                  </a:lnTo>
                  <a:lnTo>
                    <a:pt x="2778932" y="717288"/>
                  </a:lnTo>
                  <a:lnTo>
                    <a:pt x="2782331" y="648612"/>
                  </a:lnTo>
                  <a:lnTo>
                    <a:pt x="2785779" y="645214"/>
                  </a:lnTo>
                  <a:lnTo>
                    <a:pt x="2785779" y="648612"/>
                  </a:lnTo>
                  <a:lnTo>
                    <a:pt x="2789227" y="662347"/>
                  </a:lnTo>
                  <a:lnTo>
                    <a:pt x="2789227" y="717288"/>
                  </a:lnTo>
                  <a:lnTo>
                    <a:pt x="2799474" y="916279"/>
                  </a:lnTo>
                  <a:lnTo>
                    <a:pt x="2802922" y="923123"/>
                  </a:lnTo>
                  <a:lnTo>
                    <a:pt x="2802922" y="926569"/>
                  </a:lnTo>
                  <a:lnTo>
                    <a:pt x="2806369" y="923123"/>
                  </a:lnTo>
                  <a:lnTo>
                    <a:pt x="2809769" y="919677"/>
                  </a:lnTo>
                  <a:lnTo>
                    <a:pt x="2813217" y="916279"/>
                  </a:lnTo>
                  <a:lnTo>
                    <a:pt x="2816617" y="916279"/>
                  </a:lnTo>
                  <a:lnTo>
                    <a:pt x="2816617" y="923123"/>
                  </a:lnTo>
                  <a:lnTo>
                    <a:pt x="2823512" y="943702"/>
                  </a:lnTo>
                  <a:lnTo>
                    <a:pt x="2826912" y="960930"/>
                  </a:lnTo>
                  <a:lnTo>
                    <a:pt x="2830359" y="964376"/>
                  </a:lnTo>
                  <a:lnTo>
                    <a:pt x="2837207" y="967774"/>
                  </a:lnTo>
                  <a:lnTo>
                    <a:pt x="2847502" y="971220"/>
                  </a:lnTo>
                  <a:lnTo>
                    <a:pt x="2888634" y="971220"/>
                  </a:lnTo>
                  <a:lnTo>
                    <a:pt x="2929863" y="967774"/>
                  </a:lnTo>
                  <a:lnTo>
                    <a:pt x="2933310" y="967774"/>
                  </a:lnTo>
                  <a:lnTo>
                    <a:pt x="2943606" y="940256"/>
                  </a:lnTo>
                  <a:lnTo>
                    <a:pt x="2947005" y="899146"/>
                  </a:lnTo>
                  <a:lnTo>
                    <a:pt x="2953901" y="734421"/>
                  </a:lnTo>
                  <a:lnTo>
                    <a:pt x="2957300" y="669191"/>
                  </a:lnTo>
                  <a:lnTo>
                    <a:pt x="2960748" y="665745"/>
                  </a:lnTo>
                  <a:lnTo>
                    <a:pt x="2964148" y="679480"/>
                  </a:lnTo>
                  <a:lnTo>
                    <a:pt x="2967596" y="737819"/>
                  </a:lnTo>
                  <a:lnTo>
                    <a:pt x="2974443" y="916279"/>
                  </a:lnTo>
                  <a:lnTo>
                    <a:pt x="2974443" y="923123"/>
                  </a:lnTo>
                  <a:lnTo>
                    <a:pt x="2977891" y="929966"/>
                  </a:lnTo>
                  <a:lnTo>
                    <a:pt x="2981290" y="926569"/>
                  </a:lnTo>
                  <a:lnTo>
                    <a:pt x="2991586" y="923123"/>
                  </a:lnTo>
                  <a:lnTo>
                    <a:pt x="2995033" y="929966"/>
                  </a:lnTo>
                  <a:lnTo>
                    <a:pt x="3001881" y="960930"/>
                  </a:lnTo>
                  <a:lnTo>
                    <a:pt x="3012176" y="971220"/>
                  </a:lnTo>
                  <a:lnTo>
                    <a:pt x="3019023" y="971220"/>
                  </a:lnTo>
                  <a:lnTo>
                    <a:pt x="3060156" y="971220"/>
                  </a:lnTo>
                  <a:lnTo>
                    <a:pt x="3104832" y="971220"/>
                  </a:lnTo>
                  <a:lnTo>
                    <a:pt x="3108279" y="967774"/>
                  </a:lnTo>
                  <a:lnTo>
                    <a:pt x="3118527" y="940256"/>
                  </a:lnTo>
                  <a:lnTo>
                    <a:pt x="3121974" y="899146"/>
                  </a:lnTo>
                  <a:lnTo>
                    <a:pt x="3128822" y="751554"/>
                  </a:lnTo>
                  <a:lnTo>
                    <a:pt x="3135669" y="682878"/>
                  </a:lnTo>
                  <a:lnTo>
                    <a:pt x="3135669" y="696613"/>
                  </a:lnTo>
                  <a:lnTo>
                    <a:pt x="3139117" y="748108"/>
                  </a:lnTo>
                  <a:lnTo>
                    <a:pt x="3145964" y="833916"/>
                  </a:lnTo>
                  <a:lnTo>
                    <a:pt x="3149412" y="926569"/>
                  </a:lnTo>
                  <a:lnTo>
                    <a:pt x="3152812" y="933412"/>
                  </a:lnTo>
                  <a:lnTo>
                    <a:pt x="3156259" y="926569"/>
                  </a:lnTo>
                  <a:lnTo>
                    <a:pt x="3163107" y="923123"/>
                  </a:lnTo>
                  <a:lnTo>
                    <a:pt x="3166554" y="923123"/>
                  </a:lnTo>
                  <a:lnTo>
                    <a:pt x="3169954" y="933412"/>
                  </a:lnTo>
                  <a:lnTo>
                    <a:pt x="3176850" y="960930"/>
                  </a:lnTo>
                  <a:lnTo>
                    <a:pt x="3180249" y="964376"/>
                  </a:lnTo>
                  <a:lnTo>
                    <a:pt x="3187097" y="971220"/>
                  </a:lnTo>
                  <a:lnTo>
                    <a:pt x="3193992" y="971220"/>
                  </a:lnTo>
                  <a:lnTo>
                    <a:pt x="3235125" y="971220"/>
                  </a:lnTo>
                  <a:lnTo>
                    <a:pt x="3279801" y="967774"/>
                  </a:lnTo>
                  <a:lnTo>
                    <a:pt x="3283200" y="967774"/>
                  </a:lnTo>
                  <a:lnTo>
                    <a:pt x="3293496" y="940256"/>
                  </a:lnTo>
                  <a:lnTo>
                    <a:pt x="3296943" y="899146"/>
                  </a:lnTo>
                  <a:lnTo>
                    <a:pt x="3303791" y="758397"/>
                  </a:lnTo>
                  <a:lnTo>
                    <a:pt x="3310638" y="700011"/>
                  </a:lnTo>
                  <a:lnTo>
                    <a:pt x="3310638" y="713842"/>
                  </a:lnTo>
                  <a:lnTo>
                    <a:pt x="3317486" y="785915"/>
                  </a:lnTo>
                  <a:lnTo>
                    <a:pt x="3324333" y="909388"/>
                  </a:lnTo>
                  <a:lnTo>
                    <a:pt x="3324333" y="926569"/>
                  </a:lnTo>
                  <a:lnTo>
                    <a:pt x="3327781" y="936810"/>
                  </a:lnTo>
                  <a:lnTo>
                    <a:pt x="3331228" y="929966"/>
                  </a:lnTo>
                  <a:lnTo>
                    <a:pt x="3334628" y="929966"/>
                  </a:lnTo>
                  <a:lnTo>
                    <a:pt x="3334628" y="926569"/>
                  </a:lnTo>
                  <a:lnTo>
                    <a:pt x="3338076" y="926569"/>
                  </a:lnTo>
                  <a:lnTo>
                    <a:pt x="3341476" y="929966"/>
                  </a:lnTo>
                  <a:lnTo>
                    <a:pt x="3348371" y="947243"/>
                  </a:lnTo>
                  <a:lnTo>
                    <a:pt x="3351771" y="960930"/>
                  </a:lnTo>
                  <a:lnTo>
                    <a:pt x="3362066" y="971220"/>
                  </a:lnTo>
                  <a:lnTo>
                    <a:pt x="3368913" y="971220"/>
                  </a:lnTo>
                  <a:lnTo>
                    <a:pt x="3410189" y="971220"/>
                  </a:lnTo>
                  <a:lnTo>
                    <a:pt x="3454722" y="971220"/>
                  </a:lnTo>
                  <a:lnTo>
                    <a:pt x="3461617" y="967774"/>
                  </a:lnTo>
                  <a:lnTo>
                    <a:pt x="3468465" y="940256"/>
                  </a:lnTo>
                  <a:lnTo>
                    <a:pt x="3471864" y="895701"/>
                  </a:lnTo>
                  <a:lnTo>
                    <a:pt x="3478760" y="758397"/>
                  </a:lnTo>
                  <a:lnTo>
                    <a:pt x="3485607" y="713842"/>
                  </a:lnTo>
                  <a:lnTo>
                    <a:pt x="3485607" y="717288"/>
                  </a:lnTo>
                  <a:lnTo>
                    <a:pt x="3489007" y="730975"/>
                  </a:lnTo>
                  <a:lnTo>
                    <a:pt x="3492455" y="816783"/>
                  </a:lnTo>
                  <a:lnTo>
                    <a:pt x="3495902" y="916279"/>
                  </a:lnTo>
                  <a:lnTo>
                    <a:pt x="3502750" y="936810"/>
                  </a:lnTo>
                  <a:lnTo>
                    <a:pt x="3506149" y="933412"/>
                  </a:lnTo>
                  <a:lnTo>
                    <a:pt x="3509597" y="929966"/>
                  </a:lnTo>
                  <a:lnTo>
                    <a:pt x="3513045" y="926569"/>
                  </a:lnTo>
                  <a:lnTo>
                    <a:pt x="3516445" y="929966"/>
                  </a:lnTo>
                  <a:lnTo>
                    <a:pt x="3519892" y="933412"/>
                  </a:lnTo>
                  <a:lnTo>
                    <a:pt x="3523292" y="943702"/>
                  </a:lnTo>
                  <a:lnTo>
                    <a:pt x="3530187" y="967774"/>
                  </a:lnTo>
                  <a:lnTo>
                    <a:pt x="3533587" y="967774"/>
                  </a:lnTo>
                  <a:lnTo>
                    <a:pt x="3543882" y="971220"/>
                  </a:lnTo>
                  <a:lnTo>
                    <a:pt x="3585110" y="971220"/>
                  </a:lnTo>
                  <a:lnTo>
                    <a:pt x="3629691" y="971220"/>
                  </a:lnTo>
                  <a:lnTo>
                    <a:pt x="3636538" y="967774"/>
                  </a:lnTo>
                  <a:lnTo>
                    <a:pt x="3643433" y="940256"/>
                  </a:lnTo>
                  <a:lnTo>
                    <a:pt x="3646833" y="899146"/>
                  </a:lnTo>
                  <a:lnTo>
                    <a:pt x="3653681" y="765241"/>
                  </a:lnTo>
                  <a:lnTo>
                    <a:pt x="3660528" y="727577"/>
                  </a:lnTo>
                  <a:lnTo>
                    <a:pt x="3660528" y="730975"/>
                  </a:lnTo>
                  <a:lnTo>
                    <a:pt x="3663976" y="744710"/>
                  </a:lnTo>
                  <a:lnTo>
                    <a:pt x="3667423" y="830471"/>
                  </a:lnTo>
                  <a:lnTo>
                    <a:pt x="3670823" y="916279"/>
                  </a:lnTo>
                  <a:lnTo>
                    <a:pt x="3677671" y="940256"/>
                  </a:lnTo>
                  <a:lnTo>
                    <a:pt x="3677671" y="936810"/>
                  </a:lnTo>
                  <a:lnTo>
                    <a:pt x="3684566" y="933412"/>
                  </a:lnTo>
                  <a:lnTo>
                    <a:pt x="3687966" y="933412"/>
                  </a:lnTo>
                  <a:lnTo>
                    <a:pt x="3687966" y="929966"/>
                  </a:lnTo>
                  <a:lnTo>
                    <a:pt x="3691413" y="936810"/>
                  </a:lnTo>
                  <a:lnTo>
                    <a:pt x="3698261" y="943702"/>
                  </a:lnTo>
                  <a:lnTo>
                    <a:pt x="3701709" y="960930"/>
                  </a:lnTo>
                  <a:lnTo>
                    <a:pt x="3711956" y="971220"/>
                  </a:lnTo>
                  <a:lnTo>
                    <a:pt x="3718851" y="971220"/>
                  </a:lnTo>
                  <a:lnTo>
                    <a:pt x="3763527" y="971220"/>
                  </a:lnTo>
                  <a:lnTo>
                    <a:pt x="3808059" y="967774"/>
                  </a:lnTo>
                  <a:lnTo>
                    <a:pt x="3811507" y="967774"/>
                  </a:lnTo>
                  <a:lnTo>
                    <a:pt x="3818355" y="936810"/>
                  </a:lnTo>
                  <a:lnTo>
                    <a:pt x="3821802" y="899146"/>
                  </a:lnTo>
                  <a:lnTo>
                    <a:pt x="3828650" y="775530"/>
                  </a:lnTo>
                  <a:lnTo>
                    <a:pt x="3832097" y="744710"/>
                  </a:lnTo>
                  <a:lnTo>
                    <a:pt x="3835497" y="741264"/>
                  </a:lnTo>
                  <a:lnTo>
                    <a:pt x="3835497" y="744710"/>
                  </a:lnTo>
                  <a:lnTo>
                    <a:pt x="3838945" y="765241"/>
                  </a:lnTo>
                  <a:lnTo>
                    <a:pt x="3842345" y="816783"/>
                  </a:lnTo>
                  <a:lnTo>
                    <a:pt x="3845792" y="916279"/>
                  </a:lnTo>
                  <a:lnTo>
                    <a:pt x="3852640" y="940256"/>
                  </a:lnTo>
                  <a:lnTo>
                    <a:pt x="3852640" y="943702"/>
                  </a:lnTo>
                  <a:lnTo>
                    <a:pt x="3856087" y="936810"/>
                  </a:lnTo>
                  <a:lnTo>
                    <a:pt x="3859487" y="933412"/>
                  </a:lnTo>
                  <a:lnTo>
                    <a:pt x="3859487" y="936810"/>
                  </a:lnTo>
                  <a:lnTo>
                    <a:pt x="3862935" y="933412"/>
                  </a:lnTo>
                  <a:lnTo>
                    <a:pt x="3866382" y="933412"/>
                  </a:lnTo>
                  <a:lnTo>
                    <a:pt x="3869782" y="940256"/>
                  </a:lnTo>
                  <a:lnTo>
                    <a:pt x="3873230" y="954087"/>
                  </a:lnTo>
                  <a:lnTo>
                    <a:pt x="3876630" y="960930"/>
                  </a:lnTo>
                  <a:lnTo>
                    <a:pt x="3876630" y="964376"/>
                  </a:lnTo>
                  <a:lnTo>
                    <a:pt x="3886925" y="971220"/>
                  </a:lnTo>
                  <a:lnTo>
                    <a:pt x="3893916" y="971220"/>
                  </a:lnTo>
                  <a:lnTo>
                    <a:pt x="3935048" y="971220"/>
                  </a:lnTo>
                  <a:lnTo>
                    <a:pt x="3979629" y="971220"/>
                  </a:lnTo>
                  <a:lnTo>
                    <a:pt x="3986476" y="967774"/>
                  </a:lnTo>
                  <a:lnTo>
                    <a:pt x="3993323" y="940256"/>
                  </a:lnTo>
                  <a:lnTo>
                    <a:pt x="3996723" y="902544"/>
                  </a:lnTo>
                  <a:lnTo>
                    <a:pt x="4003619" y="782374"/>
                  </a:lnTo>
                  <a:lnTo>
                    <a:pt x="4007018" y="754952"/>
                  </a:lnTo>
                  <a:lnTo>
                    <a:pt x="4010466" y="751554"/>
                  </a:lnTo>
                  <a:lnTo>
                    <a:pt x="4010466" y="754952"/>
                  </a:lnTo>
                  <a:lnTo>
                    <a:pt x="4013866" y="768687"/>
                  </a:lnTo>
                  <a:lnTo>
                    <a:pt x="4017313" y="823627"/>
                  </a:lnTo>
                  <a:lnTo>
                    <a:pt x="4020761" y="919677"/>
                  </a:lnTo>
                  <a:lnTo>
                    <a:pt x="4027609" y="943702"/>
                  </a:lnTo>
                  <a:lnTo>
                    <a:pt x="4031008" y="936810"/>
                  </a:lnTo>
                  <a:lnTo>
                    <a:pt x="4034456" y="936810"/>
                  </a:lnTo>
                  <a:lnTo>
                    <a:pt x="4037904" y="933412"/>
                  </a:lnTo>
                  <a:lnTo>
                    <a:pt x="4041303" y="936810"/>
                  </a:lnTo>
                  <a:lnTo>
                    <a:pt x="4044751" y="940256"/>
                  </a:lnTo>
                  <a:lnTo>
                    <a:pt x="4048151" y="950641"/>
                  </a:lnTo>
                  <a:lnTo>
                    <a:pt x="4055142" y="964376"/>
                  </a:lnTo>
                  <a:lnTo>
                    <a:pt x="4058590" y="967774"/>
                  </a:lnTo>
                  <a:lnTo>
                    <a:pt x="4068837" y="971220"/>
                  </a:lnTo>
                  <a:lnTo>
                    <a:pt x="4110017" y="971220"/>
                  </a:lnTo>
                  <a:lnTo>
                    <a:pt x="4154550" y="971220"/>
                  </a:lnTo>
                  <a:lnTo>
                    <a:pt x="4161397" y="967774"/>
                  </a:lnTo>
                  <a:lnTo>
                    <a:pt x="4168292" y="940256"/>
                  </a:lnTo>
                  <a:lnTo>
                    <a:pt x="4175140" y="895701"/>
                  </a:lnTo>
                  <a:lnTo>
                    <a:pt x="4178540" y="782374"/>
                  </a:lnTo>
                  <a:lnTo>
                    <a:pt x="4185435" y="761843"/>
                  </a:lnTo>
                  <a:lnTo>
                    <a:pt x="4185435" y="765241"/>
                  </a:lnTo>
                  <a:lnTo>
                    <a:pt x="4188835" y="789361"/>
                  </a:lnTo>
                  <a:lnTo>
                    <a:pt x="4192282" y="857893"/>
                  </a:lnTo>
                  <a:lnTo>
                    <a:pt x="4195682" y="919677"/>
                  </a:lnTo>
                  <a:lnTo>
                    <a:pt x="4202530" y="943702"/>
                  </a:lnTo>
                  <a:lnTo>
                    <a:pt x="4202530" y="947243"/>
                  </a:lnTo>
                  <a:lnTo>
                    <a:pt x="4205977" y="940256"/>
                  </a:lnTo>
                  <a:lnTo>
                    <a:pt x="4209425" y="936810"/>
                  </a:lnTo>
                  <a:lnTo>
                    <a:pt x="4212968" y="936810"/>
                  </a:lnTo>
                  <a:lnTo>
                    <a:pt x="4219816" y="940256"/>
                  </a:lnTo>
                  <a:lnTo>
                    <a:pt x="4223264" y="950641"/>
                  </a:lnTo>
                  <a:lnTo>
                    <a:pt x="4230111" y="964376"/>
                  </a:lnTo>
                  <a:lnTo>
                    <a:pt x="4233511" y="967774"/>
                  </a:lnTo>
                  <a:lnTo>
                    <a:pt x="4243806" y="971220"/>
                  </a:lnTo>
                  <a:lnTo>
                    <a:pt x="4284938" y="971220"/>
                  </a:lnTo>
                  <a:lnTo>
                    <a:pt x="4332918" y="971220"/>
                  </a:lnTo>
                  <a:lnTo>
                    <a:pt x="4336366" y="967774"/>
                  </a:lnTo>
                  <a:lnTo>
                    <a:pt x="4343214" y="940256"/>
                  </a:lnTo>
                  <a:lnTo>
                    <a:pt x="4350061" y="899146"/>
                  </a:lnTo>
                  <a:lnTo>
                    <a:pt x="4353509" y="796205"/>
                  </a:lnTo>
                  <a:lnTo>
                    <a:pt x="4360356" y="768687"/>
                  </a:lnTo>
                  <a:lnTo>
                    <a:pt x="4360356" y="772085"/>
                  </a:lnTo>
                  <a:lnTo>
                    <a:pt x="4363804" y="789361"/>
                  </a:lnTo>
                  <a:lnTo>
                    <a:pt x="4367204" y="837314"/>
                  </a:lnTo>
                  <a:lnTo>
                    <a:pt x="4374099" y="933412"/>
                  </a:lnTo>
                </a:path>
              </a:pathLst>
            </a:custGeom>
            <a:ln w="1027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 descr=""/>
          <p:cNvSpPr txBox="1"/>
          <p:nvPr/>
        </p:nvSpPr>
        <p:spPr>
          <a:xfrm>
            <a:off x="1950466" y="6376796"/>
            <a:ext cx="3662045" cy="2787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Times New Roman"/>
                <a:cs typeface="Times New Roman"/>
              </a:rPr>
              <a:t>Figura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6.7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Corriente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Inrush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en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el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transformador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CUM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230</a:t>
            </a:r>
            <a:endParaRPr sz="1200">
              <a:latin typeface="Times New Roman"/>
              <a:cs typeface="Times New Roman"/>
            </a:endParaRPr>
          </a:p>
          <a:p>
            <a:pPr marL="1294130">
              <a:lnSpc>
                <a:spcPct val="100000"/>
              </a:lnSpc>
              <a:spcBef>
                <a:spcPts val="5"/>
              </a:spcBef>
            </a:pPr>
            <a:r>
              <a:rPr dirty="0" sz="450">
                <a:latin typeface="Arial MT"/>
                <a:cs typeface="Arial MT"/>
              </a:rPr>
              <a:t>Corriente </a:t>
            </a:r>
            <a:r>
              <a:rPr dirty="0" sz="450" spc="-20">
                <a:latin typeface="Arial MT"/>
                <a:cs typeface="Arial MT"/>
              </a:rPr>
              <a:t>INRUSH </a:t>
            </a:r>
            <a:r>
              <a:rPr dirty="0" sz="450">
                <a:latin typeface="Arial MT"/>
                <a:cs typeface="Arial MT"/>
              </a:rPr>
              <a:t>en</a:t>
            </a:r>
            <a:r>
              <a:rPr dirty="0" sz="450" spc="5">
                <a:latin typeface="Arial MT"/>
                <a:cs typeface="Arial MT"/>
              </a:rPr>
              <a:t> </a:t>
            </a:r>
            <a:r>
              <a:rPr dirty="0" sz="450">
                <a:latin typeface="Arial MT"/>
                <a:cs typeface="Arial MT"/>
              </a:rPr>
              <a:t>el</a:t>
            </a:r>
            <a:r>
              <a:rPr dirty="0" sz="450" spc="-5">
                <a:latin typeface="Arial MT"/>
                <a:cs typeface="Arial MT"/>
              </a:rPr>
              <a:t> </a:t>
            </a:r>
            <a:r>
              <a:rPr dirty="0" sz="450" spc="-10">
                <a:latin typeface="Arial MT"/>
                <a:cs typeface="Arial MT"/>
              </a:rPr>
              <a:t>transformador</a:t>
            </a:r>
            <a:r>
              <a:rPr dirty="0" sz="450" spc="25">
                <a:latin typeface="Arial MT"/>
                <a:cs typeface="Arial MT"/>
              </a:rPr>
              <a:t> </a:t>
            </a:r>
            <a:r>
              <a:rPr dirty="0" sz="450" spc="-10">
                <a:latin typeface="Arial MT"/>
                <a:cs typeface="Arial MT"/>
              </a:rPr>
              <a:t>CUM</a:t>
            </a:r>
            <a:r>
              <a:rPr dirty="0" sz="450" spc="-15">
                <a:latin typeface="Arial MT"/>
                <a:cs typeface="Arial MT"/>
              </a:rPr>
              <a:t> </a:t>
            </a:r>
            <a:r>
              <a:rPr dirty="0" sz="450" spc="-25">
                <a:latin typeface="Arial MT"/>
                <a:cs typeface="Arial MT"/>
              </a:rPr>
              <a:t>230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37" name="object 3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96240">
              <a:lnSpc>
                <a:spcPts val="1150"/>
              </a:lnSpc>
            </a:pPr>
            <a:r>
              <a:rPr dirty="0" spc="-25"/>
              <a:t>116</a:t>
            </a: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R.C.D.A.</a:t>
            </a:r>
          </a:p>
        </p:txBody>
      </p:sp>
      <p:sp>
        <p:nvSpPr>
          <p:cNvPr id="38" name="object 3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/>
              <a:t>E.T.S.I.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10"/>
              <a:t> </a:t>
            </a:r>
            <a:r>
              <a:rPr dirty="0"/>
              <a:t>UNIVERSIDAD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10"/>
              <a:t>SEVILLA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074419" y="643127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068120" y="427735"/>
            <a:ext cx="5426075" cy="7437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  <a:tabLst>
                <a:tab pos="3194050" algn="l"/>
              </a:tabLst>
            </a:pPr>
            <a:r>
              <a:rPr dirty="0" sz="1100">
                <a:latin typeface="Calibri"/>
                <a:cs typeface="Calibri"/>
              </a:rPr>
              <a:t>CAPITULO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VI</a:t>
            </a:r>
            <a:r>
              <a:rPr dirty="0" sz="1100">
                <a:latin typeface="Calibri"/>
                <a:cs typeface="Calibri"/>
              </a:rPr>
              <a:t>	TRANSITORIOS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ELECTROMAGNÉTICOS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0"/>
              </a:spcBef>
            </a:pPr>
            <a:endParaRPr sz="1100">
              <a:latin typeface="Calibri"/>
              <a:cs typeface="Calibri"/>
            </a:endParaRPr>
          </a:p>
          <a:p>
            <a:pPr algn="just" marL="12700" marR="11430">
              <a:lnSpc>
                <a:spcPct val="143800"/>
              </a:lnSpc>
            </a:pP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observa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corriente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Inrush,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corriente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excesiva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relación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corriente </a:t>
            </a:r>
            <a:r>
              <a:rPr dirty="0" sz="1200">
                <a:latin typeface="Times New Roman"/>
                <a:cs typeface="Times New Roman"/>
              </a:rPr>
              <a:t>nominal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operación,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embargo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debido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corta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duración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considera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trivial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no </a:t>
            </a:r>
            <a:r>
              <a:rPr dirty="0" sz="1200">
                <a:latin typeface="Times New Roman"/>
                <a:cs typeface="Times New Roman"/>
              </a:rPr>
              <a:t>dañina, 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obtiene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correctamente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 el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modelo </a:t>
            </a:r>
            <a:r>
              <a:rPr dirty="0" sz="1200" spc="-10">
                <a:latin typeface="Times New Roman"/>
                <a:cs typeface="Times New Roman"/>
              </a:rPr>
              <a:t>saturable.</a:t>
            </a:r>
            <a:endParaRPr sz="1200">
              <a:latin typeface="Times New Roman"/>
              <a:cs typeface="Times New Roman"/>
            </a:endParaRPr>
          </a:p>
          <a:p>
            <a:pPr algn="just" marL="12700" marR="8255">
              <a:lnSpc>
                <a:spcPct val="143700"/>
              </a:lnSpc>
              <a:spcBef>
                <a:spcPts val="1005"/>
              </a:spcBef>
            </a:pP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modelo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utilizado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está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hecho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trabajar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bajo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10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Khz,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principales </a:t>
            </a:r>
            <a:r>
              <a:rPr dirty="0" sz="1200">
                <a:latin typeface="Times New Roman"/>
                <a:cs typeface="Times New Roman"/>
              </a:rPr>
              <a:t>dificultades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realizar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modelo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único,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satisfaga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todas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características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los </a:t>
            </a:r>
            <a:r>
              <a:rPr dirty="0" sz="1200">
                <a:latin typeface="Times New Roman"/>
                <a:cs typeface="Times New Roman"/>
              </a:rPr>
              <a:t>fenómenos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transitorios,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todavía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trabajo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duro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debido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gran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variedad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núcleos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magnéticos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existentes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linealidad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algunos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parámetros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circuito </a:t>
            </a:r>
            <a:r>
              <a:rPr dirty="0" sz="1200">
                <a:latin typeface="Times New Roman"/>
                <a:cs typeface="Times New Roman"/>
              </a:rPr>
              <a:t>magnético,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olvidar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también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dependencia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frecuencia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presentan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algunos </a:t>
            </a:r>
            <a:r>
              <a:rPr dirty="0" sz="1200">
                <a:latin typeface="Times New Roman"/>
                <a:cs typeface="Times New Roman"/>
              </a:rPr>
              <a:t>componentes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 transformador.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[36]</a:t>
            </a:r>
            <a:endParaRPr sz="1200">
              <a:latin typeface="Times New Roman"/>
              <a:cs typeface="Times New Roman"/>
            </a:endParaRPr>
          </a:p>
          <a:p>
            <a:pPr lvl="1" marL="377825" marR="327025" indent="-365760">
              <a:lnSpc>
                <a:spcPct val="143300"/>
              </a:lnSpc>
              <a:spcBef>
                <a:spcPts val="1240"/>
              </a:spcBef>
              <a:buFont typeface="Times New Roman"/>
              <a:buAutoNum type="arabicPeriod" startAt="7"/>
              <a:tabLst>
                <a:tab pos="377825" algn="l"/>
              </a:tabLst>
            </a:pPr>
            <a:r>
              <a:rPr dirty="0" sz="1200" b="1">
                <a:latin typeface="Times New Roman"/>
                <a:cs typeface="Times New Roman"/>
              </a:rPr>
              <a:t>CONSIDERACIONES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SOBRE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LA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SECUENCIA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CRONOLÓGICA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25" b="1">
                <a:latin typeface="Times New Roman"/>
                <a:cs typeface="Times New Roman"/>
              </a:rPr>
              <a:t>DE </a:t>
            </a:r>
            <a:r>
              <a:rPr dirty="0" sz="1200" b="1">
                <a:latin typeface="Times New Roman"/>
                <a:cs typeface="Times New Roman"/>
              </a:rPr>
              <a:t>EVENTOS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DE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SWICHEO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DE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LA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spc="-25" b="1">
                <a:latin typeface="Times New Roman"/>
                <a:cs typeface="Times New Roman"/>
              </a:rPr>
              <a:t>LT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800"/>
              </a:lnSpc>
              <a:spcBef>
                <a:spcPts val="170"/>
              </a:spcBef>
            </a:pP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importante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determinar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secuencia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adecuada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eventos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swicheo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los </a:t>
            </a:r>
            <a:r>
              <a:rPr dirty="0" sz="1200">
                <a:latin typeface="Times New Roman"/>
                <a:cs typeface="Times New Roman"/>
              </a:rPr>
              <a:t>elementos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componen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proyecto,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énfasis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posibles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combinación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de </a:t>
            </a:r>
            <a:r>
              <a:rPr dirty="0" sz="1200">
                <a:latin typeface="Times New Roman"/>
                <a:cs typeface="Times New Roman"/>
              </a:rPr>
              <a:t>eventos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swicheo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energización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etapas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transmisión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PCA-</a:t>
            </a:r>
            <a:r>
              <a:rPr dirty="0" sz="1200" spc="-25">
                <a:latin typeface="Times New Roman"/>
                <a:cs typeface="Times New Roman"/>
              </a:rPr>
              <a:t>SAN </a:t>
            </a:r>
            <a:r>
              <a:rPr dirty="0" sz="1200">
                <a:latin typeface="Times New Roman"/>
                <a:cs typeface="Times New Roman"/>
              </a:rPr>
              <a:t>230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kV,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este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tramo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presentan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posibilidad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variación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eventos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de </a:t>
            </a:r>
            <a:r>
              <a:rPr dirty="0" sz="1200">
                <a:latin typeface="Times New Roman"/>
                <a:cs typeface="Times New Roman"/>
              </a:rPr>
              <a:t>swicheo, por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longitud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configuración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doble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terna.</a:t>
            </a:r>
            <a:endParaRPr sz="1200">
              <a:latin typeface="Times New Roman"/>
              <a:cs typeface="Times New Roman"/>
            </a:endParaRPr>
          </a:p>
          <a:p>
            <a:pPr algn="just" marL="12700" marR="13970">
              <a:lnSpc>
                <a:spcPct val="143500"/>
              </a:lnSpc>
              <a:spcBef>
                <a:spcPts val="1005"/>
              </a:spcBef>
            </a:pP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sucesivo,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lectura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resultados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debe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tener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presente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software ATP-</a:t>
            </a:r>
            <a:r>
              <a:rPr dirty="0" sz="1200">
                <a:latin typeface="Times New Roman"/>
                <a:cs typeface="Times New Roman"/>
              </a:rPr>
              <a:t>EMTP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maneja 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voltaje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pico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fase.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70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lvl="2" marL="469265" indent="-456565">
              <a:lnSpc>
                <a:spcPct val="100000"/>
              </a:lnSpc>
              <a:buFont typeface="Times New Roman"/>
              <a:buAutoNum type="arabicPeriod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Energización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LT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con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y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sin</a:t>
            </a:r>
            <a:r>
              <a:rPr dirty="0" sz="1200" spc="-10" b="1">
                <a:latin typeface="Times New Roman"/>
                <a:cs typeface="Times New Roman"/>
              </a:rPr>
              <a:t> reactores</a:t>
            </a:r>
            <a:endParaRPr sz="1200">
              <a:latin typeface="Times New Roman"/>
              <a:cs typeface="Times New Roman"/>
            </a:endParaRPr>
          </a:p>
          <a:p>
            <a:pPr algn="just" marL="12700" marR="8255">
              <a:lnSpc>
                <a:spcPct val="143900"/>
              </a:lnSpc>
              <a:spcBef>
                <a:spcPts val="185"/>
              </a:spcBef>
            </a:pP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energización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reactores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realizada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conjuntamente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energización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las </a:t>
            </a:r>
            <a:r>
              <a:rPr dirty="0" sz="1200">
                <a:latin typeface="Times New Roman"/>
                <a:cs typeface="Times New Roman"/>
              </a:rPr>
              <a:t>líneas,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recomendable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ni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práctico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energizar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reactores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separado,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debido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presentarían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mayores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sobretensiones.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Figura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6.8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presenta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 </a:t>
            </a:r>
            <a:r>
              <a:rPr dirty="0" sz="1200">
                <a:latin typeface="Times New Roman"/>
                <a:cs typeface="Times New Roman"/>
              </a:rPr>
              <a:t>comparación del análisis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realizado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energizar 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 </a:t>
            </a:r>
            <a:r>
              <a:rPr dirty="0" sz="1200" spc="-10">
                <a:latin typeface="Times New Roman"/>
                <a:cs typeface="Times New Roman"/>
              </a:rPr>
              <a:t>reactores.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200">
              <a:latin typeface="Times New Roman"/>
              <a:cs typeface="Times New Roman"/>
            </a:endParaRPr>
          </a:p>
          <a:p>
            <a:pPr marL="344805">
              <a:lnSpc>
                <a:spcPct val="100000"/>
              </a:lnSpc>
            </a:pPr>
            <a:r>
              <a:rPr dirty="0" sz="1200" b="1" i="1">
                <a:latin typeface="Times New Roman"/>
                <a:cs typeface="Times New Roman"/>
              </a:rPr>
              <a:t>Figura</a:t>
            </a:r>
            <a:r>
              <a:rPr dirty="0" sz="1200" spc="-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6.8 </a:t>
            </a:r>
            <a:r>
              <a:rPr dirty="0" sz="1200" i="1">
                <a:latin typeface="Times New Roman"/>
                <a:cs typeface="Times New Roman"/>
              </a:rPr>
              <a:t>Transitorios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en </a:t>
            </a:r>
            <a:r>
              <a:rPr dirty="0" sz="1200" spc="-10" i="1">
                <a:latin typeface="Times New Roman"/>
                <a:cs typeface="Times New Roman"/>
              </a:rPr>
              <a:t>SAN-</a:t>
            </a:r>
            <a:r>
              <a:rPr dirty="0" sz="1200" i="1">
                <a:latin typeface="Times New Roman"/>
                <a:cs typeface="Times New Roman"/>
              </a:rPr>
              <a:t>230(T1)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energizar la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LT</a:t>
            </a:r>
            <a:r>
              <a:rPr dirty="0" sz="1200" spc="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con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y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sin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reactores.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74419" y="9822179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1084471" y="9432977"/>
            <a:ext cx="650240" cy="11303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2700" marR="5080">
              <a:lnSpc>
                <a:spcPct val="117200"/>
              </a:lnSpc>
              <a:spcBef>
                <a:spcPts val="80"/>
              </a:spcBef>
            </a:pPr>
            <a:r>
              <a:rPr dirty="0" sz="250" spc="10">
                <a:latin typeface="Arial MT"/>
                <a:cs typeface="Arial MT"/>
              </a:rPr>
              <a:t>SLC_5_lt_en1terna_sin_reac.pl4:</a:t>
            </a:r>
            <a:r>
              <a:rPr dirty="0" sz="250" spc="40">
                <a:latin typeface="Arial MT"/>
                <a:cs typeface="Arial MT"/>
              </a:rPr>
              <a:t> </a:t>
            </a:r>
            <a:r>
              <a:rPr dirty="0" sz="250" spc="-10">
                <a:solidFill>
                  <a:srgbClr val="FF0000"/>
                </a:solidFill>
                <a:latin typeface="Arial MT"/>
                <a:cs typeface="Arial MT"/>
              </a:rPr>
              <a:t>v:S1A</a:t>
            </a:r>
            <a:r>
              <a:rPr dirty="0" sz="250" spc="50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250">
                <a:latin typeface="Arial MT"/>
                <a:cs typeface="Arial MT"/>
              </a:rPr>
              <a:t>slc_5_lt_en1terna.pl4:</a:t>
            </a:r>
            <a:r>
              <a:rPr dirty="0" sz="250" spc="180">
                <a:latin typeface="Arial MT"/>
                <a:cs typeface="Arial MT"/>
              </a:rPr>
              <a:t> </a:t>
            </a:r>
            <a:r>
              <a:rPr dirty="0" sz="250" spc="-10">
                <a:solidFill>
                  <a:srgbClr val="008000"/>
                </a:solidFill>
                <a:latin typeface="Arial MT"/>
                <a:cs typeface="Arial MT"/>
              </a:rPr>
              <a:t>v:S1A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1220004" y="8104615"/>
            <a:ext cx="2868295" cy="1294765"/>
          </a:xfrm>
          <a:custGeom>
            <a:avLst/>
            <a:gdLst/>
            <a:ahLst/>
            <a:cxnLst/>
            <a:rect l="l" t="t" r="r" b="b"/>
            <a:pathLst>
              <a:path w="2868295" h="1294765">
                <a:moveTo>
                  <a:pt x="0" y="1271906"/>
                </a:moveTo>
                <a:lnTo>
                  <a:pt x="2867880" y="1271906"/>
                </a:lnTo>
                <a:lnTo>
                  <a:pt x="2867880" y="0"/>
                </a:lnTo>
                <a:lnTo>
                  <a:pt x="0" y="0"/>
                </a:lnTo>
                <a:lnTo>
                  <a:pt x="0" y="1271906"/>
                </a:lnTo>
                <a:close/>
              </a:path>
              <a:path w="2868295" h="1294765">
                <a:moveTo>
                  <a:pt x="0" y="1271906"/>
                </a:moveTo>
                <a:lnTo>
                  <a:pt x="0" y="1294186"/>
                </a:lnTo>
              </a:path>
            </a:pathLst>
          </a:custGeom>
          <a:ln w="66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171595" y="9383883"/>
            <a:ext cx="98425" cy="71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00" spc="-20">
                <a:latin typeface="Arial MT"/>
                <a:cs typeface="Arial MT"/>
              </a:rPr>
              <a:t>0,00</a:t>
            </a:r>
            <a:endParaRPr sz="300">
              <a:latin typeface="Arial MT"/>
              <a:cs typeface="Arial MT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1505910" y="9376521"/>
            <a:ext cx="288290" cy="22860"/>
          </a:xfrm>
          <a:custGeom>
            <a:avLst/>
            <a:gdLst/>
            <a:ahLst/>
            <a:cxnLst/>
            <a:rect l="l" t="t" r="r" b="b"/>
            <a:pathLst>
              <a:path w="288289" h="22859">
                <a:moveTo>
                  <a:pt x="0" y="0"/>
                </a:moveTo>
                <a:lnTo>
                  <a:pt x="0" y="22280"/>
                </a:lnTo>
              </a:path>
              <a:path w="288289" h="22859">
                <a:moveTo>
                  <a:pt x="288156" y="0"/>
                </a:moveTo>
                <a:lnTo>
                  <a:pt x="288156" y="22280"/>
                </a:lnTo>
              </a:path>
            </a:pathLst>
          </a:custGeom>
          <a:ln w="66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1745577" y="9383883"/>
            <a:ext cx="98425" cy="71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00" spc="-20">
                <a:latin typeface="Arial MT"/>
                <a:cs typeface="Arial MT"/>
              </a:rPr>
              <a:t>0,04</a:t>
            </a:r>
            <a:endParaRPr sz="300">
              <a:latin typeface="Arial MT"/>
              <a:cs typeface="Arial MT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2079916" y="9376521"/>
            <a:ext cx="288290" cy="22860"/>
          </a:xfrm>
          <a:custGeom>
            <a:avLst/>
            <a:gdLst/>
            <a:ahLst/>
            <a:cxnLst/>
            <a:rect l="l" t="t" r="r" b="b"/>
            <a:pathLst>
              <a:path w="288289" h="22859">
                <a:moveTo>
                  <a:pt x="0" y="0"/>
                </a:moveTo>
                <a:lnTo>
                  <a:pt x="0" y="22280"/>
                </a:lnTo>
              </a:path>
              <a:path w="288289" h="22859">
                <a:moveTo>
                  <a:pt x="288156" y="0"/>
                </a:moveTo>
                <a:lnTo>
                  <a:pt x="288156" y="22280"/>
                </a:lnTo>
              </a:path>
            </a:pathLst>
          </a:custGeom>
          <a:ln w="66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2319646" y="9383883"/>
            <a:ext cx="98425" cy="71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00" spc="-20">
                <a:latin typeface="Arial MT"/>
                <a:cs typeface="Arial MT"/>
              </a:rPr>
              <a:t>0,08</a:t>
            </a:r>
            <a:endParaRPr sz="300">
              <a:latin typeface="Arial MT"/>
              <a:cs typeface="Arial MT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2653985" y="9376521"/>
            <a:ext cx="286385" cy="22860"/>
          </a:xfrm>
          <a:custGeom>
            <a:avLst/>
            <a:gdLst/>
            <a:ahLst/>
            <a:cxnLst/>
            <a:rect l="l" t="t" r="r" b="b"/>
            <a:pathLst>
              <a:path w="286385" h="22859">
                <a:moveTo>
                  <a:pt x="0" y="0"/>
                </a:moveTo>
                <a:lnTo>
                  <a:pt x="0" y="22280"/>
                </a:lnTo>
              </a:path>
              <a:path w="286385" h="22859">
                <a:moveTo>
                  <a:pt x="285912" y="0"/>
                </a:moveTo>
                <a:lnTo>
                  <a:pt x="285912" y="22280"/>
                </a:lnTo>
              </a:path>
            </a:pathLst>
          </a:custGeom>
          <a:ln w="66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2891407" y="9383883"/>
            <a:ext cx="98425" cy="71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00" spc="-20">
                <a:latin typeface="Arial MT"/>
                <a:cs typeface="Arial MT"/>
              </a:rPr>
              <a:t>0,12</a:t>
            </a:r>
            <a:endParaRPr sz="300">
              <a:latin typeface="Arial MT"/>
              <a:cs typeface="Arial MT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3227991" y="9376521"/>
            <a:ext cx="286385" cy="22860"/>
          </a:xfrm>
          <a:custGeom>
            <a:avLst/>
            <a:gdLst/>
            <a:ahLst/>
            <a:cxnLst/>
            <a:rect l="l" t="t" r="r" b="b"/>
            <a:pathLst>
              <a:path w="286385" h="22859">
                <a:moveTo>
                  <a:pt x="0" y="0"/>
                </a:moveTo>
                <a:lnTo>
                  <a:pt x="0" y="22280"/>
                </a:lnTo>
              </a:path>
              <a:path w="286385" h="22859">
                <a:moveTo>
                  <a:pt x="285912" y="0"/>
                </a:moveTo>
                <a:lnTo>
                  <a:pt x="285912" y="22280"/>
                </a:lnTo>
              </a:path>
            </a:pathLst>
          </a:custGeom>
          <a:ln w="66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3465507" y="9383883"/>
            <a:ext cx="98425" cy="71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00" spc="-20">
                <a:latin typeface="Arial MT"/>
                <a:cs typeface="Arial MT"/>
              </a:rPr>
              <a:t>0,16</a:t>
            </a:r>
            <a:endParaRPr sz="300">
              <a:latin typeface="Arial MT"/>
              <a:cs typeface="Arial MT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1188757" y="9376521"/>
            <a:ext cx="2899410" cy="22860"/>
          </a:xfrm>
          <a:custGeom>
            <a:avLst/>
            <a:gdLst/>
            <a:ahLst/>
            <a:cxnLst/>
            <a:rect l="l" t="t" r="r" b="b"/>
            <a:pathLst>
              <a:path w="2899410" h="22859">
                <a:moveTo>
                  <a:pt x="2613303" y="0"/>
                </a:moveTo>
                <a:lnTo>
                  <a:pt x="2613303" y="22280"/>
                </a:lnTo>
              </a:path>
              <a:path w="2899410" h="22859">
                <a:moveTo>
                  <a:pt x="2899152" y="0"/>
                </a:moveTo>
                <a:lnTo>
                  <a:pt x="2899152" y="22280"/>
                </a:lnTo>
              </a:path>
              <a:path w="2899410" h="22859">
                <a:moveTo>
                  <a:pt x="29015" y="0"/>
                </a:moveTo>
                <a:lnTo>
                  <a:pt x="0" y="0"/>
                </a:lnTo>
              </a:path>
            </a:pathLst>
          </a:custGeom>
          <a:ln w="66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1095631" y="9337013"/>
            <a:ext cx="100330" cy="71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00">
                <a:latin typeface="Arial MT"/>
                <a:cs typeface="Arial MT"/>
              </a:rPr>
              <a:t>-</a:t>
            </a:r>
            <a:r>
              <a:rPr dirty="0" sz="300" spc="-25">
                <a:latin typeface="Arial MT"/>
                <a:cs typeface="Arial MT"/>
              </a:rPr>
              <a:t>600</a:t>
            </a:r>
            <a:endParaRPr sz="300">
              <a:latin typeface="Arial MT"/>
              <a:cs typeface="Arial MT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1188757" y="9122112"/>
            <a:ext cx="29209" cy="127635"/>
          </a:xfrm>
          <a:custGeom>
            <a:avLst/>
            <a:gdLst/>
            <a:ahLst/>
            <a:cxnLst/>
            <a:rect l="l" t="t" r="r" b="b"/>
            <a:pathLst>
              <a:path w="29209" h="127634">
                <a:moveTo>
                  <a:pt x="29015" y="127171"/>
                </a:moveTo>
                <a:lnTo>
                  <a:pt x="0" y="127171"/>
                </a:lnTo>
              </a:path>
              <a:path w="29209" h="127634">
                <a:moveTo>
                  <a:pt x="29015" y="0"/>
                </a:moveTo>
                <a:lnTo>
                  <a:pt x="0" y="0"/>
                </a:lnTo>
              </a:path>
            </a:pathLst>
          </a:custGeom>
          <a:ln w="66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1095631" y="9082604"/>
            <a:ext cx="100330" cy="71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00">
                <a:latin typeface="Arial MT"/>
                <a:cs typeface="Arial MT"/>
              </a:rPr>
              <a:t>-</a:t>
            </a:r>
            <a:r>
              <a:rPr dirty="0" sz="300" spc="-25">
                <a:latin typeface="Arial MT"/>
                <a:cs typeface="Arial MT"/>
              </a:rPr>
              <a:t>380</a:t>
            </a:r>
            <a:endParaRPr sz="300">
              <a:latin typeface="Arial MT"/>
              <a:cs typeface="Arial MT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1188757" y="8867724"/>
            <a:ext cx="29209" cy="127635"/>
          </a:xfrm>
          <a:custGeom>
            <a:avLst/>
            <a:gdLst/>
            <a:ahLst/>
            <a:cxnLst/>
            <a:rect l="l" t="t" r="r" b="b"/>
            <a:pathLst>
              <a:path w="29209" h="127634">
                <a:moveTo>
                  <a:pt x="29015" y="127240"/>
                </a:moveTo>
                <a:lnTo>
                  <a:pt x="0" y="127240"/>
                </a:lnTo>
              </a:path>
              <a:path w="29209" h="127634">
                <a:moveTo>
                  <a:pt x="29015" y="0"/>
                </a:moveTo>
                <a:lnTo>
                  <a:pt x="0" y="0"/>
                </a:lnTo>
              </a:path>
            </a:pathLst>
          </a:custGeom>
          <a:ln w="66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1095631" y="8828216"/>
            <a:ext cx="100330" cy="71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00">
                <a:latin typeface="Arial MT"/>
                <a:cs typeface="Arial MT"/>
              </a:rPr>
              <a:t>-</a:t>
            </a:r>
            <a:r>
              <a:rPr dirty="0" sz="300" spc="-25">
                <a:latin typeface="Arial MT"/>
                <a:cs typeface="Arial MT"/>
              </a:rPr>
              <a:t>160</a:t>
            </a:r>
            <a:endParaRPr sz="300">
              <a:latin typeface="Arial MT"/>
              <a:cs typeface="Arial MT"/>
            </a:endParaRPr>
          </a:p>
        </p:txBody>
      </p:sp>
      <p:sp>
        <p:nvSpPr>
          <p:cNvPr id="22" name="object 22" descr=""/>
          <p:cNvSpPr/>
          <p:nvPr/>
        </p:nvSpPr>
        <p:spPr>
          <a:xfrm>
            <a:off x="1188757" y="8613337"/>
            <a:ext cx="29209" cy="127635"/>
          </a:xfrm>
          <a:custGeom>
            <a:avLst/>
            <a:gdLst/>
            <a:ahLst/>
            <a:cxnLst/>
            <a:rect l="l" t="t" r="r" b="b"/>
            <a:pathLst>
              <a:path w="29209" h="127634">
                <a:moveTo>
                  <a:pt x="29015" y="127240"/>
                </a:moveTo>
                <a:lnTo>
                  <a:pt x="0" y="127240"/>
                </a:lnTo>
              </a:path>
              <a:path w="29209" h="127634">
                <a:moveTo>
                  <a:pt x="29015" y="0"/>
                </a:moveTo>
                <a:lnTo>
                  <a:pt x="0" y="0"/>
                </a:lnTo>
              </a:path>
            </a:pathLst>
          </a:custGeom>
          <a:ln w="66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 txBox="1"/>
          <p:nvPr/>
        </p:nvSpPr>
        <p:spPr>
          <a:xfrm>
            <a:off x="1129109" y="8573891"/>
            <a:ext cx="66040" cy="71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00" spc="-25">
                <a:latin typeface="Arial MT"/>
                <a:cs typeface="Arial MT"/>
              </a:rPr>
              <a:t>60</a:t>
            </a:r>
            <a:endParaRPr sz="300">
              <a:latin typeface="Arial MT"/>
              <a:cs typeface="Arial MT"/>
            </a:endParaRPr>
          </a:p>
        </p:txBody>
      </p:sp>
      <p:sp>
        <p:nvSpPr>
          <p:cNvPr id="24" name="object 24" descr=""/>
          <p:cNvSpPr/>
          <p:nvPr/>
        </p:nvSpPr>
        <p:spPr>
          <a:xfrm>
            <a:off x="1188756" y="8359012"/>
            <a:ext cx="29209" cy="127635"/>
          </a:xfrm>
          <a:custGeom>
            <a:avLst/>
            <a:gdLst/>
            <a:ahLst/>
            <a:cxnLst/>
            <a:rect l="l" t="t" r="r" b="b"/>
            <a:pathLst>
              <a:path w="29209" h="127634">
                <a:moveTo>
                  <a:pt x="29015" y="127178"/>
                </a:moveTo>
                <a:lnTo>
                  <a:pt x="0" y="127178"/>
                </a:lnTo>
              </a:path>
              <a:path w="29209" h="127634">
                <a:moveTo>
                  <a:pt x="29015" y="0"/>
                </a:moveTo>
                <a:lnTo>
                  <a:pt x="0" y="0"/>
                </a:lnTo>
              </a:path>
            </a:pathLst>
          </a:custGeom>
          <a:ln w="66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 txBox="1"/>
          <p:nvPr/>
        </p:nvSpPr>
        <p:spPr>
          <a:xfrm>
            <a:off x="1109023" y="8319503"/>
            <a:ext cx="85725" cy="71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00" spc="-25">
                <a:latin typeface="Arial MT"/>
                <a:cs typeface="Arial MT"/>
              </a:rPr>
              <a:t>280</a:t>
            </a:r>
            <a:endParaRPr sz="300">
              <a:latin typeface="Arial MT"/>
              <a:cs typeface="Arial MT"/>
            </a:endParaRPr>
          </a:p>
        </p:txBody>
      </p:sp>
      <p:sp>
        <p:nvSpPr>
          <p:cNvPr id="26" name="object 26" descr=""/>
          <p:cNvSpPr/>
          <p:nvPr/>
        </p:nvSpPr>
        <p:spPr>
          <a:xfrm>
            <a:off x="1188756" y="8104624"/>
            <a:ext cx="29209" cy="127635"/>
          </a:xfrm>
          <a:custGeom>
            <a:avLst/>
            <a:gdLst/>
            <a:ahLst/>
            <a:cxnLst/>
            <a:rect l="l" t="t" r="r" b="b"/>
            <a:pathLst>
              <a:path w="29209" h="127634">
                <a:moveTo>
                  <a:pt x="29015" y="127147"/>
                </a:moveTo>
                <a:lnTo>
                  <a:pt x="0" y="127147"/>
                </a:lnTo>
              </a:path>
              <a:path w="29209" h="127634">
                <a:moveTo>
                  <a:pt x="29015" y="0"/>
                </a:moveTo>
                <a:lnTo>
                  <a:pt x="0" y="0"/>
                </a:lnTo>
              </a:path>
            </a:pathLst>
          </a:custGeom>
          <a:ln w="66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 txBox="1"/>
          <p:nvPr/>
        </p:nvSpPr>
        <p:spPr>
          <a:xfrm>
            <a:off x="1109023" y="8065116"/>
            <a:ext cx="85725" cy="71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00" spc="-25">
                <a:latin typeface="Arial MT"/>
                <a:cs typeface="Arial MT"/>
              </a:rPr>
              <a:t>500</a:t>
            </a:r>
            <a:endParaRPr sz="300">
              <a:latin typeface="Arial MT"/>
              <a:cs typeface="Arial MT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129109" y="8178913"/>
            <a:ext cx="89535" cy="71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00" spc="-20">
                <a:latin typeface="Arial MT"/>
                <a:cs typeface="Arial MT"/>
              </a:rPr>
              <a:t>[kV]</a:t>
            </a:r>
            <a:endParaRPr sz="300">
              <a:latin typeface="Arial MT"/>
              <a:cs typeface="Arial MT"/>
            </a:endParaRPr>
          </a:p>
        </p:txBody>
      </p:sp>
      <p:grpSp>
        <p:nvGrpSpPr>
          <p:cNvPr id="29" name="object 29" descr=""/>
          <p:cNvGrpSpPr/>
          <p:nvPr/>
        </p:nvGrpSpPr>
        <p:grpSpPr>
          <a:xfrm>
            <a:off x="1216661" y="8114662"/>
            <a:ext cx="2874645" cy="1176020"/>
            <a:chOff x="1216661" y="8114662"/>
            <a:chExt cx="2874645" cy="1176020"/>
          </a:xfrm>
        </p:grpSpPr>
        <p:sp>
          <p:nvSpPr>
            <p:cNvPr id="30" name="object 30" descr=""/>
            <p:cNvSpPr/>
            <p:nvPr/>
          </p:nvSpPr>
          <p:spPr>
            <a:xfrm>
              <a:off x="1220004" y="8118004"/>
              <a:ext cx="2868295" cy="1169670"/>
            </a:xfrm>
            <a:custGeom>
              <a:avLst/>
              <a:gdLst/>
              <a:ahLst/>
              <a:cxnLst/>
              <a:rect l="l" t="t" r="r" b="b"/>
              <a:pathLst>
                <a:path w="2868295" h="1169670">
                  <a:moveTo>
                    <a:pt x="0" y="564569"/>
                  </a:moveTo>
                  <a:lnTo>
                    <a:pt x="2232" y="564569"/>
                  </a:lnTo>
                  <a:lnTo>
                    <a:pt x="299311" y="564569"/>
                  </a:lnTo>
                  <a:lnTo>
                    <a:pt x="299311" y="345904"/>
                  </a:lnTo>
                  <a:lnTo>
                    <a:pt x="301555" y="348114"/>
                  </a:lnTo>
                  <a:lnTo>
                    <a:pt x="301555" y="560088"/>
                  </a:lnTo>
                  <a:lnTo>
                    <a:pt x="303769" y="452980"/>
                  </a:lnTo>
                  <a:lnTo>
                    <a:pt x="303769" y="455221"/>
                  </a:lnTo>
                  <a:lnTo>
                    <a:pt x="310472" y="332430"/>
                  </a:lnTo>
                  <a:lnTo>
                    <a:pt x="314930" y="261077"/>
                  </a:lnTo>
                  <a:lnTo>
                    <a:pt x="317174" y="241006"/>
                  </a:lnTo>
                  <a:lnTo>
                    <a:pt x="317174" y="238797"/>
                  </a:lnTo>
                  <a:lnTo>
                    <a:pt x="321633" y="218664"/>
                  </a:lnTo>
                  <a:lnTo>
                    <a:pt x="321633" y="214183"/>
                  </a:lnTo>
                  <a:lnTo>
                    <a:pt x="321633" y="216423"/>
                  </a:lnTo>
                  <a:lnTo>
                    <a:pt x="326091" y="214183"/>
                  </a:lnTo>
                  <a:lnTo>
                    <a:pt x="326091" y="46863"/>
                  </a:lnTo>
                  <a:lnTo>
                    <a:pt x="326091" y="0"/>
                  </a:lnTo>
                  <a:lnTo>
                    <a:pt x="328335" y="158420"/>
                  </a:lnTo>
                  <a:lnTo>
                    <a:pt x="328335" y="312390"/>
                  </a:lnTo>
                  <a:lnTo>
                    <a:pt x="330549" y="223114"/>
                  </a:lnTo>
                  <a:lnTo>
                    <a:pt x="330549" y="225354"/>
                  </a:lnTo>
                  <a:lnTo>
                    <a:pt x="330549" y="229804"/>
                  </a:lnTo>
                  <a:lnTo>
                    <a:pt x="335038" y="205283"/>
                  </a:lnTo>
                  <a:lnTo>
                    <a:pt x="335038" y="211974"/>
                  </a:lnTo>
                  <a:lnTo>
                    <a:pt x="337252" y="232013"/>
                  </a:lnTo>
                  <a:lnTo>
                    <a:pt x="337252" y="229804"/>
                  </a:lnTo>
                  <a:lnTo>
                    <a:pt x="339496" y="272217"/>
                  </a:lnTo>
                  <a:lnTo>
                    <a:pt x="352964" y="542195"/>
                  </a:lnTo>
                  <a:lnTo>
                    <a:pt x="352964" y="519915"/>
                  </a:lnTo>
                  <a:lnTo>
                    <a:pt x="352964" y="336911"/>
                  </a:lnTo>
                  <a:lnTo>
                    <a:pt x="355178" y="506534"/>
                  </a:lnTo>
                  <a:lnTo>
                    <a:pt x="355178" y="658233"/>
                  </a:lnTo>
                  <a:lnTo>
                    <a:pt x="355178" y="763100"/>
                  </a:lnTo>
                  <a:lnTo>
                    <a:pt x="357422" y="685025"/>
                  </a:lnTo>
                  <a:lnTo>
                    <a:pt x="357422" y="696166"/>
                  </a:lnTo>
                  <a:lnTo>
                    <a:pt x="359636" y="687266"/>
                  </a:lnTo>
                  <a:lnTo>
                    <a:pt x="361880" y="698406"/>
                  </a:lnTo>
                  <a:lnTo>
                    <a:pt x="364125" y="743029"/>
                  </a:lnTo>
                  <a:lnTo>
                    <a:pt x="364125" y="751960"/>
                  </a:lnTo>
                  <a:lnTo>
                    <a:pt x="364125" y="749719"/>
                  </a:lnTo>
                  <a:lnTo>
                    <a:pt x="364125" y="751960"/>
                  </a:lnTo>
                  <a:lnTo>
                    <a:pt x="370797" y="861276"/>
                  </a:lnTo>
                  <a:lnTo>
                    <a:pt x="375286" y="879200"/>
                  </a:lnTo>
                  <a:lnTo>
                    <a:pt x="375286" y="881409"/>
                  </a:lnTo>
                  <a:lnTo>
                    <a:pt x="375286" y="885859"/>
                  </a:lnTo>
                  <a:lnTo>
                    <a:pt x="375286" y="888100"/>
                  </a:lnTo>
                  <a:lnTo>
                    <a:pt x="377499" y="885859"/>
                  </a:lnTo>
                  <a:lnTo>
                    <a:pt x="379744" y="872510"/>
                  </a:lnTo>
                  <a:lnTo>
                    <a:pt x="379744" y="671676"/>
                  </a:lnTo>
                  <a:lnTo>
                    <a:pt x="381958" y="914830"/>
                  </a:lnTo>
                  <a:lnTo>
                    <a:pt x="381958" y="1057660"/>
                  </a:lnTo>
                  <a:lnTo>
                    <a:pt x="384202" y="865757"/>
                  </a:lnTo>
                  <a:lnTo>
                    <a:pt x="384202" y="876960"/>
                  </a:lnTo>
                  <a:lnTo>
                    <a:pt x="386447" y="865757"/>
                  </a:lnTo>
                  <a:lnTo>
                    <a:pt x="388660" y="796583"/>
                  </a:lnTo>
                  <a:lnTo>
                    <a:pt x="388660" y="789923"/>
                  </a:lnTo>
                  <a:lnTo>
                    <a:pt x="393118" y="769852"/>
                  </a:lnTo>
                  <a:lnTo>
                    <a:pt x="397608" y="716299"/>
                  </a:lnTo>
                  <a:lnTo>
                    <a:pt x="402066" y="647062"/>
                  </a:lnTo>
                  <a:lnTo>
                    <a:pt x="404279" y="655993"/>
                  </a:lnTo>
                  <a:lnTo>
                    <a:pt x="404279" y="651543"/>
                  </a:lnTo>
                  <a:lnTo>
                    <a:pt x="406524" y="589058"/>
                  </a:lnTo>
                  <a:lnTo>
                    <a:pt x="406524" y="417257"/>
                  </a:lnTo>
                  <a:lnTo>
                    <a:pt x="408769" y="809963"/>
                  </a:lnTo>
                  <a:lnTo>
                    <a:pt x="408769" y="798823"/>
                  </a:lnTo>
                  <a:lnTo>
                    <a:pt x="410982" y="589058"/>
                  </a:lnTo>
                  <a:lnTo>
                    <a:pt x="410982" y="586849"/>
                  </a:lnTo>
                  <a:lnTo>
                    <a:pt x="410982" y="591299"/>
                  </a:lnTo>
                  <a:lnTo>
                    <a:pt x="410982" y="600198"/>
                  </a:lnTo>
                  <a:lnTo>
                    <a:pt x="413227" y="562328"/>
                  </a:lnTo>
                  <a:lnTo>
                    <a:pt x="415440" y="544435"/>
                  </a:lnTo>
                  <a:lnTo>
                    <a:pt x="417685" y="560088"/>
                  </a:lnTo>
                  <a:lnTo>
                    <a:pt x="417685" y="573468"/>
                  </a:lnTo>
                  <a:lnTo>
                    <a:pt x="417685" y="569018"/>
                  </a:lnTo>
                  <a:lnTo>
                    <a:pt x="417685" y="571228"/>
                  </a:lnTo>
                  <a:lnTo>
                    <a:pt x="419898" y="606982"/>
                  </a:lnTo>
                  <a:lnTo>
                    <a:pt x="419898" y="604679"/>
                  </a:lnTo>
                  <a:lnTo>
                    <a:pt x="422143" y="609191"/>
                  </a:lnTo>
                  <a:lnTo>
                    <a:pt x="424388" y="633712"/>
                  </a:lnTo>
                  <a:lnTo>
                    <a:pt x="426601" y="638162"/>
                  </a:lnTo>
                  <a:lnTo>
                    <a:pt x="428846" y="653752"/>
                  </a:lnTo>
                  <a:lnTo>
                    <a:pt x="428846" y="676126"/>
                  </a:lnTo>
                  <a:lnTo>
                    <a:pt x="431059" y="685025"/>
                  </a:lnTo>
                  <a:lnTo>
                    <a:pt x="431059" y="687266"/>
                  </a:lnTo>
                  <a:lnTo>
                    <a:pt x="431059" y="685025"/>
                  </a:lnTo>
                  <a:lnTo>
                    <a:pt x="431059" y="691716"/>
                  </a:lnTo>
                  <a:lnTo>
                    <a:pt x="433304" y="700615"/>
                  </a:lnTo>
                  <a:lnTo>
                    <a:pt x="433304" y="680576"/>
                  </a:lnTo>
                  <a:lnTo>
                    <a:pt x="433304" y="513224"/>
                  </a:lnTo>
                  <a:lnTo>
                    <a:pt x="433304" y="584608"/>
                  </a:lnTo>
                  <a:lnTo>
                    <a:pt x="435549" y="975074"/>
                  </a:lnTo>
                  <a:lnTo>
                    <a:pt x="437762" y="776543"/>
                  </a:lnTo>
                  <a:lnTo>
                    <a:pt x="437762" y="780993"/>
                  </a:lnTo>
                  <a:lnTo>
                    <a:pt x="437762" y="794373"/>
                  </a:lnTo>
                  <a:lnTo>
                    <a:pt x="440007" y="774302"/>
                  </a:lnTo>
                  <a:lnTo>
                    <a:pt x="442220" y="787683"/>
                  </a:lnTo>
                  <a:lnTo>
                    <a:pt x="444465" y="876960"/>
                  </a:lnTo>
                  <a:lnTo>
                    <a:pt x="444465" y="872510"/>
                  </a:lnTo>
                  <a:lnTo>
                    <a:pt x="446709" y="928273"/>
                  </a:lnTo>
                  <a:lnTo>
                    <a:pt x="449016" y="934963"/>
                  </a:lnTo>
                  <a:lnTo>
                    <a:pt x="451230" y="955034"/>
                  </a:lnTo>
                  <a:lnTo>
                    <a:pt x="451230" y="950553"/>
                  </a:lnTo>
                  <a:lnTo>
                    <a:pt x="453475" y="946103"/>
                  </a:lnTo>
                  <a:lnTo>
                    <a:pt x="453475" y="948344"/>
                  </a:lnTo>
                  <a:lnTo>
                    <a:pt x="455688" y="948344"/>
                  </a:lnTo>
                  <a:lnTo>
                    <a:pt x="455688" y="952794"/>
                  </a:lnTo>
                  <a:lnTo>
                    <a:pt x="457933" y="966174"/>
                  </a:lnTo>
                  <a:lnTo>
                    <a:pt x="457933" y="963934"/>
                  </a:lnTo>
                  <a:lnTo>
                    <a:pt x="460177" y="950553"/>
                  </a:lnTo>
                  <a:lnTo>
                    <a:pt x="460177" y="948344"/>
                  </a:lnTo>
                  <a:lnTo>
                    <a:pt x="460177" y="794373"/>
                  </a:lnTo>
                  <a:lnTo>
                    <a:pt x="460177" y="769852"/>
                  </a:lnTo>
                  <a:lnTo>
                    <a:pt x="462391" y="1169236"/>
                  </a:lnTo>
                  <a:lnTo>
                    <a:pt x="462391" y="1149184"/>
                  </a:lnTo>
                  <a:lnTo>
                    <a:pt x="464635" y="903690"/>
                  </a:lnTo>
                  <a:lnTo>
                    <a:pt x="464635" y="892550"/>
                  </a:lnTo>
                  <a:lnTo>
                    <a:pt x="464635" y="910380"/>
                  </a:lnTo>
                  <a:lnTo>
                    <a:pt x="466849" y="901480"/>
                  </a:lnTo>
                  <a:lnTo>
                    <a:pt x="466849" y="859067"/>
                  </a:lnTo>
                  <a:lnTo>
                    <a:pt x="469094" y="861276"/>
                  </a:lnTo>
                  <a:lnTo>
                    <a:pt x="471338" y="870207"/>
                  </a:lnTo>
                  <a:lnTo>
                    <a:pt x="471338" y="867967"/>
                  </a:lnTo>
                  <a:lnTo>
                    <a:pt x="471338" y="861276"/>
                  </a:lnTo>
                  <a:lnTo>
                    <a:pt x="471338" y="859067"/>
                  </a:lnTo>
                  <a:lnTo>
                    <a:pt x="473552" y="856826"/>
                  </a:lnTo>
                  <a:lnTo>
                    <a:pt x="473552" y="845686"/>
                  </a:lnTo>
                  <a:lnTo>
                    <a:pt x="475796" y="780993"/>
                  </a:lnTo>
                  <a:lnTo>
                    <a:pt x="478010" y="769852"/>
                  </a:lnTo>
                  <a:lnTo>
                    <a:pt x="478010" y="774302"/>
                  </a:lnTo>
                  <a:lnTo>
                    <a:pt x="478010" y="758650"/>
                  </a:lnTo>
                  <a:lnTo>
                    <a:pt x="482499" y="669435"/>
                  </a:lnTo>
                  <a:lnTo>
                    <a:pt x="482499" y="638162"/>
                  </a:lnTo>
                  <a:lnTo>
                    <a:pt x="484713" y="649302"/>
                  </a:lnTo>
                  <a:lnTo>
                    <a:pt x="484713" y="635922"/>
                  </a:lnTo>
                  <a:lnTo>
                    <a:pt x="486957" y="553335"/>
                  </a:lnTo>
                  <a:lnTo>
                    <a:pt x="486957" y="410598"/>
                  </a:lnTo>
                  <a:lnTo>
                    <a:pt x="486957" y="428397"/>
                  </a:lnTo>
                  <a:lnTo>
                    <a:pt x="489171" y="629262"/>
                  </a:lnTo>
                  <a:lnTo>
                    <a:pt x="489171" y="624781"/>
                  </a:lnTo>
                  <a:lnTo>
                    <a:pt x="489171" y="653752"/>
                  </a:lnTo>
                  <a:lnTo>
                    <a:pt x="489171" y="747510"/>
                  </a:lnTo>
                  <a:lnTo>
                    <a:pt x="491415" y="437328"/>
                  </a:lnTo>
                  <a:lnTo>
                    <a:pt x="491415" y="457461"/>
                  </a:lnTo>
                  <a:lnTo>
                    <a:pt x="493660" y="410598"/>
                  </a:lnTo>
                  <a:lnTo>
                    <a:pt x="493660" y="412807"/>
                  </a:lnTo>
                  <a:lnTo>
                    <a:pt x="498118" y="432878"/>
                  </a:lnTo>
                  <a:lnTo>
                    <a:pt x="498118" y="430638"/>
                  </a:lnTo>
                  <a:lnTo>
                    <a:pt x="498118" y="419498"/>
                  </a:lnTo>
                  <a:lnTo>
                    <a:pt x="500332" y="423948"/>
                  </a:lnTo>
                  <a:lnTo>
                    <a:pt x="500332" y="421738"/>
                  </a:lnTo>
                  <a:lnTo>
                    <a:pt x="500332" y="406117"/>
                  </a:lnTo>
                  <a:lnTo>
                    <a:pt x="504790" y="363704"/>
                  </a:lnTo>
                  <a:lnTo>
                    <a:pt x="504790" y="370394"/>
                  </a:lnTo>
                  <a:lnTo>
                    <a:pt x="504790" y="361494"/>
                  </a:lnTo>
                  <a:lnTo>
                    <a:pt x="507034" y="336911"/>
                  </a:lnTo>
                  <a:lnTo>
                    <a:pt x="509279" y="339121"/>
                  </a:lnTo>
                  <a:lnTo>
                    <a:pt x="511492" y="350354"/>
                  </a:lnTo>
                  <a:lnTo>
                    <a:pt x="511492" y="363704"/>
                  </a:lnTo>
                  <a:lnTo>
                    <a:pt x="511492" y="350354"/>
                  </a:lnTo>
                  <a:lnTo>
                    <a:pt x="513737" y="354804"/>
                  </a:lnTo>
                  <a:lnTo>
                    <a:pt x="513737" y="350354"/>
                  </a:lnTo>
                  <a:lnTo>
                    <a:pt x="513737" y="189693"/>
                  </a:lnTo>
                  <a:lnTo>
                    <a:pt x="515951" y="455221"/>
                  </a:lnTo>
                  <a:lnTo>
                    <a:pt x="515951" y="452980"/>
                  </a:lnTo>
                  <a:lnTo>
                    <a:pt x="515951" y="457461"/>
                  </a:lnTo>
                  <a:lnTo>
                    <a:pt x="515951" y="566778"/>
                  </a:lnTo>
                  <a:lnTo>
                    <a:pt x="515951" y="502084"/>
                  </a:lnTo>
                  <a:lnTo>
                    <a:pt x="518195" y="323531"/>
                  </a:lnTo>
                  <a:lnTo>
                    <a:pt x="518195" y="321290"/>
                  </a:lnTo>
                  <a:lnTo>
                    <a:pt x="518195" y="323531"/>
                  </a:lnTo>
                  <a:lnTo>
                    <a:pt x="518195" y="348114"/>
                  </a:lnTo>
                  <a:lnTo>
                    <a:pt x="520440" y="334671"/>
                  </a:lnTo>
                  <a:lnTo>
                    <a:pt x="520440" y="336911"/>
                  </a:lnTo>
                  <a:lnTo>
                    <a:pt x="520440" y="363704"/>
                  </a:lnTo>
                  <a:lnTo>
                    <a:pt x="524898" y="468602"/>
                  </a:lnTo>
                  <a:lnTo>
                    <a:pt x="524898" y="466361"/>
                  </a:lnTo>
                  <a:lnTo>
                    <a:pt x="524898" y="459671"/>
                  </a:lnTo>
                  <a:lnTo>
                    <a:pt x="527111" y="484192"/>
                  </a:lnTo>
                  <a:lnTo>
                    <a:pt x="529356" y="481951"/>
                  </a:lnTo>
                  <a:lnTo>
                    <a:pt x="531601" y="484192"/>
                  </a:lnTo>
                  <a:lnTo>
                    <a:pt x="531601" y="490882"/>
                  </a:lnTo>
                  <a:lnTo>
                    <a:pt x="531601" y="488641"/>
                  </a:lnTo>
                  <a:lnTo>
                    <a:pt x="531601" y="481951"/>
                  </a:lnTo>
                  <a:lnTo>
                    <a:pt x="533814" y="484192"/>
                  </a:lnTo>
                  <a:lnTo>
                    <a:pt x="533814" y="493091"/>
                  </a:lnTo>
                  <a:lnTo>
                    <a:pt x="533814" y="497572"/>
                  </a:lnTo>
                  <a:lnTo>
                    <a:pt x="533814" y="504325"/>
                  </a:lnTo>
                  <a:lnTo>
                    <a:pt x="538272" y="544435"/>
                  </a:lnTo>
                  <a:lnTo>
                    <a:pt x="538272" y="551126"/>
                  </a:lnTo>
                  <a:lnTo>
                    <a:pt x="538272" y="544435"/>
                  </a:lnTo>
                  <a:lnTo>
                    <a:pt x="538272" y="539986"/>
                  </a:lnTo>
                  <a:lnTo>
                    <a:pt x="540517" y="546645"/>
                  </a:lnTo>
                  <a:lnTo>
                    <a:pt x="540517" y="539986"/>
                  </a:lnTo>
                  <a:lnTo>
                    <a:pt x="540517" y="388224"/>
                  </a:lnTo>
                  <a:lnTo>
                    <a:pt x="540517" y="475292"/>
                  </a:lnTo>
                  <a:lnTo>
                    <a:pt x="542762" y="635922"/>
                  </a:lnTo>
                  <a:lnTo>
                    <a:pt x="542762" y="622572"/>
                  </a:lnTo>
                  <a:lnTo>
                    <a:pt x="542762" y="640403"/>
                  </a:lnTo>
                  <a:lnTo>
                    <a:pt x="542762" y="722989"/>
                  </a:lnTo>
                  <a:lnTo>
                    <a:pt x="544975" y="473051"/>
                  </a:lnTo>
                  <a:lnTo>
                    <a:pt x="544975" y="481951"/>
                  </a:lnTo>
                  <a:lnTo>
                    <a:pt x="544975" y="502084"/>
                  </a:lnTo>
                  <a:lnTo>
                    <a:pt x="547220" y="486432"/>
                  </a:lnTo>
                  <a:lnTo>
                    <a:pt x="547220" y="488641"/>
                  </a:lnTo>
                  <a:lnTo>
                    <a:pt x="547220" y="506534"/>
                  </a:lnTo>
                  <a:lnTo>
                    <a:pt x="551678" y="560088"/>
                  </a:lnTo>
                  <a:lnTo>
                    <a:pt x="551678" y="557878"/>
                  </a:lnTo>
                  <a:lnTo>
                    <a:pt x="551678" y="548885"/>
                  </a:lnTo>
                  <a:lnTo>
                    <a:pt x="551678" y="544435"/>
                  </a:lnTo>
                  <a:lnTo>
                    <a:pt x="553985" y="544435"/>
                  </a:lnTo>
                  <a:lnTo>
                    <a:pt x="553985" y="528845"/>
                  </a:lnTo>
                  <a:lnTo>
                    <a:pt x="558443" y="455221"/>
                  </a:lnTo>
                  <a:lnTo>
                    <a:pt x="558443" y="461911"/>
                  </a:lnTo>
                  <a:lnTo>
                    <a:pt x="558443" y="441778"/>
                  </a:lnTo>
                  <a:lnTo>
                    <a:pt x="560688" y="419498"/>
                  </a:lnTo>
                  <a:lnTo>
                    <a:pt x="560688" y="421738"/>
                  </a:lnTo>
                  <a:lnTo>
                    <a:pt x="562901" y="410598"/>
                  </a:lnTo>
                  <a:lnTo>
                    <a:pt x="562901" y="403908"/>
                  </a:lnTo>
                  <a:lnTo>
                    <a:pt x="565146" y="415048"/>
                  </a:lnTo>
                  <a:lnTo>
                    <a:pt x="565146" y="421738"/>
                  </a:lnTo>
                  <a:lnTo>
                    <a:pt x="567390" y="357044"/>
                  </a:lnTo>
                  <a:lnTo>
                    <a:pt x="567390" y="209733"/>
                  </a:lnTo>
                  <a:lnTo>
                    <a:pt x="569604" y="419498"/>
                  </a:lnTo>
                  <a:lnTo>
                    <a:pt x="569604" y="417257"/>
                  </a:lnTo>
                  <a:lnTo>
                    <a:pt x="569604" y="379325"/>
                  </a:lnTo>
                  <a:lnTo>
                    <a:pt x="569604" y="374844"/>
                  </a:lnTo>
                  <a:lnTo>
                    <a:pt x="569604" y="426188"/>
                  </a:lnTo>
                  <a:lnTo>
                    <a:pt x="569604" y="464152"/>
                  </a:lnTo>
                  <a:lnTo>
                    <a:pt x="571848" y="203043"/>
                  </a:lnTo>
                  <a:lnTo>
                    <a:pt x="571848" y="216423"/>
                  </a:lnTo>
                  <a:lnTo>
                    <a:pt x="571848" y="234254"/>
                  </a:lnTo>
                  <a:lnTo>
                    <a:pt x="574062" y="216423"/>
                  </a:lnTo>
                  <a:lnTo>
                    <a:pt x="574062" y="218664"/>
                  </a:lnTo>
                  <a:lnTo>
                    <a:pt x="574062" y="241006"/>
                  </a:lnTo>
                  <a:lnTo>
                    <a:pt x="576307" y="267737"/>
                  </a:lnTo>
                  <a:lnTo>
                    <a:pt x="576307" y="265527"/>
                  </a:lnTo>
                  <a:lnTo>
                    <a:pt x="578520" y="256596"/>
                  </a:lnTo>
                  <a:lnTo>
                    <a:pt x="578520" y="234254"/>
                  </a:lnTo>
                  <a:lnTo>
                    <a:pt x="580765" y="232013"/>
                  </a:lnTo>
                  <a:lnTo>
                    <a:pt x="580765" y="207524"/>
                  </a:lnTo>
                  <a:lnTo>
                    <a:pt x="585223" y="153970"/>
                  </a:lnTo>
                  <a:lnTo>
                    <a:pt x="585223" y="160660"/>
                  </a:lnTo>
                  <a:lnTo>
                    <a:pt x="585223" y="162870"/>
                  </a:lnTo>
                  <a:lnTo>
                    <a:pt x="585223" y="145039"/>
                  </a:lnTo>
                  <a:lnTo>
                    <a:pt x="587467" y="147280"/>
                  </a:lnTo>
                  <a:lnTo>
                    <a:pt x="587467" y="158420"/>
                  </a:lnTo>
                  <a:lnTo>
                    <a:pt x="587467" y="160660"/>
                  </a:lnTo>
                  <a:lnTo>
                    <a:pt x="587467" y="162870"/>
                  </a:lnTo>
                  <a:lnTo>
                    <a:pt x="591926" y="194143"/>
                  </a:lnTo>
                  <a:lnTo>
                    <a:pt x="591926" y="203043"/>
                  </a:lnTo>
                  <a:lnTo>
                    <a:pt x="591926" y="176250"/>
                  </a:lnTo>
                  <a:lnTo>
                    <a:pt x="591926" y="178460"/>
                  </a:lnTo>
                  <a:lnTo>
                    <a:pt x="594170" y="182941"/>
                  </a:lnTo>
                  <a:lnTo>
                    <a:pt x="594170" y="174010"/>
                  </a:lnTo>
                  <a:lnTo>
                    <a:pt x="594170" y="37932"/>
                  </a:lnTo>
                  <a:lnTo>
                    <a:pt x="596384" y="269977"/>
                  </a:lnTo>
                  <a:lnTo>
                    <a:pt x="596384" y="267737"/>
                  </a:lnTo>
                  <a:lnTo>
                    <a:pt x="596384" y="243247"/>
                  </a:lnTo>
                  <a:lnTo>
                    <a:pt x="596384" y="234254"/>
                  </a:lnTo>
                  <a:lnTo>
                    <a:pt x="596384" y="278877"/>
                  </a:lnTo>
                  <a:lnTo>
                    <a:pt x="596384" y="316840"/>
                  </a:lnTo>
                  <a:lnTo>
                    <a:pt x="596384" y="265527"/>
                  </a:lnTo>
                  <a:lnTo>
                    <a:pt x="598628" y="118247"/>
                  </a:lnTo>
                  <a:lnTo>
                    <a:pt x="598628" y="120456"/>
                  </a:lnTo>
                  <a:lnTo>
                    <a:pt x="598628" y="145039"/>
                  </a:lnTo>
                  <a:lnTo>
                    <a:pt x="600842" y="187453"/>
                  </a:lnTo>
                  <a:lnTo>
                    <a:pt x="600842" y="182941"/>
                  </a:lnTo>
                  <a:lnTo>
                    <a:pt x="600842" y="207524"/>
                  </a:lnTo>
                  <a:lnTo>
                    <a:pt x="605331" y="321290"/>
                  </a:lnTo>
                  <a:lnTo>
                    <a:pt x="605331" y="325771"/>
                  </a:lnTo>
                  <a:lnTo>
                    <a:pt x="605331" y="323531"/>
                  </a:lnTo>
                  <a:lnTo>
                    <a:pt x="605331" y="314631"/>
                  </a:lnTo>
                  <a:lnTo>
                    <a:pt x="607545" y="327980"/>
                  </a:lnTo>
                  <a:lnTo>
                    <a:pt x="609789" y="325771"/>
                  </a:lnTo>
                  <a:lnTo>
                    <a:pt x="609789" y="336911"/>
                  </a:lnTo>
                  <a:lnTo>
                    <a:pt x="612003" y="368185"/>
                  </a:lnTo>
                  <a:lnTo>
                    <a:pt x="612003" y="374844"/>
                  </a:lnTo>
                  <a:lnTo>
                    <a:pt x="612003" y="372634"/>
                  </a:lnTo>
                  <a:lnTo>
                    <a:pt x="612003" y="374844"/>
                  </a:lnTo>
                  <a:lnTo>
                    <a:pt x="614247" y="394915"/>
                  </a:lnTo>
                  <a:lnTo>
                    <a:pt x="618706" y="524365"/>
                  </a:lnTo>
                  <a:lnTo>
                    <a:pt x="618706" y="522155"/>
                  </a:lnTo>
                  <a:lnTo>
                    <a:pt x="618706" y="508775"/>
                  </a:lnTo>
                  <a:lnTo>
                    <a:pt x="620950" y="528845"/>
                  </a:lnTo>
                  <a:lnTo>
                    <a:pt x="620950" y="502084"/>
                  </a:lnTo>
                  <a:lnTo>
                    <a:pt x="620950" y="392674"/>
                  </a:lnTo>
                  <a:lnTo>
                    <a:pt x="620950" y="430638"/>
                  </a:lnTo>
                  <a:lnTo>
                    <a:pt x="623164" y="624781"/>
                  </a:lnTo>
                  <a:lnTo>
                    <a:pt x="623164" y="622572"/>
                  </a:lnTo>
                  <a:lnTo>
                    <a:pt x="623164" y="586849"/>
                  </a:lnTo>
                  <a:lnTo>
                    <a:pt x="623164" y="584608"/>
                  </a:lnTo>
                  <a:lnTo>
                    <a:pt x="623164" y="611432"/>
                  </a:lnTo>
                  <a:lnTo>
                    <a:pt x="623164" y="660536"/>
                  </a:lnTo>
                  <a:lnTo>
                    <a:pt x="625408" y="488641"/>
                  </a:lnTo>
                  <a:lnTo>
                    <a:pt x="625408" y="493091"/>
                  </a:lnTo>
                  <a:lnTo>
                    <a:pt x="625408" y="548885"/>
                  </a:lnTo>
                  <a:lnTo>
                    <a:pt x="627653" y="577918"/>
                  </a:lnTo>
                  <a:lnTo>
                    <a:pt x="627653" y="575709"/>
                  </a:lnTo>
                  <a:lnTo>
                    <a:pt x="627653" y="577918"/>
                  </a:lnTo>
                  <a:lnTo>
                    <a:pt x="627653" y="620332"/>
                  </a:lnTo>
                  <a:lnTo>
                    <a:pt x="629866" y="687266"/>
                  </a:lnTo>
                  <a:lnTo>
                    <a:pt x="632111" y="685025"/>
                  </a:lnTo>
                  <a:lnTo>
                    <a:pt x="632111" y="671676"/>
                  </a:lnTo>
                  <a:lnTo>
                    <a:pt x="632111" y="662745"/>
                  </a:lnTo>
                  <a:lnTo>
                    <a:pt x="634325" y="667195"/>
                  </a:lnTo>
                  <a:lnTo>
                    <a:pt x="634325" y="649302"/>
                  </a:lnTo>
                  <a:lnTo>
                    <a:pt x="636569" y="644852"/>
                  </a:lnTo>
                  <a:lnTo>
                    <a:pt x="636569" y="647062"/>
                  </a:lnTo>
                  <a:lnTo>
                    <a:pt x="638783" y="667195"/>
                  </a:lnTo>
                  <a:lnTo>
                    <a:pt x="638783" y="671676"/>
                  </a:lnTo>
                  <a:lnTo>
                    <a:pt x="638783" y="669435"/>
                  </a:lnTo>
                  <a:lnTo>
                    <a:pt x="638783" y="662745"/>
                  </a:lnTo>
                  <a:lnTo>
                    <a:pt x="638783" y="664986"/>
                  </a:lnTo>
                  <a:lnTo>
                    <a:pt x="641027" y="682816"/>
                  </a:lnTo>
                  <a:lnTo>
                    <a:pt x="641027" y="693956"/>
                  </a:lnTo>
                  <a:lnTo>
                    <a:pt x="641027" y="691716"/>
                  </a:lnTo>
                  <a:lnTo>
                    <a:pt x="643272" y="700615"/>
                  </a:lnTo>
                  <a:lnTo>
                    <a:pt x="643272" y="698406"/>
                  </a:lnTo>
                  <a:lnTo>
                    <a:pt x="645485" y="698406"/>
                  </a:lnTo>
                  <a:lnTo>
                    <a:pt x="645485" y="707306"/>
                  </a:lnTo>
                  <a:lnTo>
                    <a:pt x="645485" y="716299"/>
                  </a:lnTo>
                  <a:lnTo>
                    <a:pt x="645485" y="693956"/>
                  </a:lnTo>
                  <a:lnTo>
                    <a:pt x="647730" y="667195"/>
                  </a:lnTo>
                  <a:lnTo>
                    <a:pt x="647730" y="664986"/>
                  </a:lnTo>
                  <a:lnTo>
                    <a:pt x="647730" y="533295"/>
                  </a:lnTo>
                  <a:lnTo>
                    <a:pt x="647730" y="731889"/>
                  </a:lnTo>
                  <a:lnTo>
                    <a:pt x="649944" y="729679"/>
                  </a:lnTo>
                  <a:lnTo>
                    <a:pt x="649944" y="685025"/>
                  </a:lnTo>
                  <a:lnTo>
                    <a:pt x="649944" y="655993"/>
                  </a:lnTo>
                  <a:lnTo>
                    <a:pt x="649944" y="718539"/>
                  </a:lnTo>
                  <a:lnTo>
                    <a:pt x="652188" y="544435"/>
                  </a:lnTo>
                  <a:lnTo>
                    <a:pt x="652188" y="551126"/>
                  </a:lnTo>
                  <a:lnTo>
                    <a:pt x="652188" y="606982"/>
                  </a:lnTo>
                  <a:lnTo>
                    <a:pt x="654433" y="649302"/>
                  </a:lnTo>
                  <a:lnTo>
                    <a:pt x="656646" y="676126"/>
                  </a:lnTo>
                  <a:lnTo>
                    <a:pt x="656646" y="673885"/>
                  </a:lnTo>
                  <a:lnTo>
                    <a:pt x="656646" y="669435"/>
                  </a:lnTo>
                  <a:lnTo>
                    <a:pt x="658953" y="591299"/>
                  </a:lnTo>
                  <a:lnTo>
                    <a:pt x="661198" y="571228"/>
                  </a:lnTo>
                  <a:lnTo>
                    <a:pt x="663411" y="548885"/>
                  </a:lnTo>
                  <a:lnTo>
                    <a:pt x="665656" y="557878"/>
                  </a:lnTo>
                  <a:lnTo>
                    <a:pt x="665656" y="564569"/>
                  </a:lnTo>
                  <a:lnTo>
                    <a:pt x="665656" y="555638"/>
                  </a:lnTo>
                  <a:lnTo>
                    <a:pt x="665656" y="557878"/>
                  </a:lnTo>
                  <a:lnTo>
                    <a:pt x="667901" y="575709"/>
                  </a:lnTo>
                  <a:lnTo>
                    <a:pt x="667901" y="580159"/>
                  </a:lnTo>
                  <a:lnTo>
                    <a:pt x="667901" y="577918"/>
                  </a:lnTo>
                  <a:lnTo>
                    <a:pt x="670114" y="577918"/>
                  </a:lnTo>
                  <a:lnTo>
                    <a:pt x="670114" y="580159"/>
                  </a:lnTo>
                  <a:lnTo>
                    <a:pt x="670114" y="577918"/>
                  </a:lnTo>
                  <a:lnTo>
                    <a:pt x="672359" y="573468"/>
                  </a:lnTo>
                  <a:lnTo>
                    <a:pt x="672359" y="577918"/>
                  </a:lnTo>
                  <a:lnTo>
                    <a:pt x="672359" y="593539"/>
                  </a:lnTo>
                  <a:lnTo>
                    <a:pt x="672359" y="586849"/>
                  </a:lnTo>
                  <a:lnTo>
                    <a:pt x="672359" y="546645"/>
                  </a:lnTo>
                  <a:lnTo>
                    <a:pt x="674572" y="551126"/>
                  </a:lnTo>
                  <a:lnTo>
                    <a:pt x="674572" y="548885"/>
                  </a:lnTo>
                  <a:lnTo>
                    <a:pt x="674572" y="423948"/>
                  </a:lnTo>
                  <a:lnTo>
                    <a:pt x="674572" y="528845"/>
                  </a:lnTo>
                  <a:lnTo>
                    <a:pt x="674572" y="624781"/>
                  </a:lnTo>
                  <a:lnTo>
                    <a:pt x="674572" y="622572"/>
                  </a:lnTo>
                  <a:lnTo>
                    <a:pt x="676817" y="584608"/>
                  </a:lnTo>
                  <a:lnTo>
                    <a:pt x="676817" y="551126"/>
                  </a:lnTo>
                  <a:lnTo>
                    <a:pt x="676817" y="606982"/>
                  </a:lnTo>
                  <a:lnTo>
                    <a:pt x="676817" y="609191"/>
                  </a:lnTo>
                  <a:lnTo>
                    <a:pt x="676817" y="566778"/>
                  </a:lnTo>
                  <a:lnTo>
                    <a:pt x="679062" y="468602"/>
                  </a:lnTo>
                  <a:lnTo>
                    <a:pt x="679062" y="470811"/>
                  </a:lnTo>
                  <a:lnTo>
                    <a:pt x="679062" y="553335"/>
                  </a:lnTo>
                  <a:lnTo>
                    <a:pt x="681275" y="591299"/>
                  </a:lnTo>
                  <a:lnTo>
                    <a:pt x="681275" y="584608"/>
                  </a:lnTo>
                  <a:lnTo>
                    <a:pt x="681275" y="586849"/>
                  </a:lnTo>
                  <a:lnTo>
                    <a:pt x="681275" y="620332"/>
                  </a:lnTo>
                  <a:lnTo>
                    <a:pt x="683520" y="660536"/>
                  </a:lnTo>
                  <a:lnTo>
                    <a:pt x="683520" y="658233"/>
                  </a:lnTo>
                  <a:lnTo>
                    <a:pt x="685733" y="606982"/>
                  </a:lnTo>
                  <a:lnTo>
                    <a:pt x="685733" y="611432"/>
                  </a:lnTo>
                  <a:lnTo>
                    <a:pt x="687978" y="620332"/>
                  </a:lnTo>
                  <a:lnTo>
                    <a:pt x="687978" y="624781"/>
                  </a:lnTo>
                  <a:lnTo>
                    <a:pt x="690222" y="620332"/>
                  </a:lnTo>
                  <a:lnTo>
                    <a:pt x="690222" y="627022"/>
                  </a:lnTo>
                  <a:lnTo>
                    <a:pt x="692436" y="698406"/>
                  </a:lnTo>
                  <a:lnTo>
                    <a:pt x="692436" y="696166"/>
                  </a:lnTo>
                  <a:lnTo>
                    <a:pt x="692436" y="698406"/>
                  </a:lnTo>
                  <a:lnTo>
                    <a:pt x="694681" y="722989"/>
                  </a:lnTo>
                  <a:lnTo>
                    <a:pt x="694681" y="756409"/>
                  </a:lnTo>
                  <a:lnTo>
                    <a:pt x="696894" y="763100"/>
                  </a:lnTo>
                  <a:lnTo>
                    <a:pt x="699139" y="801063"/>
                  </a:lnTo>
                  <a:lnTo>
                    <a:pt x="699139" y="769852"/>
                  </a:lnTo>
                  <a:lnTo>
                    <a:pt x="699139" y="772093"/>
                  </a:lnTo>
                  <a:lnTo>
                    <a:pt x="699139" y="774302"/>
                  </a:lnTo>
                  <a:lnTo>
                    <a:pt x="701383" y="792133"/>
                  </a:lnTo>
                  <a:lnTo>
                    <a:pt x="701383" y="783233"/>
                  </a:lnTo>
                  <a:lnTo>
                    <a:pt x="701383" y="676126"/>
                  </a:lnTo>
                  <a:lnTo>
                    <a:pt x="701383" y="700615"/>
                  </a:lnTo>
                  <a:lnTo>
                    <a:pt x="701383" y="881409"/>
                  </a:lnTo>
                  <a:lnTo>
                    <a:pt x="703597" y="843477"/>
                  </a:lnTo>
                  <a:lnTo>
                    <a:pt x="703597" y="814413"/>
                  </a:lnTo>
                  <a:lnTo>
                    <a:pt x="703597" y="816653"/>
                  </a:lnTo>
                  <a:lnTo>
                    <a:pt x="703597" y="870207"/>
                  </a:lnTo>
                  <a:lnTo>
                    <a:pt x="705842" y="758650"/>
                  </a:lnTo>
                  <a:lnTo>
                    <a:pt x="705842" y="798823"/>
                  </a:lnTo>
                  <a:lnTo>
                    <a:pt x="708055" y="908171"/>
                  </a:lnTo>
                  <a:lnTo>
                    <a:pt x="708055" y="901480"/>
                  </a:lnTo>
                  <a:lnTo>
                    <a:pt x="708055" y="903690"/>
                  </a:lnTo>
                  <a:lnTo>
                    <a:pt x="710300" y="963934"/>
                  </a:lnTo>
                  <a:lnTo>
                    <a:pt x="710300" y="952794"/>
                  </a:lnTo>
                  <a:lnTo>
                    <a:pt x="712544" y="894790"/>
                  </a:lnTo>
                  <a:lnTo>
                    <a:pt x="714758" y="905930"/>
                  </a:lnTo>
                  <a:lnTo>
                    <a:pt x="714758" y="908171"/>
                  </a:lnTo>
                  <a:lnTo>
                    <a:pt x="717002" y="903690"/>
                  </a:lnTo>
                  <a:lnTo>
                    <a:pt x="717002" y="923823"/>
                  </a:lnTo>
                  <a:lnTo>
                    <a:pt x="719216" y="963934"/>
                  </a:lnTo>
                  <a:lnTo>
                    <a:pt x="719216" y="957243"/>
                  </a:lnTo>
                  <a:lnTo>
                    <a:pt x="721461" y="979617"/>
                  </a:lnTo>
                  <a:lnTo>
                    <a:pt x="723674" y="963934"/>
                  </a:lnTo>
                  <a:lnTo>
                    <a:pt x="725919" y="946103"/>
                  </a:lnTo>
                  <a:lnTo>
                    <a:pt x="725919" y="955034"/>
                  </a:lnTo>
                  <a:lnTo>
                    <a:pt x="725919" y="966174"/>
                  </a:lnTo>
                  <a:lnTo>
                    <a:pt x="725919" y="908171"/>
                  </a:lnTo>
                  <a:lnTo>
                    <a:pt x="725919" y="910380"/>
                  </a:lnTo>
                  <a:lnTo>
                    <a:pt x="728163" y="912621"/>
                  </a:lnTo>
                  <a:lnTo>
                    <a:pt x="728163" y="910380"/>
                  </a:lnTo>
                  <a:lnTo>
                    <a:pt x="728163" y="798823"/>
                  </a:lnTo>
                  <a:lnTo>
                    <a:pt x="728163" y="977377"/>
                  </a:lnTo>
                  <a:lnTo>
                    <a:pt x="728163" y="972864"/>
                  </a:lnTo>
                  <a:lnTo>
                    <a:pt x="730377" y="885859"/>
                  </a:lnTo>
                  <a:lnTo>
                    <a:pt x="730377" y="874719"/>
                  </a:lnTo>
                  <a:lnTo>
                    <a:pt x="730377" y="890340"/>
                  </a:lnTo>
                  <a:lnTo>
                    <a:pt x="730377" y="921520"/>
                  </a:lnTo>
                  <a:lnTo>
                    <a:pt x="732621" y="807723"/>
                  </a:lnTo>
                  <a:lnTo>
                    <a:pt x="732621" y="809963"/>
                  </a:lnTo>
                  <a:lnTo>
                    <a:pt x="732621" y="852377"/>
                  </a:lnTo>
                  <a:lnTo>
                    <a:pt x="734835" y="930513"/>
                  </a:lnTo>
                  <a:lnTo>
                    <a:pt x="734835" y="908171"/>
                  </a:lnTo>
                  <a:lnTo>
                    <a:pt x="734835" y="910380"/>
                  </a:lnTo>
                  <a:lnTo>
                    <a:pt x="734835" y="914830"/>
                  </a:lnTo>
                  <a:lnTo>
                    <a:pt x="737080" y="901480"/>
                  </a:lnTo>
                  <a:lnTo>
                    <a:pt x="737080" y="903690"/>
                  </a:lnTo>
                  <a:lnTo>
                    <a:pt x="737080" y="890340"/>
                  </a:lnTo>
                  <a:lnTo>
                    <a:pt x="739324" y="765403"/>
                  </a:lnTo>
                  <a:lnTo>
                    <a:pt x="739324" y="767643"/>
                  </a:lnTo>
                  <a:lnTo>
                    <a:pt x="741538" y="767643"/>
                  </a:lnTo>
                  <a:lnTo>
                    <a:pt x="743782" y="738579"/>
                  </a:lnTo>
                  <a:lnTo>
                    <a:pt x="743782" y="747510"/>
                  </a:lnTo>
                  <a:lnTo>
                    <a:pt x="743782" y="749719"/>
                  </a:lnTo>
                  <a:lnTo>
                    <a:pt x="745996" y="749719"/>
                  </a:lnTo>
                  <a:lnTo>
                    <a:pt x="745996" y="747510"/>
                  </a:lnTo>
                  <a:lnTo>
                    <a:pt x="745996" y="749719"/>
                  </a:lnTo>
                  <a:lnTo>
                    <a:pt x="745996" y="756409"/>
                  </a:lnTo>
                  <a:lnTo>
                    <a:pt x="745996" y="745269"/>
                  </a:lnTo>
                  <a:lnTo>
                    <a:pt x="748240" y="731889"/>
                  </a:lnTo>
                  <a:lnTo>
                    <a:pt x="748240" y="725230"/>
                  </a:lnTo>
                  <a:lnTo>
                    <a:pt x="748240" y="727439"/>
                  </a:lnTo>
                  <a:lnTo>
                    <a:pt x="748240" y="720749"/>
                  </a:lnTo>
                  <a:lnTo>
                    <a:pt x="750485" y="673885"/>
                  </a:lnTo>
                  <a:lnTo>
                    <a:pt x="752699" y="655993"/>
                  </a:lnTo>
                  <a:lnTo>
                    <a:pt x="752699" y="671676"/>
                  </a:lnTo>
                  <a:lnTo>
                    <a:pt x="752699" y="642612"/>
                  </a:lnTo>
                  <a:lnTo>
                    <a:pt x="752699" y="609191"/>
                  </a:lnTo>
                  <a:lnTo>
                    <a:pt x="754943" y="611432"/>
                  </a:lnTo>
                  <a:lnTo>
                    <a:pt x="754943" y="613641"/>
                  </a:lnTo>
                  <a:lnTo>
                    <a:pt x="754943" y="611432"/>
                  </a:lnTo>
                  <a:lnTo>
                    <a:pt x="754943" y="504325"/>
                  </a:lnTo>
                  <a:lnTo>
                    <a:pt x="754943" y="589058"/>
                  </a:lnTo>
                  <a:lnTo>
                    <a:pt x="754943" y="673885"/>
                  </a:lnTo>
                  <a:lnTo>
                    <a:pt x="754943" y="671676"/>
                  </a:lnTo>
                  <a:lnTo>
                    <a:pt x="757157" y="613641"/>
                  </a:lnTo>
                  <a:lnTo>
                    <a:pt x="757157" y="564569"/>
                  </a:lnTo>
                  <a:lnTo>
                    <a:pt x="757157" y="573468"/>
                  </a:lnTo>
                  <a:lnTo>
                    <a:pt x="757157" y="606982"/>
                  </a:lnTo>
                  <a:lnTo>
                    <a:pt x="757157" y="573468"/>
                  </a:lnTo>
                  <a:lnTo>
                    <a:pt x="759401" y="511015"/>
                  </a:lnTo>
                  <a:lnTo>
                    <a:pt x="759401" y="513224"/>
                  </a:lnTo>
                  <a:lnTo>
                    <a:pt x="759401" y="575709"/>
                  </a:lnTo>
                  <a:lnTo>
                    <a:pt x="761646" y="644852"/>
                  </a:lnTo>
                  <a:lnTo>
                    <a:pt x="761646" y="615882"/>
                  </a:lnTo>
                  <a:lnTo>
                    <a:pt x="761646" y="618122"/>
                  </a:lnTo>
                  <a:lnTo>
                    <a:pt x="761646" y="620332"/>
                  </a:lnTo>
                  <a:lnTo>
                    <a:pt x="761646" y="618122"/>
                  </a:lnTo>
                  <a:lnTo>
                    <a:pt x="763953" y="604679"/>
                  </a:lnTo>
                  <a:lnTo>
                    <a:pt x="763953" y="602439"/>
                  </a:lnTo>
                  <a:lnTo>
                    <a:pt x="763953" y="595749"/>
                  </a:lnTo>
                  <a:lnTo>
                    <a:pt x="766166" y="493091"/>
                  </a:lnTo>
                  <a:lnTo>
                    <a:pt x="766166" y="499782"/>
                  </a:lnTo>
                  <a:lnTo>
                    <a:pt x="768411" y="511015"/>
                  </a:lnTo>
                  <a:lnTo>
                    <a:pt x="768411" y="517674"/>
                  </a:lnTo>
                  <a:lnTo>
                    <a:pt x="770625" y="517674"/>
                  </a:lnTo>
                  <a:lnTo>
                    <a:pt x="770625" y="513224"/>
                  </a:lnTo>
                  <a:lnTo>
                    <a:pt x="770625" y="519915"/>
                  </a:lnTo>
                  <a:lnTo>
                    <a:pt x="772869" y="553335"/>
                  </a:lnTo>
                  <a:lnTo>
                    <a:pt x="772869" y="569018"/>
                  </a:lnTo>
                  <a:lnTo>
                    <a:pt x="772869" y="555638"/>
                  </a:lnTo>
                  <a:lnTo>
                    <a:pt x="772869" y="557878"/>
                  </a:lnTo>
                  <a:lnTo>
                    <a:pt x="775114" y="564569"/>
                  </a:lnTo>
                  <a:lnTo>
                    <a:pt x="775114" y="566778"/>
                  </a:lnTo>
                  <a:lnTo>
                    <a:pt x="777327" y="544435"/>
                  </a:lnTo>
                  <a:lnTo>
                    <a:pt x="779572" y="535505"/>
                  </a:lnTo>
                  <a:lnTo>
                    <a:pt x="779572" y="537745"/>
                  </a:lnTo>
                  <a:lnTo>
                    <a:pt x="779572" y="555638"/>
                  </a:lnTo>
                  <a:lnTo>
                    <a:pt x="779572" y="515465"/>
                  </a:lnTo>
                  <a:lnTo>
                    <a:pt x="779572" y="517674"/>
                  </a:lnTo>
                  <a:lnTo>
                    <a:pt x="781785" y="542195"/>
                  </a:lnTo>
                  <a:lnTo>
                    <a:pt x="781785" y="546645"/>
                  </a:lnTo>
                  <a:lnTo>
                    <a:pt x="781785" y="539986"/>
                  </a:lnTo>
                  <a:lnTo>
                    <a:pt x="781785" y="446228"/>
                  </a:lnTo>
                  <a:lnTo>
                    <a:pt x="781785" y="477501"/>
                  </a:lnTo>
                  <a:lnTo>
                    <a:pt x="781785" y="624781"/>
                  </a:lnTo>
                  <a:lnTo>
                    <a:pt x="781785" y="622572"/>
                  </a:lnTo>
                  <a:lnTo>
                    <a:pt x="784030" y="553335"/>
                  </a:lnTo>
                  <a:lnTo>
                    <a:pt x="786275" y="506534"/>
                  </a:lnTo>
                  <a:lnTo>
                    <a:pt x="786275" y="551126"/>
                  </a:lnTo>
                  <a:lnTo>
                    <a:pt x="788488" y="664986"/>
                  </a:lnTo>
                  <a:lnTo>
                    <a:pt x="788488" y="655993"/>
                  </a:lnTo>
                  <a:lnTo>
                    <a:pt x="788488" y="638162"/>
                  </a:lnTo>
                  <a:lnTo>
                    <a:pt x="788488" y="642612"/>
                  </a:lnTo>
                  <a:lnTo>
                    <a:pt x="788488" y="640403"/>
                  </a:lnTo>
                  <a:lnTo>
                    <a:pt x="790733" y="627022"/>
                  </a:lnTo>
                  <a:lnTo>
                    <a:pt x="790733" y="611432"/>
                  </a:lnTo>
                  <a:lnTo>
                    <a:pt x="792946" y="564569"/>
                  </a:lnTo>
                  <a:lnTo>
                    <a:pt x="792946" y="562328"/>
                  </a:lnTo>
                  <a:lnTo>
                    <a:pt x="792946" y="564569"/>
                  </a:lnTo>
                  <a:lnTo>
                    <a:pt x="792946" y="560088"/>
                  </a:lnTo>
                  <a:lnTo>
                    <a:pt x="792946" y="553335"/>
                  </a:lnTo>
                  <a:lnTo>
                    <a:pt x="797404" y="604679"/>
                  </a:lnTo>
                  <a:lnTo>
                    <a:pt x="797404" y="602439"/>
                  </a:lnTo>
                  <a:lnTo>
                    <a:pt x="797404" y="600198"/>
                  </a:lnTo>
                  <a:lnTo>
                    <a:pt x="797404" y="606982"/>
                  </a:lnTo>
                  <a:lnTo>
                    <a:pt x="797404" y="640403"/>
                  </a:lnTo>
                  <a:lnTo>
                    <a:pt x="799649" y="651543"/>
                  </a:lnTo>
                  <a:lnTo>
                    <a:pt x="799649" y="653752"/>
                  </a:lnTo>
                  <a:lnTo>
                    <a:pt x="799649" y="635922"/>
                  </a:lnTo>
                  <a:lnTo>
                    <a:pt x="801894" y="638162"/>
                  </a:lnTo>
                  <a:lnTo>
                    <a:pt x="801894" y="633712"/>
                  </a:lnTo>
                  <a:lnTo>
                    <a:pt x="801894" y="635922"/>
                  </a:lnTo>
                  <a:lnTo>
                    <a:pt x="801894" y="631472"/>
                  </a:lnTo>
                  <a:lnTo>
                    <a:pt x="804107" y="604679"/>
                  </a:lnTo>
                  <a:lnTo>
                    <a:pt x="806352" y="589058"/>
                  </a:lnTo>
                  <a:lnTo>
                    <a:pt x="806352" y="593539"/>
                  </a:lnTo>
                  <a:lnTo>
                    <a:pt x="806352" y="609191"/>
                  </a:lnTo>
                  <a:lnTo>
                    <a:pt x="806352" y="573468"/>
                  </a:lnTo>
                  <a:lnTo>
                    <a:pt x="806352" y="566778"/>
                  </a:lnTo>
                  <a:lnTo>
                    <a:pt x="808565" y="589058"/>
                  </a:lnTo>
                  <a:lnTo>
                    <a:pt x="808565" y="591299"/>
                  </a:lnTo>
                  <a:lnTo>
                    <a:pt x="808565" y="580159"/>
                  </a:lnTo>
                  <a:lnTo>
                    <a:pt x="808565" y="495332"/>
                  </a:lnTo>
                  <a:lnTo>
                    <a:pt x="808565" y="658233"/>
                  </a:lnTo>
                  <a:lnTo>
                    <a:pt x="810810" y="546645"/>
                  </a:lnTo>
                  <a:lnTo>
                    <a:pt x="813055" y="515465"/>
                  </a:lnTo>
                  <a:lnTo>
                    <a:pt x="813055" y="517674"/>
                  </a:lnTo>
                  <a:lnTo>
                    <a:pt x="813055" y="584608"/>
                  </a:lnTo>
                  <a:lnTo>
                    <a:pt x="815268" y="642612"/>
                  </a:lnTo>
                  <a:lnTo>
                    <a:pt x="815268" y="613641"/>
                  </a:lnTo>
                  <a:lnTo>
                    <a:pt x="817513" y="566778"/>
                  </a:lnTo>
                  <a:lnTo>
                    <a:pt x="817513" y="542195"/>
                  </a:lnTo>
                  <a:lnTo>
                    <a:pt x="817513" y="544435"/>
                  </a:lnTo>
                  <a:lnTo>
                    <a:pt x="817513" y="531055"/>
                  </a:lnTo>
                  <a:lnTo>
                    <a:pt x="819726" y="452980"/>
                  </a:lnTo>
                  <a:lnTo>
                    <a:pt x="819726" y="448531"/>
                  </a:lnTo>
                  <a:lnTo>
                    <a:pt x="819726" y="439538"/>
                  </a:lnTo>
                  <a:lnTo>
                    <a:pt x="819726" y="441778"/>
                  </a:lnTo>
                  <a:lnTo>
                    <a:pt x="821971" y="461911"/>
                  </a:lnTo>
                  <a:lnTo>
                    <a:pt x="821971" y="464152"/>
                  </a:lnTo>
                  <a:lnTo>
                    <a:pt x="824215" y="461911"/>
                  </a:lnTo>
                  <a:lnTo>
                    <a:pt x="824215" y="457461"/>
                  </a:lnTo>
                  <a:lnTo>
                    <a:pt x="824215" y="470811"/>
                  </a:lnTo>
                  <a:lnTo>
                    <a:pt x="826429" y="452980"/>
                  </a:lnTo>
                  <a:lnTo>
                    <a:pt x="826429" y="455221"/>
                  </a:lnTo>
                  <a:lnTo>
                    <a:pt x="826429" y="459671"/>
                  </a:lnTo>
                  <a:lnTo>
                    <a:pt x="826429" y="455221"/>
                  </a:lnTo>
                  <a:lnTo>
                    <a:pt x="828674" y="415048"/>
                  </a:lnTo>
                  <a:lnTo>
                    <a:pt x="828674" y="397217"/>
                  </a:lnTo>
                  <a:lnTo>
                    <a:pt x="828674" y="399458"/>
                  </a:lnTo>
                  <a:lnTo>
                    <a:pt x="828674" y="392674"/>
                  </a:lnTo>
                  <a:lnTo>
                    <a:pt x="830887" y="339121"/>
                  </a:lnTo>
                  <a:lnTo>
                    <a:pt x="833132" y="325771"/>
                  </a:lnTo>
                  <a:lnTo>
                    <a:pt x="833132" y="339121"/>
                  </a:lnTo>
                  <a:lnTo>
                    <a:pt x="833132" y="343664"/>
                  </a:lnTo>
                  <a:lnTo>
                    <a:pt x="833132" y="323531"/>
                  </a:lnTo>
                  <a:lnTo>
                    <a:pt x="833132" y="296800"/>
                  </a:lnTo>
                  <a:lnTo>
                    <a:pt x="833132" y="299010"/>
                  </a:lnTo>
                  <a:lnTo>
                    <a:pt x="835376" y="319081"/>
                  </a:lnTo>
                  <a:lnTo>
                    <a:pt x="835376" y="314631"/>
                  </a:lnTo>
                  <a:lnTo>
                    <a:pt x="835376" y="225354"/>
                  </a:lnTo>
                  <a:lnTo>
                    <a:pt x="835376" y="323531"/>
                  </a:lnTo>
                  <a:lnTo>
                    <a:pt x="835376" y="377084"/>
                  </a:lnTo>
                  <a:lnTo>
                    <a:pt x="835376" y="374844"/>
                  </a:lnTo>
                  <a:lnTo>
                    <a:pt x="837590" y="305700"/>
                  </a:lnTo>
                  <a:lnTo>
                    <a:pt x="837590" y="254387"/>
                  </a:lnTo>
                  <a:lnTo>
                    <a:pt x="837590" y="261077"/>
                  </a:lnTo>
                  <a:lnTo>
                    <a:pt x="837590" y="285567"/>
                  </a:lnTo>
                  <a:lnTo>
                    <a:pt x="837590" y="272217"/>
                  </a:lnTo>
                  <a:lnTo>
                    <a:pt x="839834" y="227564"/>
                  </a:lnTo>
                  <a:lnTo>
                    <a:pt x="839834" y="229804"/>
                  </a:lnTo>
                  <a:lnTo>
                    <a:pt x="842048" y="325771"/>
                  </a:lnTo>
                  <a:lnTo>
                    <a:pt x="842048" y="343664"/>
                  </a:lnTo>
                  <a:lnTo>
                    <a:pt x="842048" y="316840"/>
                  </a:lnTo>
                  <a:lnTo>
                    <a:pt x="842048" y="263287"/>
                  </a:lnTo>
                  <a:lnTo>
                    <a:pt x="844293" y="232013"/>
                  </a:lnTo>
                  <a:lnTo>
                    <a:pt x="844293" y="234254"/>
                  </a:lnTo>
                  <a:lnTo>
                    <a:pt x="844293" y="232013"/>
                  </a:lnTo>
                  <a:lnTo>
                    <a:pt x="846537" y="171801"/>
                  </a:lnTo>
                  <a:lnTo>
                    <a:pt x="846537" y="174010"/>
                  </a:lnTo>
                  <a:lnTo>
                    <a:pt x="846537" y="178460"/>
                  </a:lnTo>
                  <a:lnTo>
                    <a:pt x="846537" y="169560"/>
                  </a:lnTo>
                  <a:lnTo>
                    <a:pt x="846537" y="185243"/>
                  </a:lnTo>
                  <a:lnTo>
                    <a:pt x="848751" y="216423"/>
                  </a:lnTo>
                  <a:lnTo>
                    <a:pt x="850995" y="223114"/>
                  </a:lnTo>
                  <a:lnTo>
                    <a:pt x="850995" y="216423"/>
                  </a:lnTo>
                  <a:lnTo>
                    <a:pt x="850995" y="223114"/>
                  </a:lnTo>
                  <a:lnTo>
                    <a:pt x="850995" y="241006"/>
                  </a:lnTo>
                  <a:lnTo>
                    <a:pt x="850995" y="238797"/>
                  </a:lnTo>
                  <a:lnTo>
                    <a:pt x="853209" y="232013"/>
                  </a:lnTo>
                  <a:lnTo>
                    <a:pt x="853209" y="234254"/>
                  </a:lnTo>
                  <a:lnTo>
                    <a:pt x="853209" y="241006"/>
                  </a:lnTo>
                  <a:lnTo>
                    <a:pt x="853209" y="227564"/>
                  </a:lnTo>
                  <a:lnTo>
                    <a:pt x="853209" y="216423"/>
                  </a:lnTo>
                  <a:lnTo>
                    <a:pt x="855453" y="214183"/>
                  </a:lnTo>
                  <a:lnTo>
                    <a:pt x="855453" y="209733"/>
                  </a:lnTo>
                  <a:lnTo>
                    <a:pt x="855453" y="211974"/>
                  </a:lnTo>
                  <a:lnTo>
                    <a:pt x="855453" y="203043"/>
                  </a:lnTo>
                  <a:lnTo>
                    <a:pt x="857667" y="194143"/>
                  </a:lnTo>
                  <a:lnTo>
                    <a:pt x="857667" y="191903"/>
                  </a:lnTo>
                  <a:lnTo>
                    <a:pt x="859912" y="207524"/>
                  </a:lnTo>
                  <a:lnTo>
                    <a:pt x="859912" y="216423"/>
                  </a:lnTo>
                  <a:lnTo>
                    <a:pt x="859912" y="187453"/>
                  </a:lnTo>
                  <a:lnTo>
                    <a:pt x="859912" y="189693"/>
                  </a:lnTo>
                  <a:lnTo>
                    <a:pt x="862156" y="227564"/>
                  </a:lnTo>
                  <a:lnTo>
                    <a:pt x="862156" y="247697"/>
                  </a:lnTo>
                  <a:lnTo>
                    <a:pt x="862156" y="236494"/>
                  </a:lnTo>
                  <a:lnTo>
                    <a:pt x="862156" y="162870"/>
                  </a:lnTo>
                  <a:lnTo>
                    <a:pt x="862156" y="211974"/>
                  </a:lnTo>
                  <a:lnTo>
                    <a:pt x="862156" y="319081"/>
                  </a:lnTo>
                  <a:lnTo>
                    <a:pt x="862156" y="316840"/>
                  </a:lnTo>
                  <a:lnTo>
                    <a:pt x="864370" y="245456"/>
                  </a:lnTo>
                  <a:lnTo>
                    <a:pt x="864370" y="225354"/>
                  </a:lnTo>
                  <a:lnTo>
                    <a:pt x="864370" y="229804"/>
                  </a:lnTo>
                  <a:lnTo>
                    <a:pt x="864370" y="258837"/>
                  </a:lnTo>
                  <a:lnTo>
                    <a:pt x="864370" y="218664"/>
                  </a:lnTo>
                  <a:lnTo>
                    <a:pt x="866614" y="223114"/>
                  </a:lnTo>
                  <a:lnTo>
                    <a:pt x="866614" y="305700"/>
                  </a:lnTo>
                  <a:lnTo>
                    <a:pt x="868828" y="363704"/>
                  </a:lnTo>
                  <a:lnTo>
                    <a:pt x="868828" y="310150"/>
                  </a:lnTo>
                  <a:lnTo>
                    <a:pt x="871166" y="290110"/>
                  </a:lnTo>
                  <a:lnTo>
                    <a:pt x="871166" y="292351"/>
                  </a:lnTo>
                  <a:lnTo>
                    <a:pt x="871166" y="290110"/>
                  </a:lnTo>
                  <a:lnTo>
                    <a:pt x="871166" y="265527"/>
                  </a:lnTo>
                  <a:lnTo>
                    <a:pt x="873380" y="285567"/>
                  </a:lnTo>
                  <a:lnTo>
                    <a:pt x="873380" y="307941"/>
                  </a:lnTo>
                  <a:lnTo>
                    <a:pt x="873380" y="303491"/>
                  </a:lnTo>
                  <a:lnTo>
                    <a:pt x="873380" y="305700"/>
                  </a:lnTo>
                  <a:lnTo>
                    <a:pt x="875624" y="379325"/>
                  </a:lnTo>
                  <a:lnTo>
                    <a:pt x="877838" y="392674"/>
                  </a:lnTo>
                  <a:lnTo>
                    <a:pt x="877838" y="388224"/>
                  </a:lnTo>
                  <a:lnTo>
                    <a:pt x="877838" y="397217"/>
                  </a:lnTo>
                  <a:lnTo>
                    <a:pt x="877838" y="419498"/>
                  </a:lnTo>
                  <a:lnTo>
                    <a:pt x="880082" y="417257"/>
                  </a:lnTo>
                  <a:lnTo>
                    <a:pt x="880082" y="419498"/>
                  </a:lnTo>
                  <a:lnTo>
                    <a:pt x="880082" y="426188"/>
                  </a:lnTo>
                  <a:lnTo>
                    <a:pt x="880082" y="408358"/>
                  </a:lnTo>
                  <a:lnTo>
                    <a:pt x="880082" y="410598"/>
                  </a:lnTo>
                  <a:lnTo>
                    <a:pt x="882296" y="415048"/>
                  </a:lnTo>
                  <a:lnTo>
                    <a:pt x="882296" y="419498"/>
                  </a:lnTo>
                  <a:lnTo>
                    <a:pt x="882296" y="412807"/>
                  </a:lnTo>
                  <a:lnTo>
                    <a:pt x="882296" y="408358"/>
                  </a:lnTo>
                  <a:lnTo>
                    <a:pt x="884540" y="410598"/>
                  </a:lnTo>
                  <a:lnTo>
                    <a:pt x="884540" y="423948"/>
                  </a:lnTo>
                  <a:lnTo>
                    <a:pt x="886785" y="441778"/>
                  </a:lnTo>
                  <a:lnTo>
                    <a:pt x="886785" y="450771"/>
                  </a:lnTo>
                  <a:lnTo>
                    <a:pt x="886785" y="426188"/>
                  </a:lnTo>
                  <a:lnTo>
                    <a:pt x="886785" y="428397"/>
                  </a:lnTo>
                  <a:lnTo>
                    <a:pt x="888999" y="481951"/>
                  </a:lnTo>
                  <a:lnTo>
                    <a:pt x="888999" y="493091"/>
                  </a:lnTo>
                  <a:lnTo>
                    <a:pt x="888999" y="481951"/>
                  </a:lnTo>
                  <a:lnTo>
                    <a:pt x="888999" y="412807"/>
                  </a:lnTo>
                  <a:lnTo>
                    <a:pt x="888999" y="560088"/>
                  </a:lnTo>
                  <a:lnTo>
                    <a:pt x="888999" y="555638"/>
                  </a:lnTo>
                  <a:lnTo>
                    <a:pt x="891243" y="457461"/>
                  </a:lnTo>
                  <a:lnTo>
                    <a:pt x="891243" y="459671"/>
                  </a:lnTo>
                  <a:lnTo>
                    <a:pt x="891243" y="488641"/>
                  </a:lnTo>
                  <a:lnTo>
                    <a:pt x="891243" y="484192"/>
                  </a:lnTo>
                  <a:lnTo>
                    <a:pt x="891243" y="455221"/>
                  </a:lnTo>
                  <a:lnTo>
                    <a:pt x="893457" y="457461"/>
                  </a:lnTo>
                  <a:lnTo>
                    <a:pt x="893457" y="533295"/>
                  </a:lnTo>
                  <a:lnTo>
                    <a:pt x="895701" y="575709"/>
                  </a:lnTo>
                  <a:lnTo>
                    <a:pt x="895701" y="573468"/>
                  </a:lnTo>
                  <a:lnTo>
                    <a:pt x="895701" y="504325"/>
                  </a:lnTo>
                  <a:lnTo>
                    <a:pt x="897946" y="481951"/>
                  </a:lnTo>
                  <a:lnTo>
                    <a:pt x="897946" y="484192"/>
                  </a:lnTo>
                  <a:lnTo>
                    <a:pt x="897946" y="457461"/>
                  </a:lnTo>
                  <a:lnTo>
                    <a:pt x="900159" y="481951"/>
                  </a:lnTo>
                  <a:lnTo>
                    <a:pt x="900159" y="497572"/>
                  </a:lnTo>
                  <a:lnTo>
                    <a:pt x="900159" y="493091"/>
                  </a:lnTo>
                  <a:lnTo>
                    <a:pt x="900159" y="490882"/>
                  </a:lnTo>
                  <a:lnTo>
                    <a:pt x="900159" y="506534"/>
                  </a:lnTo>
                  <a:lnTo>
                    <a:pt x="902404" y="542195"/>
                  </a:lnTo>
                  <a:lnTo>
                    <a:pt x="904618" y="546645"/>
                  </a:lnTo>
                  <a:lnTo>
                    <a:pt x="904618" y="544435"/>
                  </a:lnTo>
                  <a:lnTo>
                    <a:pt x="904618" y="537745"/>
                  </a:lnTo>
                  <a:lnTo>
                    <a:pt x="904618" y="539986"/>
                  </a:lnTo>
                  <a:lnTo>
                    <a:pt x="904618" y="553335"/>
                  </a:lnTo>
                  <a:lnTo>
                    <a:pt x="904618" y="551126"/>
                  </a:lnTo>
                  <a:lnTo>
                    <a:pt x="906862" y="524365"/>
                  </a:lnTo>
                  <a:lnTo>
                    <a:pt x="906862" y="522155"/>
                  </a:lnTo>
                  <a:lnTo>
                    <a:pt x="906862" y="524365"/>
                  </a:lnTo>
                  <a:lnTo>
                    <a:pt x="906862" y="528845"/>
                  </a:lnTo>
                  <a:lnTo>
                    <a:pt x="906862" y="517674"/>
                  </a:lnTo>
                  <a:lnTo>
                    <a:pt x="909107" y="495332"/>
                  </a:lnTo>
                  <a:lnTo>
                    <a:pt x="909107" y="486432"/>
                  </a:lnTo>
                  <a:lnTo>
                    <a:pt x="909107" y="488641"/>
                  </a:lnTo>
                  <a:lnTo>
                    <a:pt x="909107" y="490882"/>
                  </a:lnTo>
                  <a:lnTo>
                    <a:pt x="909107" y="488641"/>
                  </a:lnTo>
                  <a:lnTo>
                    <a:pt x="911320" y="473051"/>
                  </a:lnTo>
                  <a:lnTo>
                    <a:pt x="911320" y="475292"/>
                  </a:lnTo>
                  <a:lnTo>
                    <a:pt x="913565" y="481951"/>
                  </a:lnTo>
                  <a:lnTo>
                    <a:pt x="913565" y="499782"/>
                  </a:lnTo>
                  <a:lnTo>
                    <a:pt x="913565" y="468602"/>
                  </a:lnTo>
                  <a:lnTo>
                    <a:pt x="913565" y="470811"/>
                  </a:lnTo>
                  <a:lnTo>
                    <a:pt x="915778" y="504325"/>
                  </a:lnTo>
                  <a:lnTo>
                    <a:pt x="915778" y="515465"/>
                  </a:lnTo>
                  <a:lnTo>
                    <a:pt x="915778" y="513224"/>
                  </a:lnTo>
                  <a:lnTo>
                    <a:pt x="915778" y="437328"/>
                  </a:lnTo>
                  <a:lnTo>
                    <a:pt x="915778" y="548885"/>
                  </a:lnTo>
                  <a:lnTo>
                    <a:pt x="915778" y="566778"/>
                  </a:lnTo>
                  <a:lnTo>
                    <a:pt x="915778" y="560088"/>
                  </a:lnTo>
                  <a:lnTo>
                    <a:pt x="918023" y="444019"/>
                  </a:lnTo>
                  <a:lnTo>
                    <a:pt x="918023" y="446228"/>
                  </a:lnTo>
                  <a:lnTo>
                    <a:pt x="918023" y="470811"/>
                  </a:lnTo>
                  <a:lnTo>
                    <a:pt x="918023" y="439538"/>
                  </a:lnTo>
                  <a:lnTo>
                    <a:pt x="920268" y="444019"/>
                  </a:lnTo>
                  <a:lnTo>
                    <a:pt x="920268" y="513224"/>
                  </a:lnTo>
                  <a:lnTo>
                    <a:pt x="922481" y="519915"/>
                  </a:lnTo>
                  <a:lnTo>
                    <a:pt x="922481" y="531055"/>
                  </a:lnTo>
                  <a:lnTo>
                    <a:pt x="922481" y="526605"/>
                  </a:lnTo>
                  <a:lnTo>
                    <a:pt x="922481" y="448531"/>
                  </a:lnTo>
                  <a:lnTo>
                    <a:pt x="924726" y="426188"/>
                  </a:lnTo>
                  <a:lnTo>
                    <a:pt x="924726" y="430638"/>
                  </a:lnTo>
                  <a:lnTo>
                    <a:pt x="924726" y="421738"/>
                  </a:lnTo>
                  <a:lnTo>
                    <a:pt x="924726" y="406117"/>
                  </a:lnTo>
                  <a:lnTo>
                    <a:pt x="924726" y="408358"/>
                  </a:lnTo>
                  <a:lnTo>
                    <a:pt x="926939" y="430638"/>
                  </a:lnTo>
                  <a:lnTo>
                    <a:pt x="926939" y="457461"/>
                  </a:lnTo>
                  <a:lnTo>
                    <a:pt x="926939" y="455221"/>
                  </a:lnTo>
                  <a:lnTo>
                    <a:pt x="926939" y="450771"/>
                  </a:lnTo>
                  <a:lnTo>
                    <a:pt x="926939" y="457461"/>
                  </a:lnTo>
                  <a:lnTo>
                    <a:pt x="929184" y="493091"/>
                  </a:lnTo>
                  <a:lnTo>
                    <a:pt x="929184" y="495332"/>
                  </a:lnTo>
                  <a:lnTo>
                    <a:pt x="931429" y="493091"/>
                  </a:lnTo>
                  <a:lnTo>
                    <a:pt x="931429" y="486432"/>
                  </a:lnTo>
                  <a:lnTo>
                    <a:pt x="931429" y="499782"/>
                  </a:lnTo>
                  <a:lnTo>
                    <a:pt x="931429" y="497572"/>
                  </a:lnTo>
                  <a:lnTo>
                    <a:pt x="933642" y="466361"/>
                  </a:lnTo>
                  <a:lnTo>
                    <a:pt x="933642" y="470811"/>
                  </a:lnTo>
                  <a:lnTo>
                    <a:pt x="933642" y="473051"/>
                  </a:lnTo>
                  <a:lnTo>
                    <a:pt x="933642" y="450771"/>
                  </a:lnTo>
                  <a:lnTo>
                    <a:pt x="935887" y="450771"/>
                  </a:lnTo>
                  <a:lnTo>
                    <a:pt x="935887" y="452980"/>
                  </a:lnTo>
                  <a:lnTo>
                    <a:pt x="935887" y="457461"/>
                  </a:lnTo>
                  <a:lnTo>
                    <a:pt x="935887" y="448531"/>
                  </a:lnTo>
                  <a:lnTo>
                    <a:pt x="938100" y="450771"/>
                  </a:lnTo>
                  <a:lnTo>
                    <a:pt x="940345" y="484192"/>
                  </a:lnTo>
                  <a:lnTo>
                    <a:pt x="940345" y="506534"/>
                  </a:lnTo>
                  <a:lnTo>
                    <a:pt x="940345" y="488641"/>
                  </a:lnTo>
                  <a:lnTo>
                    <a:pt x="940345" y="481951"/>
                  </a:lnTo>
                  <a:lnTo>
                    <a:pt x="940345" y="484192"/>
                  </a:lnTo>
                  <a:lnTo>
                    <a:pt x="942558" y="546645"/>
                  </a:lnTo>
                  <a:lnTo>
                    <a:pt x="942558" y="539986"/>
                  </a:lnTo>
                  <a:lnTo>
                    <a:pt x="942558" y="473051"/>
                  </a:lnTo>
                  <a:lnTo>
                    <a:pt x="942558" y="522155"/>
                  </a:lnTo>
                  <a:lnTo>
                    <a:pt x="942558" y="600198"/>
                  </a:lnTo>
                  <a:lnTo>
                    <a:pt x="942558" y="595749"/>
                  </a:lnTo>
                  <a:lnTo>
                    <a:pt x="944803" y="497572"/>
                  </a:lnTo>
                  <a:lnTo>
                    <a:pt x="944803" y="517674"/>
                  </a:lnTo>
                  <a:lnTo>
                    <a:pt x="944803" y="526605"/>
                  </a:lnTo>
                  <a:lnTo>
                    <a:pt x="944803" y="524365"/>
                  </a:lnTo>
                  <a:lnTo>
                    <a:pt x="944803" y="506534"/>
                  </a:lnTo>
                  <a:lnTo>
                    <a:pt x="947048" y="508775"/>
                  </a:lnTo>
                  <a:lnTo>
                    <a:pt x="947048" y="548885"/>
                  </a:lnTo>
                  <a:lnTo>
                    <a:pt x="947048" y="597989"/>
                  </a:lnTo>
                  <a:lnTo>
                    <a:pt x="949261" y="602439"/>
                  </a:lnTo>
                  <a:lnTo>
                    <a:pt x="949261" y="618122"/>
                  </a:lnTo>
                  <a:lnTo>
                    <a:pt x="949261" y="573468"/>
                  </a:lnTo>
                  <a:lnTo>
                    <a:pt x="949261" y="557878"/>
                  </a:lnTo>
                  <a:lnTo>
                    <a:pt x="949261" y="560088"/>
                  </a:lnTo>
                  <a:lnTo>
                    <a:pt x="949261" y="557878"/>
                  </a:lnTo>
                  <a:lnTo>
                    <a:pt x="951506" y="555638"/>
                  </a:lnTo>
                  <a:lnTo>
                    <a:pt x="951506" y="557878"/>
                  </a:lnTo>
                  <a:lnTo>
                    <a:pt x="951506" y="564569"/>
                  </a:lnTo>
                  <a:lnTo>
                    <a:pt x="951506" y="553335"/>
                  </a:lnTo>
                  <a:lnTo>
                    <a:pt x="951506" y="555638"/>
                  </a:lnTo>
                  <a:lnTo>
                    <a:pt x="953719" y="593539"/>
                  </a:lnTo>
                  <a:lnTo>
                    <a:pt x="953719" y="644852"/>
                  </a:lnTo>
                  <a:lnTo>
                    <a:pt x="953719" y="640403"/>
                  </a:lnTo>
                  <a:lnTo>
                    <a:pt x="955964" y="693956"/>
                  </a:lnTo>
                  <a:lnTo>
                    <a:pt x="958209" y="705096"/>
                  </a:lnTo>
                  <a:lnTo>
                    <a:pt x="958209" y="707306"/>
                  </a:lnTo>
                  <a:lnTo>
                    <a:pt x="960422" y="691716"/>
                  </a:lnTo>
                  <a:lnTo>
                    <a:pt x="960422" y="698406"/>
                  </a:lnTo>
                  <a:lnTo>
                    <a:pt x="960422" y="685025"/>
                  </a:lnTo>
                  <a:lnTo>
                    <a:pt x="960422" y="687266"/>
                  </a:lnTo>
                  <a:lnTo>
                    <a:pt x="962667" y="718539"/>
                  </a:lnTo>
                  <a:lnTo>
                    <a:pt x="962667" y="720749"/>
                  </a:lnTo>
                  <a:lnTo>
                    <a:pt x="962667" y="716299"/>
                  </a:lnTo>
                  <a:lnTo>
                    <a:pt x="962667" y="711756"/>
                  </a:lnTo>
                  <a:lnTo>
                    <a:pt x="964880" y="718539"/>
                  </a:lnTo>
                  <a:lnTo>
                    <a:pt x="967125" y="796583"/>
                  </a:lnTo>
                  <a:lnTo>
                    <a:pt x="967125" y="774302"/>
                  </a:lnTo>
                  <a:lnTo>
                    <a:pt x="967125" y="821197"/>
                  </a:lnTo>
                  <a:lnTo>
                    <a:pt x="969369" y="838996"/>
                  </a:lnTo>
                  <a:lnTo>
                    <a:pt x="969369" y="836787"/>
                  </a:lnTo>
                  <a:lnTo>
                    <a:pt x="969369" y="767643"/>
                  </a:lnTo>
                  <a:lnTo>
                    <a:pt x="969369" y="888100"/>
                  </a:lnTo>
                  <a:lnTo>
                    <a:pt x="969369" y="881409"/>
                  </a:lnTo>
                  <a:lnTo>
                    <a:pt x="971583" y="783233"/>
                  </a:lnTo>
                  <a:lnTo>
                    <a:pt x="971583" y="785442"/>
                  </a:lnTo>
                  <a:lnTo>
                    <a:pt x="971583" y="801063"/>
                  </a:lnTo>
                  <a:lnTo>
                    <a:pt x="971583" y="812204"/>
                  </a:lnTo>
                  <a:lnTo>
                    <a:pt x="971583" y="798823"/>
                  </a:lnTo>
                  <a:lnTo>
                    <a:pt x="973828" y="801063"/>
                  </a:lnTo>
                  <a:lnTo>
                    <a:pt x="973828" y="876960"/>
                  </a:lnTo>
                  <a:lnTo>
                    <a:pt x="973828" y="874719"/>
                  </a:lnTo>
                  <a:lnTo>
                    <a:pt x="976135" y="876960"/>
                  </a:lnTo>
                  <a:lnTo>
                    <a:pt x="976135" y="892550"/>
                  </a:lnTo>
                  <a:lnTo>
                    <a:pt x="976135" y="859067"/>
                  </a:lnTo>
                  <a:lnTo>
                    <a:pt x="976135" y="832337"/>
                  </a:lnTo>
                  <a:lnTo>
                    <a:pt x="976135" y="834546"/>
                  </a:lnTo>
                  <a:lnTo>
                    <a:pt x="978348" y="832337"/>
                  </a:lnTo>
                  <a:lnTo>
                    <a:pt x="978348" y="830096"/>
                  </a:lnTo>
                  <a:lnTo>
                    <a:pt x="978348" y="832337"/>
                  </a:lnTo>
                  <a:lnTo>
                    <a:pt x="978348" y="838996"/>
                  </a:lnTo>
                  <a:lnTo>
                    <a:pt x="978348" y="830096"/>
                  </a:lnTo>
                  <a:lnTo>
                    <a:pt x="978348" y="827856"/>
                  </a:lnTo>
                  <a:lnTo>
                    <a:pt x="978348" y="830096"/>
                  </a:lnTo>
                  <a:lnTo>
                    <a:pt x="980593" y="876960"/>
                  </a:lnTo>
                  <a:lnTo>
                    <a:pt x="980593" y="908171"/>
                  </a:lnTo>
                  <a:lnTo>
                    <a:pt x="982837" y="928273"/>
                  </a:lnTo>
                  <a:lnTo>
                    <a:pt x="982837" y="926063"/>
                  </a:lnTo>
                  <a:lnTo>
                    <a:pt x="985051" y="905930"/>
                  </a:lnTo>
                  <a:lnTo>
                    <a:pt x="985051" y="899240"/>
                  </a:lnTo>
                  <a:lnTo>
                    <a:pt x="985051" y="905930"/>
                  </a:lnTo>
                  <a:lnTo>
                    <a:pt x="985051" y="908171"/>
                  </a:lnTo>
                  <a:lnTo>
                    <a:pt x="985051" y="905930"/>
                  </a:lnTo>
                  <a:lnTo>
                    <a:pt x="987295" y="863517"/>
                  </a:lnTo>
                  <a:lnTo>
                    <a:pt x="987295" y="867967"/>
                  </a:lnTo>
                  <a:lnTo>
                    <a:pt x="987295" y="861276"/>
                  </a:lnTo>
                  <a:lnTo>
                    <a:pt x="987295" y="850136"/>
                  </a:lnTo>
                  <a:lnTo>
                    <a:pt x="989509" y="863517"/>
                  </a:lnTo>
                  <a:lnTo>
                    <a:pt x="989509" y="861276"/>
                  </a:lnTo>
                  <a:lnTo>
                    <a:pt x="989509" y="852377"/>
                  </a:lnTo>
                  <a:lnTo>
                    <a:pt x="989509" y="854617"/>
                  </a:lnTo>
                  <a:lnTo>
                    <a:pt x="993998" y="892550"/>
                  </a:lnTo>
                  <a:lnTo>
                    <a:pt x="993998" y="899240"/>
                  </a:lnTo>
                  <a:lnTo>
                    <a:pt x="993998" y="890340"/>
                  </a:lnTo>
                  <a:lnTo>
                    <a:pt x="993998" y="865757"/>
                  </a:lnTo>
                  <a:lnTo>
                    <a:pt x="993998" y="867967"/>
                  </a:lnTo>
                  <a:lnTo>
                    <a:pt x="996212" y="897031"/>
                  </a:lnTo>
                  <a:lnTo>
                    <a:pt x="996212" y="883650"/>
                  </a:lnTo>
                  <a:lnTo>
                    <a:pt x="996212" y="818956"/>
                  </a:lnTo>
                  <a:lnTo>
                    <a:pt x="996212" y="908171"/>
                  </a:lnTo>
                  <a:lnTo>
                    <a:pt x="996212" y="921520"/>
                  </a:lnTo>
                  <a:lnTo>
                    <a:pt x="996212" y="919311"/>
                  </a:lnTo>
                  <a:lnTo>
                    <a:pt x="998456" y="807723"/>
                  </a:lnTo>
                  <a:lnTo>
                    <a:pt x="998456" y="789923"/>
                  </a:lnTo>
                  <a:lnTo>
                    <a:pt x="998456" y="792133"/>
                  </a:lnTo>
                  <a:lnTo>
                    <a:pt x="998456" y="814413"/>
                  </a:lnTo>
                  <a:lnTo>
                    <a:pt x="998456" y="803273"/>
                  </a:lnTo>
                  <a:lnTo>
                    <a:pt x="998456" y="798823"/>
                  </a:lnTo>
                  <a:lnTo>
                    <a:pt x="1000670" y="803273"/>
                  </a:lnTo>
                  <a:lnTo>
                    <a:pt x="1000670" y="850136"/>
                  </a:lnTo>
                  <a:lnTo>
                    <a:pt x="1000670" y="847927"/>
                  </a:lnTo>
                  <a:lnTo>
                    <a:pt x="1002914" y="836787"/>
                  </a:lnTo>
                  <a:lnTo>
                    <a:pt x="1002914" y="841236"/>
                  </a:lnTo>
                  <a:lnTo>
                    <a:pt x="1002914" y="850136"/>
                  </a:lnTo>
                  <a:lnTo>
                    <a:pt x="1002914" y="807723"/>
                  </a:lnTo>
                  <a:lnTo>
                    <a:pt x="1002914" y="778783"/>
                  </a:lnTo>
                  <a:lnTo>
                    <a:pt x="1002914" y="776543"/>
                  </a:lnTo>
                  <a:lnTo>
                    <a:pt x="1005159" y="767643"/>
                  </a:lnTo>
                  <a:lnTo>
                    <a:pt x="1005159" y="774302"/>
                  </a:lnTo>
                  <a:lnTo>
                    <a:pt x="1005159" y="760859"/>
                  </a:lnTo>
                  <a:lnTo>
                    <a:pt x="1005159" y="758650"/>
                  </a:lnTo>
                  <a:lnTo>
                    <a:pt x="1005159" y="760859"/>
                  </a:lnTo>
                  <a:lnTo>
                    <a:pt x="1007373" y="809963"/>
                  </a:lnTo>
                  <a:lnTo>
                    <a:pt x="1007373" y="805513"/>
                  </a:lnTo>
                  <a:lnTo>
                    <a:pt x="1007373" y="801063"/>
                  </a:lnTo>
                  <a:lnTo>
                    <a:pt x="1007373" y="803273"/>
                  </a:lnTo>
                  <a:lnTo>
                    <a:pt x="1009617" y="816653"/>
                  </a:lnTo>
                  <a:lnTo>
                    <a:pt x="1009617" y="814413"/>
                  </a:lnTo>
                  <a:lnTo>
                    <a:pt x="1009617" y="787683"/>
                  </a:lnTo>
                  <a:lnTo>
                    <a:pt x="1011831" y="756409"/>
                  </a:lnTo>
                  <a:lnTo>
                    <a:pt x="1011831" y="760859"/>
                  </a:lnTo>
                  <a:lnTo>
                    <a:pt x="1011831" y="731889"/>
                  </a:lnTo>
                  <a:lnTo>
                    <a:pt x="1014075" y="702856"/>
                  </a:lnTo>
                  <a:lnTo>
                    <a:pt x="1014075" y="707306"/>
                  </a:lnTo>
                  <a:lnTo>
                    <a:pt x="1014075" y="705096"/>
                  </a:lnTo>
                  <a:lnTo>
                    <a:pt x="1014075" y="691716"/>
                  </a:lnTo>
                  <a:lnTo>
                    <a:pt x="1016289" y="705096"/>
                  </a:lnTo>
                  <a:lnTo>
                    <a:pt x="1016289" y="696166"/>
                  </a:lnTo>
                  <a:lnTo>
                    <a:pt x="1020778" y="738579"/>
                  </a:lnTo>
                  <a:lnTo>
                    <a:pt x="1020778" y="705096"/>
                  </a:lnTo>
                  <a:lnTo>
                    <a:pt x="1020778" y="707306"/>
                  </a:lnTo>
                  <a:lnTo>
                    <a:pt x="1022992" y="731889"/>
                  </a:lnTo>
                  <a:lnTo>
                    <a:pt x="1022992" y="729679"/>
                  </a:lnTo>
                  <a:lnTo>
                    <a:pt x="1022992" y="714089"/>
                  </a:lnTo>
                  <a:lnTo>
                    <a:pt x="1022992" y="653752"/>
                  </a:lnTo>
                  <a:lnTo>
                    <a:pt x="1022992" y="682816"/>
                  </a:lnTo>
                  <a:lnTo>
                    <a:pt x="1022992" y="749719"/>
                  </a:lnTo>
                  <a:lnTo>
                    <a:pt x="1022992" y="743029"/>
                  </a:lnTo>
                  <a:lnTo>
                    <a:pt x="1025236" y="629262"/>
                  </a:lnTo>
                  <a:lnTo>
                    <a:pt x="1025236" y="647062"/>
                  </a:lnTo>
                  <a:lnTo>
                    <a:pt x="1025236" y="655993"/>
                  </a:lnTo>
                  <a:lnTo>
                    <a:pt x="1025236" y="649302"/>
                  </a:lnTo>
                  <a:lnTo>
                    <a:pt x="1027450" y="649302"/>
                  </a:lnTo>
                  <a:lnTo>
                    <a:pt x="1027450" y="702856"/>
                  </a:lnTo>
                  <a:lnTo>
                    <a:pt x="1027450" y="700615"/>
                  </a:lnTo>
                  <a:lnTo>
                    <a:pt x="1029694" y="691716"/>
                  </a:lnTo>
                  <a:lnTo>
                    <a:pt x="1029694" y="696166"/>
                  </a:lnTo>
                  <a:lnTo>
                    <a:pt x="1029694" y="705096"/>
                  </a:lnTo>
                  <a:lnTo>
                    <a:pt x="1029694" y="689475"/>
                  </a:lnTo>
                  <a:lnTo>
                    <a:pt x="1029694" y="644852"/>
                  </a:lnTo>
                  <a:lnTo>
                    <a:pt x="1029694" y="647062"/>
                  </a:lnTo>
                  <a:lnTo>
                    <a:pt x="1031939" y="664986"/>
                  </a:lnTo>
                  <a:lnTo>
                    <a:pt x="1031939" y="655993"/>
                  </a:lnTo>
                  <a:lnTo>
                    <a:pt x="1031939" y="658233"/>
                  </a:lnTo>
                  <a:lnTo>
                    <a:pt x="1034152" y="702856"/>
                  </a:lnTo>
                  <a:lnTo>
                    <a:pt x="1034152" y="722989"/>
                  </a:lnTo>
                  <a:lnTo>
                    <a:pt x="1034152" y="720749"/>
                  </a:lnTo>
                  <a:lnTo>
                    <a:pt x="1034152" y="711756"/>
                  </a:lnTo>
                  <a:lnTo>
                    <a:pt x="1036397" y="727439"/>
                  </a:lnTo>
                  <a:lnTo>
                    <a:pt x="1038611" y="676126"/>
                  </a:lnTo>
                  <a:lnTo>
                    <a:pt x="1040855" y="655993"/>
                  </a:lnTo>
                  <a:lnTo>
                    <a:pt x="1040855" y="662745"/>
                  </a:lnTo>
                  <a:lnTo>
                    <a:pt x="1040855" y="655993"/>
                  </a:lnTo>
                  <a:lnTo>
                    <a:pt x="1043100" y="698406"/>
                  </a:lnTo>
                  <a:lnTo>
                    <a:pt x="1043100" y="691716"/>
                  </a:lnTo>
                  <a:lnTo>
                    <a:pt x="1045313" y="698406"/>
                  </a:lnTo>
                  <a:lnTo>
                    <a:pt x="1047558" y="751960"/>
                  </a:lnTo>
                  <a:lnTo>
                    <a:pt x="1047558" y="720749"/>
                  </a:lnTo>
                  <a:lnTo>
                    <a:pt x="1049771" y="749719"/>
                  </a:lnTo>
                  <a:lnTo>
                    <a:pt x="1049771" y="747510"/>
                  </a:lnTo>
                  <a:lnTo>
                    <a:pt x="1049771" y="729679"/>
                  </a:lnTo>
                  <a:lnTo>
                    <a:pt x="1049771" y="673885"/>
                  </a:lnTo>
                  <a:lnTo>
                    <a:pt x="1049771" y="767643"/>
                  </a:lnTo>
                  <a:lnTo>
                    <a:pt x="1049771" y="765403"/>
                  </a:lnTo>
                  <a:lnTo>
                    <a:pt x="1052016" y="660536"/>
                  </a:lnTo>
                  <a:lnTo>
                    <a:pt x="1052016" y="693956"/>
                  </a:lnTo>
                  <a:lnTo>
                    <a:pt x="1052016" y="691716"/>
                  </a:lnTo>
                  <a:lnTo>
                    <a:pt x="1054261" y="693956"/>
                  </a:lnTo>
                  <a:lnTo>
                    <a:pt x="1054261" y="747510"/>
                  </a:lnTo>
                  <a:lnTo>
                    <a:pt x="1054261" y="745269"/>
                  </a:lnTo>
                  <a:lnTo>
                    <a:pt x="1056474" y="734129"/>
                  </a:lnTo>
                  <a:lnTo>
                    <a:pt x="1056474" y="738579"/>
                  </a:lnTo>
                  <a:lnTo>
                    <a:pt x="1056474" y="747510"/>
                  </a:lnTo>
                  <a:lnTo>
                    <a:pt x="1056474" y="745269"/>
                  </a:lnTo>
                  <a:lnTo>
                    <a:pt x="1056474" y="693956"/>
                  </a:lnTo>
                  <a:lnTo>
                    <a:pt x="1056474" y="693956"/>
                  </a:lnTo>
                  <a:lnTo>
                    <a:pt x="1058719" y="720749"/>
                  </a:lnTo>
                  <a:lnTo>
                    <a:pt x="1058719" y="714089"/>
                  </a:lnTo>
                  <a:lnTo>
                    <a:pt x="1060932" y="765403"/>
                  </a:lnTo>
                  <a:lnTo>
                    <a:pt x="1060932" y="760859"/>
                  </a:lnTo>
                  <a:lnTo>
                    <a:pt x="1060932" y="754169"/>
                  </a:lnTo>
                  <a:lnTo>
                    <a:pt x="1063177" y="763100"/>
                  </a:lnTo>
                  <a:lnTo>
                    <a:pt x="1063177" y="760859"/>
                  </a:lnTo>
                  <a:lnTo>
                    <a:pt x="1063177" y="734129"/>
                  </a:lnTo>
                  <a:lnTo>
                    <a:pt x="1065422" y="691716"/>
                  </a:lnTo>
                  <a:lnTo>
                    <a:pt x="1065422" y="693956"/>
                  </a:lnTo>
                  <a:lnTo>
                    <a:pt x="1065422" y="700615"/>
                  </a:lnTo>
                  <a:lnTo>
                    <a:pt x="1067635" y="664986"/>
                  </a:lnTo>
                  <a:lnTo>
                    <a:pt x="1067635" y="667195"/>
                  </a:lnTo>
                  <a:lnTo>
                    <a:pt x="1067635" y="673885"/>
                  </a:lnTo>
                  <a:lnTo>
                    <a:pt x="1067635" y="667195"/>
                  </a:lnTo>
                  <a:lnTo>
                    <a:pt x="1067635" y="664986"/>
                  </a:lnTo>
                  <a:lnTo>
                    <a:pt x="1067635" y="667195"/>
                  </a:lnTo>
                  <a:lnTo>
                    <a:pt x="1069880" y="696166"/>
                  </a:lnTo>
                  <a:lnTo>
                    <a:pt x="1069880" y="691716"/>
                  </a:lnTo>
                  <a:lnTo>
                    <a:pt x="1069880" y="685025"/>
                  </a:lnTo>
                  <a:lnTo>
                    <a:pt x="1072093" y="689475"/>
                  </a:lnTo>
                  <a:lnTo>
                    <a:pt x="1072093" y="696166"/>
                  </a:lnTo>
                  <a:lnTo>
                    <a:pt x="1072093" y="693956"/>
                  </a:lnTo>
                  <a:lnTo>
                    <a:pt x="1074338" y="691716"/>
                  </a:lnTo>
                  <a:lnTo>
                    <a:pt x="1074338" y="693956"/>
                  </a:lnTo>
                  <a:lnTo>
                    <a:pt x="1074338" y="691716"/>
                  </a:lnTo>
                  <a:lnTo>
                    <a:pt x="1074338" y="698406"/>
                  </a:lnTo>
                  <a:lnTo>
                    <a:pt x="1074338" y="707306"/>
                  </a:lnTo>
                  <a:lnTo>
                    <a:pt x="1074338" y="667195"/>
                  </a:lnTo>
                  <a:lnTo>
                    <a:pt x="1074338" y="669435"/>
                  </a:lnTo>
                  <a:lnTo>
                    <a:pt x="1074338" y="678335"/>
                  </a:lnTo>
                  <a:lnTo>
                    <a:pt x="1076551" y="678335"/>
                  </a:lnTo>
                  <a:lnTo>
                    <a:pt x="1076551" y="655993"/>
                  </a:lnTo>
                  <a:lnTo>
                    <a:pt x="1076551" y="589058"/>
                  </a:lnTo>
                  <a:lnTo>
                    <a:pt x="1076551" y="664986"/>
                  </a:lnTo>
                  <a:lnTo>
                    <a:pt x="1076551" y="671676"/>
                  </a:lnTo>
                  <a:lnTo>
                    <a:pt x="1076551" y="664986"/>
                  </a:lnTo>
                  <a:lnTo>
                    <a:pt x="1078796" y="553335"/>
                  </a:lnTo>
                  <a:lnTo>
                    <a:pt x="1078796" y="555638"/>
                  </a:lnTo>
                  <a:lnTo>
                    <a:pt x="1078796" y="575709"/>
                  </a:lnTo>
                  <a:lnTo>
                    <a:pt x="1078796" y="584608"/>
                  </a:lnTo>
                  <a:lnTo>
                    <a:pt x="1078796" y="582368"/>
                  </a:lnTo>
                  <a:lnTo>
                    <a:pt x="1078796" y="584608"/>
                  </a:lnTo>
                  <a:lnTo>
                    <a:pt x="1081103" y="618122"/>
                  </a:lnTo>
                  <a:lnTo>
                    <a:pt x="1081103" y="615882"/>
                  </a:lnTo>
                  <a:lnTo>
                    <a:pt x="1083348" y="591299"/>
                  </a:lnTo>
                  <a:lnTo>
                    <a:pt x="1083348" y="600198"/>
                  </a:lnTo>
                  <a:lnTo>
                    <a:pt x="1083348" y="595749"/>
                  </a:lnTo>
                  <a:lnTo>
                    <a:pt x="1083348" y="542195"/>
                  </a:lnTo>
                  <a:lnTo>
                    <a:pt x="1083348" y="544435"/>
                  </a:lnTo>
                  <a:lnTo>
                    <a:pt x="1083348" y="548885"/>
                  </a:lnTo>
                  <a:lnTo>
                    <a:pt x="1085561" y="548885"/>
                  </a:lnTo>
                  <a:lnTo>
                    <a:pt x="1085561" y="546645"/>
                  </a:lnTo>
                  <a:lnTo>
                    <a:pt x="1085561" y="553335"/>
                  </a:lnTo>
                  <a:lnTo>
                    <a:pt x="1085561" y="539986"/>
                  </a:lnTo>
                  <a:lnTo>
                    <a:pt x="1085561" y="537745"/>
                  </a:lnTo>
                  <a:lnTo>
                    <a:pt x="1085561" y="539986"/>
                  </a:lnTo>
                  <a:lnTo>
                    <a:pt x="1087806" y="562328"/>
                  </a:lnTo>
                  <a:lnTo>
                    <a:pt x="1087806" y="560088"/>
                  </a:lnTo>
                  <a:lnTo>
                    <a:pt x="1087806" y="546645"/>
                  </a:lnTo>
                  <a:lnTo>
                    <a:pt x="1087806" y="537745"/>
                  </a:lnTo>
                  <a:lnTo>
                    <a:pt x="1087806" y="539986"/>
                  </a:lnTo>
                  <a:lnTo>
                    <a:pt x="1087806" y="542195"/>
                  </a:lnTo>
                  <a:lnTo>
                    <a:pt x="1090050" y="539986"/>
                  </a:lnTo>
                  <a:lnTo>
                    <a:pt x="1090050" y="506534"/>
                  </a:lnTo>
                  <a:lnTo>
                    <a:pt x="1092264" y="444019"/>
                  </a:lnTo>
                  <a:lnTo>
                    <a:pt x="1092264" y="452980"/>
                  </a:lnTo>
                  <a:lnTo>
                    <a:pt x="1092264" y="450771"/>
                  </a:lnTo>
                  <a:lnTo>
                    <a:pt x="1094508" y="415048"/>
                  </a:lnTo>
                  <a:lnTo>
                    <a:pt x="1094509" y="421738"/>
                  </a:lnTo>
                  <a:lnTo>
                    <a:pt x="1094509" y="419498"/>
                  </a:lnTo>
                  <a:lnTo>
                    <a:pt x="1094508" y="412807"/>
                  </a:lnTo>
                  <a:lnTo>
                    <a:pt x="1094508" y="415048"/>
                  </a:lnTo>
                  <a:lnTo>
                    <a:pt x="1096722" y="430638"/>
                  </a:lnTo>
                  <a:lnTo>
                    <a:pt x="1096722" y="428397"/>
                  </a:lnTo>
                  <a:lnTo>
                    <a:pt x="1096722" y="432878"/>
                  </a:lnTo>
                  <a:lnTo>
                    <a:pt x="1096722" y="423948"/>
                  </a:lnTo>
                  <a:lnTo>
                    <a:pt x="1096722" y="419498"/>
                  </a:lnTo>
                  <a:lnTo>
                    <a:pt x="1098967" y="421738"/>
                  </a:lnTo>
                  <a:lnTo>
                    <a:pt x="1098967" y="423948"/>
                  </a:lnTo>
                  <a:lnTo>
                    <a:pt x="1098967" y="415048"/>
                  </a:lnTo>
                  <a:lnTo>
                    <a:pt x="1101180" y="412807"/>
                  </a:lnTo>
                  <a:lnTo>
                    <a:pt x="1101180" y="410598"/>
                  </a:lnTo>
                  <a:lnTo>
                    <a:pt x="1101180" y="417257"/>
                  </a:lnTo>
                  <a:lnTo>
                    <a:pt x="1101180" y="423948"/>
                  </a:lnTo>
                  <a:lnTo>
                    <a:pt x="1101180" y="381534"/>
                  </a:lnTo>
                  <a:lnTo>
                    <a:pt x="1101180" y="388224"/>
                  </a:lnTo>
                  <a:lnTo>
                    <a:pt x="1103425" y="388224"/>
                  </a:lnTo>
                  <a:lnTo>
                    <a:pt x="1103425" y="361494"/>
                  </a:lnTo>
                  <a:lnTo>
                    <a:pt x="1103425" y="299010"/>
                  </a:lnTo>
                  <a:lnTo>
                    <a:pt x="1103425" y="325771"/>
                  </a:lnTo>
                  <a:lnTo>
                    <a:pt x="1103425" y="379325"/>
                  </a:lnTo>
                  <a:lnTo>
                    <a:pt x="1103425" y="377084"/>
                  </a:lnTo>
                  <a:lnTo>
                    <a:pt x="1105669" y="314631"/>
                  </a:lnTo>
                  <a:lnTo>
                    <a:pt x="1105669" y="274427"/>
                  </a:lnTo>
                  <a:lnTo>
                    <a:pt x="1105669" y="276667"/>
                  </a:lnTo>
                  <a:lnTo>
                    <a:pt x="1105669" y="305700"/>
                  </a:lnTo>
                  <a:lnTo>
                    <a:pt x="1105669" y="314631"/>
                  </a:lnTo>
                  <a:lnTo>
                    <a:pt x="1105669" y="316840"/>
                  </a:lnTo>
                  <a:lnTo>
                    <a:pt x="1107883" y="352563"/>
                  </a:lnTo>
                  <a:lnTo>
                    <a:pt x="1110128" y="327980"/>
                  </a:lnTo>
                  <a:lnTo>
                    <a:pt x="1110128" y="330221"/>
                  </a:lnTo>
                  <a:lnTo>
                    <a:pt x="1110128" y="339121"/>
                  </a:lnTo>
                  <a:lnTo>
                    <a:pt x="1110128" y="307941"/>
                  </a:lnTo>
                  <a:lnTo>
                    <a:pt x="1110128" y="290110"/>
                  </a:lnTo>
                  <a:lnTo>
                    <a:pt x="1112341" y="319081"/>
                  </a:lnTo>
                  <a:lnTo>
                    <a:pt x="1112341" y="307941"/>
                  </a:lnTo>
                  <a:lnTo>
                    <a:pt x="1114586" y="336911"/>
                  </a:lnTo>
                  <a:lnTo>
                    <a:pt x="1114586" y="323531"/>
                  </a:lnTo>
                  <a:lnTo>
                    <a:pt x="1114586" y="316840"/>
                  </a:lnTo>
                  <a:lnTo>
                    <a:pt x="1114586" y="319081"/>
                  </a:lnTo>
                  <a:lnTo>
                    <a:pt x="1116830" y="321290"/>
                  </a:lnTo>
                  <a:lnTo>
                    <a:pt x="1116830" y="319081"/>
                  </a:lnTo>
                  <a:lnTo>
                    <a:pt x="1116830" y="283358"/>
                  </a:lnTo>
                  <a:lnTo>
                    <a:pt x="1119044" y="254387"/>
                  </a:lnTo>
                  <a:lnTo>
                    <a:pt x="1121288" y="281117"/>
                  </a:lnTo>
                  <a:lnTo>
                    <a:pt x="1121288" y="278877"/>
                  </a:lnTo>
                  <a:lnTo>
                    <a:pt x="1121288" y="281117"/>
                  </a:lnTo>
                  <a:lnTo>
                    <a:pt x="1123502" y="327980"/>
                  </a:lnTo>
                  <a:lnTo>
                    <a:pt x="1123502" y="321290"/>
                  </a:lnTo>
                  <a:lnTo>
                    <a:pt x="1123502" y="316840"/>
                  </a:lnTo>
                  <a:lnTo>
                    <a:pt x="1123502" y="319081"/>
                  </a:lnTo>
                  <a:lnTo>
                    <a:pt x="1125747" y="332430"/>
                  </a:lnTo>
                  <a:lnTo>
                    <a:pt x="1127991" y="330221"/>
                  </a:lnTo>
                  <a:lnTo>
                    <a:pt x="1127991" y="332430"/>
                  </a:lnTo>
                  <a:lnTo>
                    <a:pt x="1127991" y="345904"/>
                  </a:lnTo>
                  <a:lnTo>
                    <a:pt x="1127991" y="334671"/>
                  </a:lnTo>
                  <a:lnTo>
                    <a:pt x="1127991" y="307941"/>
                  </a:lnTo>
                  <a:lnTo>
                    <a:pt x="1130205" y="327980"/>
                  </a:lnTo>
                  <a:lnTo>
                    <a:pt x="1130205" y="325771"/>
                  </a:lnTo>
                  <a:lnTo>
                    <a:pt x="1130205" y="303491"/>
                  </a:lnTo>
                  <a:lnTo>
                    <a:pt x="1130205" y="254387"/>
                  </a:lnTo>
                  <a:lnTo>
                    <a:pt x="1130205" y="265527"/>
                  </a:lnTo>
                  <a:lnTo>
                    <a:pt x="1130205" y="336911"/>
                  </a:lnTo>
                  <a:lnTo>
                    <a:pt x="1130205" y="330221"/>
                  </a:lnTo>
                  <a:lnTo>
                    <a:pt x="1132449" y="258837"/>
                  </a:lnTo>
                  <a:lnTo>
                    <a:pt x="1132449" y="261077"/>
                  </a:lnTo>
                  <a:lnTo>
                    <a:pt x="1132449" y="287807"/>
                  </a:lnTo>
                  <a:lnTo>
                    <a:pt x="1134663" y="372634"/>
                  </a:lnTo>
                  <a:lnTo>
                    <a:pt x="1134663" y="370394"/>
                  </a:lnTo>
                  <a:lnTo>
                    <a:pt x="1136907" y="354804"/>
                  </a:lnTo>
                  <a:lnTo>
                    <a:pt x="1136907" y="365944"/>
                  </a:lnTo>
                  <a:lnTo>
                    <a:pt x="1136907" y="361494"/>
                  </a:lnTo>
                  <a:lnTo>
                    <a:pt x="1136907" y="325771"/>
                  </a:lnTo>
                  <a:lnTo>
                    <a:pt x="1136907" y="327980"/>
                  </a:lnTo>
                  <a:lnTo>
                    <a:pt x="1139152" y="377084"/>
                  </a:lnTo>
                  <a:lnTo>
                    <a:pt x="1139152" y="374844"/>
                  </a:lnTo>
                  <a:lnTo>
                    <a:pt x="1139152" y="368185"/>
                  </a:lnTo>
                  <a:lnTo>
                    <a:pt x="1139152" y="370394"/>
                  </a:lnTo>
                  <a:lnTo>
                    <a:pt x="1141366" y="403908"/>
                  </a:lnTo>
                  <a:lnTo>
                    <a:pt x="1141366" y="401667"/>
                  </a:lnTo>
                  <a:lnTo>
                    <a:pt x="1141366" y="388224"/>
                  </a:lnTo>
                  <a:lnTo>
                    <a:pt x="1141366" y="381534"/>
                  </a:lnTo>
                  <a:lnTo>
                    <a:pt x="1143610" y="388224"/>
                  </a:lnTo>
                  <a:lnTo>
                    <a:pt x="1143610" y="385984"/>
                  </a:lnTo>
                  <a:lnTo>
                    <a:pt x="1145824" y="350354"/>
                  </a:lnTo>
                  <a:lnTo>
                    <a:pt x="1145824" y="343664"/>
                  </a:lnTo>
                  <a:lnTo>
                    <a:pt x="1145824" y="341361"/>
                  </a:lnTo>
                  <a:lnTo>
                    <a:pt x="1145824" y="357044"/>
                  </a:lnTo>
                  <a:lnTo>
                    <a:pt x="1145824" y="361494"/>
                  </a:lnTo>
                  <a:lnTo>
                    <a:pt x="1145824" y="359254"/>
                  </a:lnTo>
                  <a:lnTo>
                    <a:pt x="1148068" y="381534"/>
                  </a:lnTo>
                  <a:lnTo>
                    <a:pt x="1148068" y="392674"/>
                  </a:lnTo>
                  <a:lnTo>
                    <a:pt x="1148068" y="390465"/>
                  </a:lnTo>
                  <a:lnTo>
                    <a:pt x="1148068" y="392674"/>
                  </a:lnTo>
                  <a:lnTo>
                    <a:pt x="1150313" y="435088"/>
                  </a:lnTo>
                  <a:lnTo>
                    <a:pt x="1150313" y="426188"/>
                  </a:lnTo>
                  <a:lnTo>
                    <a:pt x="1150313" y="423948"/>
                  </a:lnTo>
                  <a:lnTo>
                    <a:pt x="1152526" y="432878"/>
                  </a:lnTo>
                  <a:lnTo>
                    <a:pt x="1152526" y="430638"/>
                  </a:lnTo>
                  <a:lnTo>
                    <a:pt x="1154771" y="421738"/>
                  </a:lnTo>
                  <a:lnTo>
                    <a:pt x="1154771" y="423948"/>
                  </a:lnTo>
                  <a:lnTo>
                    <a:pt x="1154771" y="421738"/>
                  </a:lnTo>
                  <a:lnTo>
                    <a:pt x="1154771" y="423948"/>
                  </a:lnTo>
                  <a:lnTo>
                    <a:pt x="1154771" y="435088"/>
                  </a:lnTo>
                  <a:lnTo>
                    <a:pt x="1154771" y="428397"/>
                  </a:lnTo>
                  <a:lnTo>
                    <a:pt x="1154771" y="397217"/>
                  </a:lnTo>
                  <a:lnTo>
                    <a:pt x="1154771" y="399458"/>
                  </a:lnTo>
                  <a:lnTo>
                    <a:pt x="1154771" y="412807"/>
                  </a:lnTo>
                  <a:lnTo>
                    <a:pt x="1156985" y="412807"/>
                  </a:lnTo>
                  <a:lnTo>
                    <a:pt x="1156985" y="385984"/>
                  </a:lnTo>
                  <a:lnTo>
                    <a:pt x="1156985" y="339121"/>
                  </a:lnTo>
                  <a:lnTo>
                    <a:pt x="1156985" y="417257"/>
                  </a:lnTo>
                  <a:lnTo>
                    <a:pt x="1156985" y="415048"/>
                  </a:lnTo>
                  <a:lnTo>
                    <a:pt x="1159229" y="345904"/>
                  </a:lnTo>
                  <a:lnTo>
                    <a:pt x="1159229" y="381534"/>
                  </a:lnTo>
                  <a:lnTo>
                    <a:pt x="1161443" y="446228"/>
                  </a:lnTo>
                  <a:lnTo>
                    <a:pt x="1163687" y="419498"/>
                  </a:lnTo>
                  <a:lnTo>
                    <a:pt x="1163687" y="428397"/>
                  </a:lnTo>
                  <a:lnTo>
                    <a:pt x="1163687" y="426188"/>
                  </a:lnTo>
                  <a:lnTo>
                    <a:pt x="1163687" y="385984"/>
                  </a:lnTo>
                  <a:lnTo>
                    <a:pt x="1163687" y="388224"/>
                  </a:lnTo>
                  <a:lnTo>
                    <a:pt x="1165932" y="421738"/>
                  </a:lnTo>
                  <a:lnTo>
                    <a:pt x="1165932" y="408358"/>
                  </a:lnTo>
                  <a:lnTo>
                    <a:pt x="1165932" y="406117"/>
                  </a:lnTo>
                  <a:lnTo>
                    <a:pt x="1165932" y="408358"/>
                  </a:lnTo>
                  <a:lnTo>
                    <a:pt x="1168145" y="426188"/>
                  </a:lnTo>
                  <a:lnTo>
                    <a:pt x="1168145" y="406117"/>
                  </a:lnTo>
                  <a:lnTo>
                    <a:pt x="1168145" y="392674"/>
                  </a:lnTo>
                  <a:lnTo>
                    <a:pt x="1170390" y="394915"/>
                  </a:lnTo>
                  <a:lnTo>
                    <a:pt x="1170390" y="392674"/>
                  </a:lnTo>
                  <a:lnTo>
                    <a:pt x="1172604" y="352563"/>
                  </a:lnTo>
                  <a:lnTo>
                    <a:pt x="1172604" y="345904"/>
                  </a:lnTo>
                  <a:lnTo>
                    <a:pt x="1172604" y="341361"/>
                  </a:lnTo>
                  <a:lnTo>
                    <a:pt x="1172604" y="350354"/>
                  </a:lnTo>
                  <a:lnTo>
                    <a:pt x="1172604" y="363704"/>
                  </a:lnTo>
                  <a:lnTo>
                    <a:pt x="1172604" y="361494"/>
                  </a:lnTo>
                  <a:lnTo>
                    <a:pt x="1172604" y="357044"/>
                  </a:lnTo>
                  <a:lnTo>
                    <a:pt x="1172604" y="359254"/>
                  </a:lnTo>
                  <a:lnTo>
                    <a:pt x="1174848" y="379325"/>
                  </a:lnTo>
                  <a:lnTo>
                    <a:pt x="1174848" y="385984"/>
                  </a:lnTo>
                  <a:lnTo>
                    <a:pt x="1174848" y="383775"/>
                  </a:lnTo>
                  <a:lnTo>
                    <a:pt x="1174848" y="385984"/>
                  </a:lnTo>
                  <a:lnTo>
                    <a:pt x="1177093" y="406117"/>
                  </a:lnTo>
                  <a:lnTo>
                    <a:pt x="1177093" y="403908"/>
                  </a:lnTo>
                  <a:lnTo>
                    <a:pt x="1177093" y="401667"/>
                  </a:lnTo>
                  <a:lnTo>
                    <a:pt x="1177093" y="403908"/>
                  </a:lnTo>
                  <a:lnTo>
                    <a:pt x="1177093" y="399458"/>
                  </a:lnTo>
                  <a:lnTo>
                    <a:pt x="1177093" y="388224"/>
                  </a:lnTo>
                  <a:lnTo>
                    <a:pt x="1179306" y="388224"/>
                  </a:lnTo>
                  <a:lnTo>
                    <a:pt x="1179306" y="390465"/>
                  </a:lnTo>
                  <a:lnTo>
                    <a:pt x="1179306" y="374844"/>
                  </a:lnTo>
                  <a:lnTo>
                    <a:pt x="1181551" y="368185"/>
                  </a:lnTo>
                  <a:lnTo>
                    <a:pt x="1181551" y="370394"/>
                  </a:lnTo>
                  <a:lnTo>
                    <a:pt x="1181551" y="379325"/>
                  </a:lnTo>
                  <a:lnTo>
                    <a:pt x="1181551" y="377084"/>
                  </a:lnTo>
                  <a:lnTo>
                    <a:pt x="1181551" y="339121"/>
                  </a:lnTo>
                  <a:lnTo>
                    <a:pt x="1181551" y="341361"/>
                  </a:lnTo>
                  <a:lnTo>
                    <a:pt x="1181551" y="354804"/>
                  </a:lnTo>
                  <a:lnTo>
                    <a:pt x="1183764" y="352563"/>
                  </a:lnTo>
                  <a:lnTo>
                    <a:pt x="1183764" y="325771"/>
                  </a:lnTo>
                  <a:lnTo>
                    <a:pt x="1183764" y="283358"/>
                  </a:lnTo>
                  <a:lnTo>
                    <a:pt x="1183764" y="361494"/>
                  </a:lnTo>
                  <a:lnTo>
                    <a:pt x="1183764" y="357044"/>
                  </a:lnTo>
                  <a:lnTo>
                    <a:pt x="1186071" y="296800"/>
                  </a:lnTo>
                  <a:lnTo>
                    <a:pt x="1186071" y="299010"/>
                  </a:lnTo>
                  <a:lnTo>
                    <a:pt x="1186071" y="339121"/>
                  </a:lnTo>
                  <a:lnTo>
                    <a:pt x="1188316" y="399458"/>
                  </a:lnTo>
                  <a:lnTo>
                    <a:pt x="1188316" y="397217"/>
                  </a:lnTo>
                  <a:lnTo>
                    <a:pt x="1190561" y="368185"/>
                  </a:lnTo>
                  <a:lnTo>
                    <a:pt x="1190561" y="377084"/>
                  </a:lnTo>
                  <a:lnTo>
                    <a:pt x="1190561" y="345904"/>
                  </a:lnTo>
                  <a:lnTo>
                    <a:pt x="1190561" y="339121"/>
                  </a:lnTo>
                  <a:lnTo>
                    <a:pt x="1192774" y="377084"/>
                  </a:lnTo>
                  <a:lnTo>
                    <a:pt x="1192774" y="374844"/>
                  </a:lnTo>
                  <a:lnTo>
                    <a:pt x="1192774" y="363704"/>
                  </a:lnTo>
                  <a:lnTo>
                    <a:pt x="1192774" y="365944"/>
                  </a:lnTo>
                  <a:lnTo>
                    <a:pt x="1195019" y="385984"/>
                  </a:lnTo>
                  <a:lnTo>
                    <a:pt x="1195019" y="365944"/>
                  </a:lnTo>
                  <a:lnTo>
                    <a:pt x="1195019" y="357044"/>
                  </a:lnTo>
                  <a:lnTo>
                    <a:pt x="1197232" y="361494"/>
                  </a:lnTo>
                  <a:lnTo>
                    <a:pt x="1197232" y="359254"/>
                  </a:lnTo>
                  <a:lnTo>
                    <a:pt x="1197232" y="339121"/>
                  </a:lnTo>
                  <a:lnTo>
                    <a:pt x="1197232" y="341361"/>
                  </a:lnTo>
                  <a:lnTo>
                    <a:pt x="1199477" y="345904"/>
                  </a:lnTo>
                  <a:lnTo>
                    <a:pt x="1199477" y="339121"/>
                  </a:lnTo>
                  <a:lnTo>
                    <a:pt x="1199477" y="363704"/>
                  </a:lnTo>
                  <a:lnTo>
                    <a:pt x="1201722" y="383775"/>
                  </a:lnTo>
                  <a:lnTo>
                    <a:pt x="1201722" y="417257"/>
                  </a:lnTo>
                  <a:lnTo>
                    <a:pt x="1201722" y="415048"/>
                  </a:lnTo>
                  <a:lnTo>
                    <a:pt x="1201722" y="417257"/>
                  </a:lnTo>
                  <a:lnTo>
                    <a:pt x="1203935" y="444019"/>
                  </a:lnTo>
                  <a:lnTo>
                    <a:pt x="1203935" y="441778"/>
                  </a:lnTo>
                  <a:lnTo>
                    <a:pt x="1203935" y="444019"/>
                  </a:lnTo>
                  <a:lnTo>
                    <a:pt x="1203935" y="446228"/>
                  </a:lnTo>
                  <a:lnTo>
                    <a:pt x="1203935" y="437328"/>
                  </a:lnTo>
                  <a:lnTo>
                    <a:pt x="1203935" y="432878"/>
                  </a:lnTo>
                  <a:lnTo>
                    <a:pt x="1206180" y="435088"/>
                  </a:lnTo>
                  <a:lnTo>
                    <a:pt x="1206180" y="441778"/>
                  </a:lnTo>
                  <a:lnTo>
                    <a:pt x="1206180" y="439538"/>
                  </a:lnTo>
                  <a:lnTo>
                    <a:pt x="1208393" y="432878"/>
                  </a:lnTo>
                  <a:lnTo>
                    <a:pt x="1208393" y="435088"/>
                  </a:lnTo>
                  <a:lnTo>
                    <a:pt x="1208393" y="439538"/>
                  </a:lnTo>
                  <a:lnTo>
                    <a:pt x="1208393" y="446228"/>
                  </a:lnTo>
                  <a:lnTo>
                    <a:pt x="1208393" y="428397"/>
                  </a:lnTo>
                  <a:lnTo>
                    <a:pt x="1208393" y="415048"/>
                  </a:lnTo>
                  <a:lnTo>
                    <a:pt x="1208393" y="417257"/>
                  </a:lnTo>
                  <a:lnTo>
                    <a:pt x="1210638" y="448531"/>
                  </a:lnTo>
                  <a:lnTo>
                    <a:pt x="1210638" y="446228"/>
                  </a:lnTo>
                  <a:lnTo>
                    <a:pt x="1210638" y="430638"/>
                  </a:lnTo>
                  <a:lnTo>
                    <a:pt x="1210638" y="394915"/>
                  </a:lnTo>
                  <a:lnTo>
                    <a:pt x="1210638" y="455221"/>
                  </a:lnTo>
                  <a:lnTo>
                    <a:pt x="1210638" y="477501"/>
                  </a:lnTo>
                  <a:lnTo>
                    <a:pt x="1210638" y="470811"/>
                  </a:lnTo>
                  <a:lnTo>
                    <a:pt x="1212883" y="430638"/>
                  </a:lnTo>
                  <a:lnTo>
                    <a:pt x="1212883" y="470811"/>
                  </a:lnTo>
                  <a:lnTo>
                    <a:pt x="1215096" y="557878"/>
                  </a:lnTo>
                  <a:lnTo>
                    <a:pt x="1217341" y="535505"/>
                  </a:lnTo>
                  <a:lnTo>
                    <a:pt x="1217341" y="539986"/>
                  </a:lnTo>
                  <a:lnTo>
                    <a:pt x="1217341" y="544435"/>
                  </a:lnTo>
                  <a:lnTo>
                    <a:pt x="1217341" y="539986"/>
                  </a:lnTo>
                  <a:lnTo>
                    <a:pt x="1217341" y="513224"/>
                  </a:lnTo>
                  <a:lnTo>
                    <a:pt x="1217341" y="517674"/>
                  </a:lnTo>
                  <a:lnTo>
                    <a:pt x="1219554" y="573468"/>
                  </a:lnTo>
                  <a:lnTo>
                    <a:pt x="1219554" y="562328"/>
                  </a:lnTo>
                  <a:lnTo>
                    <a:pt x="1219554" y="564569"/>
                  </a:lnTo>
                  <a:lnTo>
                    <a:pt x="1221799" y="593539"/>
                  </a:lnTo>
                  <a:lnTo>
                    <a:pt x="1221799" y="591299"/>
                  </a:lnTo>
                  <a:lnTo>
                    <a:pt x="1221799" y="586849"/>
                  </a:lnTo>
                  <a:lnTo>
                    <a:pt x="1221799" y="584608"/>
                  </a:lnTo>
                  <a:lnTo>
                    <a:pt x="1221799" y="571228"/>
                  </a:lnTo>
                  <a:lnTo>
                    <a:pt x="1224043" y="580159"/>
                  </a:lnTo>
                  <a:lnTo>
                    <a:pt x="1224043" y="577918"/>
                  </a:lnTo>
                  <a:lnTo>
                    <a:pt x="1224043" y="573468"/>
                  </a:lnTo>
                  <a:lnTo>
                    <a:pt x="1224043" y="575709"/>
                  </a:lnTo>
                  <a:lnTo>
                    <a:pt x="1226257" y="593539"/>
                  </a:lnTo>
                  <a:lnTo>
                    <a:pt x="1226257" y="589058"/>
                  </a:lnTo>
                  <a:lnTo>
                    <a:pt x="1226257" y="593539"/>
                  </a:lnTo>
                  <a:lnTo>
                    <a:pt x="1226257" y="638162"/>
                  </a:lnTo>
                  <a:lnTo>
                    <a:pt x="1228502" y="680576"/>
                  </a:lnTo>
                  <a:lnTo>
                    <a:pt x="1228502" y="682816"/>
                  </a:lnTo>
                  <a:lnTo>
                    <a:pt x="1230715" y="705096"/>
                  </a:lnTo>
                  <a:lnTo>
                    <a:pt x="1230715" y="702856"/>
                  </a:lnTo>
                  <a:lnTo>
                    <a:pt x="1230715" y="700615"/>
                  </a:lnTo>
                  <a:lnTo>
                    <a:pt x="1230715" y="702856"/>
                  </a:lnTo>
                  <a:lnTo>
                    <a:pt x="1230715" y="696166"/>
                  </a:lnTo>
                  <a:lnTo>
                    <a:pt x="1230715" y="689475"/>
                  </a:lnTo>
                  <a:lnTo>
                    <a:pt x="1232960" y="696166"/>
                  </a:lnTo>
                  <a:lnTo>
                    <a:pt x="1232960" y="693956"/>
                  </a:lnTo>
                  <a:lnTo>
                    <a:pt x="1235173" y="689475"/>
                  </a:lnTo>
                  <a:lnTo>
                    <a:pt x="1235173" y="691716"/>
                  </a:lnTo>
                  <a:lnTo>
                    <a:pt x="1235173" y="693956"/>
                  </a:lnTo>
                  <a:lnTo>
                    <a:pt x="1235173" y="702856"/>
                  </a:lnTo>
                  <a:lnTo>
                    <a:pt x="1235173" y="696166"/>
                  </a:lnTo>
                  <a:lnTo>
                    <a:pt x="1235173" y="671676"/>
                  </a:lnTo>
                  <a:lnTo>
                    <a:pt x="1235173" y="676126"/>
                  </a:lnTo>
                  <a:lnTo>
                    <a:pt x="1237418" y="707306"/>
                  </a:lnTo>
                  <a:lnTo>
                    <a:pt x="1237418" y="689475"/>
                  </a:lnTo>
                  <a:lnTo>
                    <a:pt x="1237418" y="658233"/>
                  </a:lnTo>
                  <a:lnTo>
                    <a:pt x="1237418" y="691716"/>
                  </a:lnTo>
                  <a:lnTo>
                    <a:pt x="1237418" y="738579"/>
                  </a:lnTo>
                  <a:lnTo>
                    <a:pt x="1237418" y="729679"/>
                  </a:lnTo>
                  <a:lnTo>
                    <a:pt x="1239662" y="693956"/>
                  </a:lnTo>
                  <a:lnTo>
                    <a:pt x="1239662" y="696166"/>
                  </a:lnTo>
                  <a:lnTo>
                    <a:pt x="1239662" y="740820"/>
                  </a:lnTo>
                  <a:lnTo>
                    <a:pt x="1241876" y="803273"/>
                  </a:lnTo>
                  <a:lnTo>
                    <a:pt x="1241876" y="801063"/>
                  </a:lnTo>
                  <a:lnTo>
                    <a:pt x="1241876" y="776543"/>
                  </a:lnTo>
                  <a:lnTo>
                    <a:pt x="1244121" y="763100"/>
                  </a:lnTo>
                  <a:lnTo>
                    <a:pt x="1244121" y="769852"/>
                  </a:lnTo>
                  <a:lnTo>
                    <a:pt x="1244121" y="772093"/>
                  </a:lnTo>
                  <a:lnTo>
                    <a:pt x="1244121" y="765403"/>
                  </a:lnTo>
                  <a:lnTo>
                    <a:pt x="1244121" y="738579"/>
                  </a:lnTo>
                  <a:lnTo>
                    <a:pt x="1244121" y="740820"/>
                  </a:lnTo>
                  <a:lnTo>
                    <a:pt x="1246334" y="769852"/>
                  </a:lnTo>
                  <a:lnTo>
                    <a:pt x="1246334" y="776543"/>
                  </a:lnTo>
                  <a:lnTo>
                    <a:pt x="1246334" y="763100"/>
                  </a:lnTo>
                  <a:lnTo>
                    <a:pt x="1246334" y="765403"/>
                  </a:lnTo>
                  <a:lnTo>
                    <a:pt x="1248579" y="780993"/>
                  </a:lnTo>
                  <a:lnTo>
                    <a:pt x="1248579" y="763100"/>
                  </a:lnTo>
                  <a:lnTo>
                    <a:pt x="1248579" y="747510"/>
                  </a:lnTo>
                  <a:lnTo>
                    <a:pt x="1250823" y="754169"/>
                  </a:lnTo>
                  <a:lnTo>
                    <a:pt x="1250823" y="745269"/>
                  </a:lnTo>
                  <a:lnTo>
                    <a:pt x="1253037" y="758650"/>
                  </a:lnTo>
                  <a:lnTo>
                    <a:pt x="1253037" y="754169"/>
                  </a:lnTo>
                  <a:lnTo>
                    <a:pt x="1253037" y="767643"/>
                  </a:lnTo>
                  <a:lnTo>
                    <a:pt x="1253037" y="783233"/>
                  </a:lnTo>
                  <a:lnTo>
                    <a:pt x="1255281" y="809963"/>
                  </a:lnTo>
                  <a:lnTo>
                    <a:pt x="1255281" y="812204"/>
                  </a:lnTo>
                  <a:lnTo>
                    <a:pt x="1255281" y="809963"/>
                  </a:lnTo>
                  <a:lnTo>
                    <a:pt x="1255281" y="807723"/>
                  </a:lnTo>
                  <a:lnTo>
                    <a:pt x="1255281" y="809963"/>
                  </a:lnTo>
                  <a:lnTo>
                    <a:pt x="1257495" y="812204"/>
                  </a:lnTo>
                  <a:lnTo>
                    <a:pt x="1257495" y="809963"/>
                  </a:lnTo>
                  <a:lnTo>
                    <a:pt x="1257495" y="789923"/>
                  </a:lnTo>
                  <a:lnTo>
                    <a:pt x="1257495" y="787683"/>
                  </a:lnTo>
                  <a:lnTo>
                    <a:pt x="1257495" y="789923"/>
                  </a:lnTo>
                  <a:lnTo>
                    <a:pt x="1257495" y="780993"/>
                  </a:lnTo>
                  <a:lnTo>
                    <a:pt x="1257495" y="769852"/>
                  </a:lnTo>
                  <a:lnTo>
                    <a:pt x="1259740" y="772093"/>
                  </a:lnTo>
                  <a:lnTo>
                    <a:pt x="1259740" y="769852"/>
                  </a:lnTo>
                  <a:lnTo>
                    <a:pt x="1261984" y="749719"/>
                  </a:lnTo>
                  <a:lnTo>
                    <a:pt x="1261984" y="760859"/>
                  </a:lnTo>
                  <a:lnTo>
                    <a:pt x="1261984" y="756409"/>
                  </a:lnTo>
                  <a:lnTo>
                    <a:pt x="1261984" y="727439"/>
                  </a:lnTo>
                  <a:lnTo>
                    <a:pt x="1261984" y="731889"/>
                  </a:lnTo>
                  <a:lnTo>
                    <a:pt x="1264198" y="756409"/>
                  </a:lnTo>
                  <a:lnTo>
                    <a:pt x="1264198" y="754169"/>
                  </a:lnTo>
                  <a:lnTo>
                    <a:pt x="1264198" y="736370"/>
                  </a:lnTo>
                  <a:lnTo>
                    <a:pt x="1264198" y="702856"/>
                  </a:lnTo>
                  <a:lnTo>
                    <a:pt x="1264198" y="705096"/>
                  </a:lnTo>
                  <a:lnTo>
                    <a:pt x="1264198" y="776543"/>
                  </a:lnTo>
                  <a:lnTo>
                    <a:pt x="1264198" y="774302"/>
                  </a:lnTo>
                  <a:lnTo>
                    <a:pt x="1266442" y="729679"/>
                  </a:lnTo>
                  <a:lnTo>
                    <a:pt x="1266442" y="734129"/>
                  </a:lnTo>
                  <a:lnTo>
                    <a:pt x="1268656" y="812204"/>
                  </a:lnTo>
                  <a:lnTo>
                    <a:pt x="1268656" y="792133"/>
                  </a:lnTo>
                  <a:lnTo>
                    <a:pt x="1270900" y="747510"/>
                  </a:lnTo>
                  <a:lnTo>
                    <a:pt x="1270900" y="754169"/>
                  </a:lnTo>
                  <a:lnTo>
                    <a:pt x="1270900" y="749719"/>
                  </a:lnTo>
                  <a:lnTo>
                    <a:pt x="1270900" y="722989"/>
                  </a:lnTo>
                  <a:lnTo>
                    <a:pt x="1270900" y="745269"/>
                  </a:lnTo>
                  <a:lnTo>
                    <a:pt x="1273145" y="745269"/>
                  </a:lnTo>
                  <a:lnTo>
                    <a:pt x="1273145" y="740820"/>
                  </a:lnTo>
                  <a:lnTo>
                    <a:pt x="1273145" y="743029"/>
                  </a:lnTo>
                  <a:lnTo>
                    <a:pt x="1273145" y="747510"/>
                  </a:lnTo>
                  <a:lnTo>
                    <a:pt x="1273145" y="745269"/>
                  </a:lnTo>
                  <a:lnTo>
                    <a:pt x="1273145" y="729679"/>
                  </a:lnTo>
                  <a:lnTo>
                    <a:pt x="1273145" y="731889"/>
                  </a:lnTo>
                  <a:lnTo>
                    <a:pt x="1275359" y="745269"/>
                  </a:lnTo>
                  <a:lnTo>
                    <a:pt x="1275359" y="743029"/>
                  </a:lnTo>
                  <a:lnTo>
                    <a:pt x="1275359" y="720749"/>
                  </a:lnTo>
                  <a:lnTo>
                    <a:pt x="1275359" y="707306"/>
                  </a:lnTo>
                  <a:lnTo>
                    <a:pt x="1277603" y="714089"/>
                  </a:lnTo>
                  <a:lnTo>
                    <a:pt x="1277603" y="707306"/>
                  </a:lnTo>
                  <a:lnTo>
                    <a:pt x="1277603" y="709546"/>
                  </a:lnTo>
                  <a:lnTo>
                    <a:pt x="1279817" y="749719"/>
                  </a:lnTo>
                  <a:lnTo>
                    <a:pt x="1279817" y="747510"/>
                  </a:lnTo>
                  <a:lnTo>
                    <a:pt x="1282061" y="769852"/>
                  </a:lnTo>
                  <a:lnTo>
                    <a:pt x="1282061" y="763100"/>
                  </a:lnTo>
                  <a:lnTo>
                    <a:pt x="1284306" y="760859"/>
                  </a:lnTo>
                  <a:lnTo>
                    <a:pt x="1284306" y="736370"/>
                  </a:lnTo>
                  <a:lnTo>
                    <a:pt x="1284306" y="731889"/>
                  </a:lnTo>
                  <a:lnTo>
                    <a:pt x="1284306" y="718539"/>
                  </a:lnTo>
                  <a:lnTo>
                    <a:pt x="1286519" y="720749"/>
                  </a:lnTo>
                  <a:lnTo>
                    <a:pt x="1286519" y="722989"/>
                  </a:lnTo>
                  <a:lnTo>
                    <a:pt x="1286519" y="720749"/>
                  </a:lnTo>
                  <a:lnTo>
                    <a:pt x="1288764" y="709546"/>
                  </a:lnTo>
                  <a:lnTo>
                    <a:pt x="1288764" y="711756"/>
                  </a:lnTo>
                  <a:lnTo>
                    <a:pt x="1288764" y="714089"/>
                  </a:lnTo>
                  <a:lnTo>
                    <a:pt x="1288764" y="725230"/>
                  </a:lnTo>
                  <a:lnTo>
                    <a:pt x="1288764" y="700615"/>
                  </a:lnTo>
                  <a:lnTo>
                    <a:pt x="1288764" y="696166"/>
                  </a:lnTo>
                  <a:lnTo>
                    <a:pt x="1288764" y="698406"/>
                  </a:lnTo>
                  <a:lnTo>
                    <a:pt x="1291071" y="734129"/>
                  </a:lnTo>
                  <a:lnTo>
                    <a:pt x="1291071" y="716299"/>
                  </a:lnTo>
                  <a:lnTo>
                    <a:pt x="1291071" y="691716"/>
                  </a:lnTo>
                  <a:lnTo>
                    <a:pt x="1291071" y="765403"/>
                  </a:lnTo>
                  <a:lnTo>
                    <a:pt x="1291071" y="758650"/>
                  </a:lnTo>
                  <a:lnTo>
                    <a:pt x="1293285" y="725230"/>
                  </a:lnTo>
                  <a:lnTo>
                    <a:pt x="1293285" y="729679"/>
                  </a:lnTo>
                  <a:lnTo>
                    <a:pt x="1295529" y="809963"/>
                  </a:lnTo>
                  <a:lnTo>
                    <a:pt x="1295529" y="807723"/>
                  </a:lnTo>
                  <a:lnTo>
                    <a:pt x="1295529" y="783233"/>
                  </a:lnTo>
                  <a:lnTo>
                    <a:pt x="1297774" y="745269"/>
                  </a:lnTo>
                  <a:lnTo>
                    <a:pt x="1297774" y="747510"/>
                  </a:lnTo>
                  <a:lnTo>
                    <a:pt x="1297774" y="751960"/>
                  </a:lnTo>
                  <a:lnTo>
                    <a:pt x="1297774" y="736370"/>
                  </a:lnTo>
                  <a:lnTo>
                    <a:pt x="1297774" y="725230"/>
                  </a:lnTo>
                  <a:lnTo>
                    <a:pt x="1297774" y="727439"/>
                  </a:lnTo>
                  <a:lnTo>
                    <a:pt x="1299987" y="756409"/>
                  </a:lnTo>
                  <a:lnTo>
                    <a:pt x="1299987" y="758650"/>
                  </a:lnTo>
                  <a:lnTo>
                    <a:pt x="1299987" y="765403"/>
                  </a:lnTo>
                  <a:lnTo>
                    <a:pt x="1299987" y="760859"/>
                  </a:lnTo>
                  <a:lnTo>
                    <a:pt x="1299987" y="751960"/>
                  </a:lnTo>
                  <a:lnTo>
                    <a:pt x="1302232" y="774302"/>
                  </a:lnTo>
                  <a:lnTo>
                    <a:pt x="1302232" y="772093"/>
                  </a:lnTo>
                  <a:lnTo>
                    <a:pt x="1302232" y="760859"/>
                  </a:lnTo>
                  <a:lnTo>
                    <a:pt x="1302232" y="758650"/>
                  </a:lnTo>
                  <a:lnTo>
                    <a:pt x="1302232" y="747510"/>
                  </a:lnTo>
                  <a:lnTo>
                    <a:pt x="1302232" y="749719"/>
                  </a:lnTo>
                  <a:lnTo>
                    <a:pt x="1304445" y="758650"/>
                  </a:lnTo>
                  <a:lnTo>
                    <a:pt x="1304445" y="760859"/>
                  </a:lnTo>
                  <a:lnTo>
                    <a:pt x="1304445" y="767643"/>
                  </a:lnTo>
                  <a:lnTo>
                    <a:pt x="1306690" y="787683"/>
                  </a:lnTo>
                  <a:lnTo>
                    <a:pt x="1306690" y="783233"/>
                  </a:lnTo>
                  <a:lnTo>
                    <a:pt x="1306690" y="789923"/>
                  </a:lnTo>
                  <a:lnTo>
                    <a:pt x="1306690" y="814413"/>
                  </a:lnTo>
                  <a:lnTo>
                    <a:pt x="1306690" y="812204"/>
                  </a:lnTo>
                  <a:lnTo>
                    <a:pt x="1306690" y="809963"/>
                  </a:lnTo>
                  <a:lnTo>
                    <a:pt x="1306690" y="812204"/>
                  </a:lnTo>
                  <a:lnTo>
                    <a:pt x="1308935" y="830096"/>
                  </a:lnTo>
                  <a:lnTo>
                    <a:pt x="1311148" y="816653"/>
                  </a:lnTo>
                  <a:lnTo>
                    <a:pt x="1311148" y="794373"/>
                  </a:lnTo>
                  <a:lnTo>
                    <a:pt x="1311148" y="787683"/>
                  </a:lnTo>
                  <a:lnTo>
                    <a:pt x="1311148" y="778783"/>
                  </a:lnTo>
                  <a:lnTo>
                    <a:pt x="1313393" y="785442"/>
                  </a:lnTo>
                  <a:lnTo>
                    <a:pt x="1313393" y="783233"/>
                  </a:lnTo>
                  <a:lnTo>
                    <a:pt x="1313393" y="780993"/>
                  </a:lnTo>
                  <a:lnTo>
                    <a:pt x="1315606" y="780993"/>
                  </a:lnTo>
                  <a:lnTo>
                    <a:pt x="1315606" y="792133"/>
                  </a:lnTo>
                  <a:lnTo>
                    <a:pt x="1315606" y="796583"/>
                  </a:lnTo>
                  <a:lnTo>
                    <a:pt x="1315606" y="789923"/>
                  </a:lnTo>
                  <a:lnTo>
                    <a:pt x="1315606" y="772093"/>
                  </a:lnTo>
                  <a:lnTo>
                    <a:pt x="1317851" y="814413"/>
                  </a:lnTo>
                  <a:lnTo>
                    <a:pt x="1317851" y="812204"/>
                  </a:lnTo>
                  <a:lnTo>
                    <a:pt x="1317851" y="794373"/>
                  </a:lnTo>
                  <a:lnTo>
                    <a:pt x="1317851" y="772093"/>
                  </a:lnTo>
                  <a:lnTo>
                    <a:pt x="1317851" y="830096"/>
                  </a:lnTo>
                  <a:lnTo>
                    <a:pt x="1317851" y="841236"/>
                  </a:lnTo>
                  <a:lnTo>
                    <a:pt x="1320064" y="801063"/>
                  </a:lnTo>
                  <a:lnTo>
                    <a:pt x="1320064" y="805513"/>
                  </a:lnTo>
                  <a:lnTo>
                    <a:pt x="1322309" y="870207"/>
                  </a:lnTo>
                  <a:lnTo>
                    <a:pt x="1322309" y="867967"/>
                  </a:lnTo>
                  <a:lnTo>
                    <a:pt x="1322309" y="827856"/>
                  </a:lnTo>
                  <a:lnTo>
                    <a:pt x="1324554" y="787683"/>
                  </a:lnTo>
                  <a:lnTo>
                    <a:pt x="1324554" y="794373"/>
                  </a:lnTo>
                  <a:lnTo>
                    <a:pt x="1324554" y="785442"/>
                  </a:lnTo>
                  <a:lnTo>
                    <a:pt x="1324554" y="767643"/>
                  </a:lnTo>
                  <a:lnTo>
                    <a:pt x="1324554" y="772093"/>
                  </a:lnTo>
                  <a:lnTo>
                    <a:pt x="1324554" y="796583"/>
                  </a:lnTo>
                  <a:lnTo>
                    <a:pt x="1326767" y="794373"/>
                  </a:lnTo>
                  <a:lnTo>
                    <a:pt x="1326767" y="792133"/>
                  </a:lnTo>
                  <a:lnTo>
                    <a:pt x="1326767" y="794373"/>
                  </a:lnTo>
                  <a:lnTo>
                    <a:pt x="1326767" y="798823"/>
                  </a:lnTo>
                  <a:lnTo>
                    <a:pt x="1326767" y="792133"/>
                  </a:lnTo>
                  <a:lnTo>
                    <a:pt x="1326767" y="780993"/>
                  </a:lnTo>
                  <a:lnTo>
                    <a:pt x="1326767" y="785442"/>
                  </a:lnTo>
                  <a:lnTo>
                    <a:pt x="1329012" y="798823"/>
                  </a:lnTo>
                  <a:lnTo>
                    <a:pt x="1329012" y="796583"/>
                  </a:lnTo>
                  <a:lnTo>
                    <a:pt x="1329012" y="767643"/>
                  </a:lnTo>
                  <a:lnTo>
                    <a:pt x="1329012" y="765403"/>
                  </a:lnTo>
                  <a:lnTo>
                    <a:pt x="1331225" y="769852"/>
                  </a:lnTo>
                  <a:lnTo>
                    <a:pt x="1331225" y="772093"/>
                  </a:lnTo>
                  <a:lnTo>
                    <a:pt x="1333470" y="787683"/>
                  </a:lnTo>
                  <a:lnTo>
                    <a:pt x="1333470" y="785442"/>
                  </a:lnTo>
                  <a:lnTo>
                    <a:pt x="1333470" y="780993"/>
                  </a:lnTo>
                  <a:lnTo>
                    <a:pt x="1333470" y="789923"/>
                  </a:lnTo>
                  <a:lnTo>
                    <a:pt x="1333470" y="805513"/>
                  </a:lnTo>
                  <a:lnTo>
                    <a:pt x="1333470" y="801063"/>
                  </a:lnTo>
                  <a:lnTo>
                    <a:pt x="1335715" y="787683"/>
                  </a:lnTo>
                  <a:lnTo>
                    <a:pt x="1337928" y="751960"/>
                  </a:lnTo>
                  <a:lnTo>
                    <a:pt x="1337928" y="718539"/>
                  </a:lnTo>
                  <a:lnTo>
                    <a:pt x="1337928" y="720749"/>
                  </a:lnTo>
                  <a:lnTo>
                    <a:pt x="1337928" y="714089"/>
                  </a:lnTo>
                  <a:lnTo>
                    <a:pt x="1337928" y="700615"/>
                  </a:lnTo>
                  <a:lnTo>
                    <a:pt x="1340173" y="705096"/>
                  </a:lnTo>
                  <a:lnTo>
                    <a:pt x="1342386" y="691716"/>
                  </a:lnTo>
                  <a:lnTo>
                    <a:pt x="1342386" y="693956"/>
                  </a:lnTo>
                  <a:lnTo>
                    <a:pt x="1342386" y="696166"/>
                  </a:lnTo>
                  <a:lnTo>
                    <a:pt x="1342386" y="702856"/>
                  </a:lnTo>
                  <a:lnTo>
                    <a:pt x="1342386" y="696166"/>
                  </a:lnTo>
                  <a:lnTo>
                    <a:pt x="1342386" y="676126"/>
                  </a:lnTo>
                  <a:lnTo>
                    <a:pt x="1342386" y="707306"/>
                  </a:lnTo>
                  <a:lnTo>
                    <a:pt x="1344631" y="707306"/>
                  </a:lnTo>
                  <a:lnTo>
                    <a:pt x="1344631" y="678335"/>
                  </a:lnTo>
                  <a:lnTo>
                    <a:pt x="1344631" y="655993"/>
                  </a:lnTo>
                  <a:lnTo>
                    <a:pt x="1344631" y="673885"/>
                  </a:lnTo>
                  <a:lnTo>
                    <a:pt x="1344631" y="718539"/>
                  </a:lnTo>
                  <a:lnTo>
                    <a:pt x="1344631" y="707306"/>
                  </a:lnTo>
                  <a:lnTo>
                    <a:pt x="1346876" y="669435"/>
                  </a:lnTo>
                  <a:lnTo>
                    <a:pt x="1346876" y="671676"/>
                  </a:lnTo>
                  <a:lnTo>
                    <a:pt x="1346876" y="709546"/>
                  </a:lnTo>
                  <a:lnTo>
                    <a:pt x="1346876" y="707306"/>
                  </a:lnTo>
                  <a:lnTo>
                    <a:pt x="1346876" y="709546"/>
                  </a:lnTo>
                  <a:lnTo>
                    <a:pt x="1349089" y="707306"/>
                  </a:lnTo>
                  <a:lnTo>
                    <a:pt x="1349089" y="640403"/>
                  </a:lnTo>
                  <a:lnTo>
                    <a:pt x="1351334" y="602439"/>
                  </a:lnTo>
                  <a:lnTo>
                    <a:pt x="1351334" y="606982"/>
                  </a:lnTo>
                  <a:lnTo>
                    <a:pt x="1351334" y="600198"/>
                  </a:lnTo>
                  <a:lnTo>
                    <a:pt x="1351334" y="580159"/>
                  </a:lnTo>
                  <a:lnTo>
                    <a:pt x="1351334" y="582368"/>
                  </a:lnTo>
                  <a:lnTo>
                    <a:pt x="1351334" y="604679"/>
                  </a:lnTo>
                  <a:lnTo>
                    <a:pt x="1351334" y="602439"/>
                  </a:lnTo>
                  <a:lnTo>
                    <a:pt x="1353547" y="591299"/>
                  </a:lnTo>
                  <a:lnTo>
                    <a:pt x="1353547" y="593539"/>
                  </a:lnTo>
                  <a:lnTo>
                    <a:pt x="1353547" y="597989"/>
                  </a:lnTo>
                  <a:lnTo>
                    <a:pt x="1353547" y="589058"/>
                  </a:lnTo>
                  <a:lnTo>
                    <a:pt x="1353547" y="577918"/>
                  </a:lnTo>
                  <a:lnTo>
                    <a:pt x="1353547" y="580159"/>
                  </a:lnTo>
                  <a:lnTo>
                    <a:pt x="1355792" y="591299"/>
                  </a:lnTo>
                  <a:lnTo>
                    <a:pt x="1355792" y="548885"/>
                  </a:lnTo>
                  <a:lnTo>
                    <a:pt x="1358036" y="557878"/>
                  </a:lnTo>
                  <a:lnTo>
                    <a:pt x="1358036" y="555638"/>
                  </a:lnTo>
                  <a:lnTo>
                    <a:pt x="1358036" y="553335"/>
                  </a:lnTo>
                  <a:lnTo>
                    <a:pt x="1358036" y="555638"/>
                  </a:lnTo>
                  <a:lnTo>
                    <a:pt x="1360250" y="564569"/>
                  </a:lnTo>
                  <a:lnTo>
                    <a:pt x="1360250" y="562328"/>
                  </a:lnTo>
                  <a:lnTo>
                    <a:pt x="1360250" y="555638"/>
                  </a:lnTo>
                  <a:lnTo>
                    <a:pt x="1360250" y="573468"/>
                  </a:lnTo>
                  <a:lnTo>
                    <a:pt x="1360250" y="575709"/>
                  </a:lnTo>
                  <a:lnTo>
                    <a:pt x="1360250" y="573468"/>
                  </a:lnTo>
                  <a:lnTo>
                    <a:pt x="1364708" y="470811"/>
                  </a:lnTo>
                  <a:lnTo>
                    <a:pt x="1364708" y="466361"/>
                  </a:lnTo>
                  <a:lnTo>
                    <a:pt x="1364708" y="455221"/>
                  </a:lnTo>
                  <a:lnTo>
                    <a:pt x="1366953" y="461911"/>
                  </a:lnTo>
                  <a:lnTo>
                    <a:pt x="1366953" y="464152"/>
                  </a:lnTo>
                  <a:lnTo>
                    <a:pt x="1366953" y="461911"/>
                  </a:lnTo>
                  <a:lnTo>
                    <a:pt x="1366953" y="457461"/>
                  </a:lnTo>
                  <a:lnTo>
                    <a:pt x="1369166" y="459671"/>
                  </a:lnTo>
                  <a:lnTo>
                    <a:pt x="1369166" y="466361"/>
                  </a:lnTo>
                  <a:lnTo>
                    <a:pt x="1369166" y="473051"/>
                  </a:lnTo>
                  <a:lnTo>
                    <a:pt x="1369166" y="448531"/>
                  </a:lnTo>
                  <a:lnTo>
                    <a:pt x="1369166" y="450771"/>
                  </a:lnTo>
                  <a:lnTo>
                    <a:pt x="1369166" y="484192"/>
                  </a:lnTo>
                  <a:lnTo>
                    <a:pt x="1371411" y="481951"/>
                  </a:lnTo>
                  <a:lnTo>
                    <a:pt x="1371411" y="455221"/>
                  </a:lnTo>
                  <a:lnTo>
                    <a:pt x="1371411" y="435088"/>
                  </a:lnTo>
                  <a:lnTo>
                    <a:pt x="1371411" y="439538"/>
                  </a:lnTo>
                  <a:lnTo>
                    <a:pt x="1371411" y="495332"/>
                  </a:lnTo>
                  <a:lnTo>
                    <a:pt x="1373655" y="450771"/>
                  </a:lnTo>
                  <a:lnTo>
                    <a:pt x="1373655" y="452980"/>
                  </a:lnTo>
                  <a:lnTo>
                    <a:pt x="1373655" y="488641"/>
                  </a:lnTo>
                  <a:lnTo>
                    <a:pt x="1373655" y="486432"/>
                  </a:lnTo>
                  <a:lnTo>
                    <a:pt x="1373655" y="488641"/>
                  </a:lnTo>
                  <a:lnTo>
                    <a:pt x="1375869" y="486432"/>
                  </a:lnTo>
                  <a:lnTo>
                    <a:pt x="1375869" y="419498"/>
                  </a:lnTo>
                  <a:lnTo>
                    <a:pt x="1378114" y="394915"/>
                  </a:lnTo>
                  <a:lnTo>
                    <a:pt x="1378114" y="401667"/>
                  </a:lnTo>
                  <a:lnTo>
                    <a:pt x="1378114" y="392674"/>
                  </a:lnTo>
                  <a:lnTo>
                    <a:pt x="1378114" y="381534"/>
                  </a:lnTo>
                  <a:lnTo>
                    <a:pt x="1378114" y="385984"/>
                  </a:lnTo>
                  <a:lnTo>
                    <a:pt x="1378114" y="415048"/>
                  </a:lnTo>
                  <a:lnTo>
                    <a:pt x="1380327" y="415048"/>
                  </a:lnTo>
                  <a:lnTo>
                    <a:pt x="1380327" y="417257"/>
                  </a:lnTo>
                  <a:lnTo>
                    <a:pt x="1380327" y="421738"/>
                  </a:lnTo>
                  <a:lnTo>
                    <a:pt x="1380327" y="412807"/>
                  </a:lnTo>
                  <a:lnTo>
                    <a:pt x="1380327" y="408358"/>
                  </a:lnTo>
                  <a:lnTo>
                    <a:pt x="1380327" y="410598"/>
                  </a:lnTo>
                  <a:lnTo>
                    <a:pt x="1382572" y="428397"/>
                  </a:lnTo>
                  <a:lnTo>
                    <a:pt x="1382572" y="412807"/>
                  </a:lnTo>
                  <a:lnTo>
                    <a:pt x="1382572" y="410598"/>
                  </a:lnTo>
                  <a:lnTo>
                    <a:pt x="1382572" y="401667"/>
                  </a:lnTo>
                  <a:lnTo>
                    <a:pt x="1384816" y="410598"/>
                  </a:lnTo>
                  <a:lnTo>
                    <a:pt x="1384816" y="428397"/>
                  </a:lnTo>
                  <a:lnTo>
                    <a:pt x="1387030" y="435088"/>
                  </a:lnTo>
                  <a:lnTo>
                    <a:pt x="1387030" y="428397"/>
                  </a:lnTo>
                  <a:lnTo>
                    <a:pt x="1387030" y="444019"/>
                  </a:lnTo>
                  <a:lnTo>
                    <a:pt x="1387030" y="448531"/>
                  </a:lnTo>
                  <a:lnTo>
                    <a:pt x="1387030" y="446228"/>
                  </a:lnTo>
                  <a:lnTo>
                    <a:pt x="1389274" y="426188"/>
                  </a:lnTo>
                  <a:lnTo>
                    <a:pt x="1389274" y="423948"/>
                  </a:lnTo>
                  <a:lnTo>
                    <a:pt x="1389274" y="421738"/>
                  </a:lnTo>
                  <a:lnTo>
                    <a:pt x="1391488" y="381534"/>
                  </a:lnTo>
                  <a:lnTo>
                    <a:pt x="1391488" y="379325"/>
                  </a:lnTo>
                  <a:lnTo>
                    <a:pt x="1391488" y="381534"/>
                  </a:lnTo>
                  <a:lnTo>
                    <a:pt x="1391488" y="383775"/>
                  </a:lnTo>
                  <a:lnTo>
                    <a:pt x="1391488" y="374844"/>
                  </a:lnTo>
                  <a:lnTo>
                    <a:pt x="1391488" y="372634"/>
                  </a:lnTo>
                  <a:lnTo>
                    <a:pt x="1393733" y="374844"/>
                  </a:lnTo>
                  <a:lnTo>
                    <a:pt x="1393733" y="394915"/>
                  </a:lnTo>
                  <a:lnTo>
                    <a:pt x="1396040" y="412807"/>
                  </a:lnTo>
                  <a:lnTo>
                    <a:pt x="1396040" y="421738"/>
                  </a:lnTo>
                  <a:lnTo>
                    <a:pt x="1396040" y="415048"/>
                  </a:lnTo>
                  <a:lnTo>
                    <a:pt x="1396040" y="399458"/>
                  </a:lnTo>
                  <a:lnTo>
                    <a:pt x="1398284" y="439538"/>
                  </a:lnTo>
                  <a:lnTo>
                    <a:pt x="1398284" y="417257"/>
                  </a:lnTo>
                  <a:lnTo>
                    <a:pt x="1398284" y="397217"/>
                  </a:lnTo>
                  <a:lnTo>
                    <a:pt x="1398284" y="457461"/>
                  </a:lnTo>
                  <a:lnTo>
                    <a:pt x="1400498" y="415048"/>
                  </a:lnTo>
                  <a:lnTo>
                    <a:pt x="1400498" y="452980"/>
                  </a:lnTo>
                  <a:lnTo>
                    <a:pt x="1400498" y="448531"/>
                  </a:lnTo>
                  <a:lnTo>
                    <a:pt x="1400498" y="450771"/>
                  </a:lnTo>
                  <a:lnTo>
                    <a:pt x="1402742" y="452980"/>
                  </a:lnTo>
                  <a:lnTo>
                    <a:pt x="1402742" y="450771"/>
                  </a:lnTo>
                  <a:lnTo>
                    <a:pt x="1402742" y="406117"/>
                  </a:lnTo>
                  <a:lnTo>
                    <a:pt x="1404956" y="372634"/>
                  </a:lnTo>
                  <a:lnTo>
                    <a:pt x="1404956" y="381534"/>
                  </a:lnTo>
                  <a:lnTo>
                    <a:pt x="1404956" y="368185"/>
                  </a:lnTo>
                  <a:lnTo>
                    <a:pt x="1404956" y="365944"/>
                  </a:lnTo>
                  <a:lnTo>
                    <a:pt x="1404956" y="370394"/>
                  </a:lnTo>
                  <a:lnTo>
                    <a:pt x="1407200" y="410598"/>
                  </a:lnTo>
                  <a:lnTo>
                    <a:pt x="1407200" y="417257"/>
                  </a:lnTo>
                  <a:lnTo>
                    <a:pt x="1407200" y="406117"/>
                  </a:lnTo>
                  <a:lnTo>
                    <a:pt x="1407200" y="408358"/>
                  </a:lnTo>
                  <a:lnTo>
                    <a:pt x="1409445" y="428397"/>
                  </a:lnTo>
                  <a:lnTo>
                    <a:pt x="1409445" y="412807"/>
                  </a:lnTo>
                  <a:lnTo>
                    <a:pt x="1409445" y="408358"/>
                  </a:lnTo>
                  <a:lnTo>
                    <a:pt x="1409445" y="401667"/>
                  </a:lnTo>
                  <a:lnTo>
                    <a:pt x="1411659" y="408358"/>
                  </a:lnTo>
                  <a:lnTo>
                    <a:pt x="1411659" y="421738"/>
                  </a:lnTo>
                  <a:lnTo>
                    <a:pt x="1413903" y="430638"/>
                  </a:lnTo>
                  <a:lnTo>
                    <a:pt x="1413903" y="428397"/>
                  </a:lnTo>
                  <a:lnTo>
                    <a:pt x="1413903" y="421738"/>
                  </a:lnTo>
                  <a:lnTo>
                    <a:pt x="1413903" y="423948"/>
                  </a:lnTo>
                  <a:lnTo>
                    <a:pt x="1413903" y="441778"/>
                  </a:lnTo>
                  <a:lnTo>
                    <a:pt x="1413903" y="439538"/>
                  </a:lnTo>
                  <a:lnTo>
                    <a:pt x="1418361" y="372634"/>
                  </a:lnTo>
                  <a:lnTo>
                    <a:pt x="1418361" y="363704"/>
                  </a:lnTo>
                  <a:lnTo>
                    <a:pt x="1418361" y="365944"/>
                  </a:lnTo>
                  <a:lnTo>
                    <a:pt x="1418361" y="357044"/>
                  </a:lnTo>
                  <a:lnTo>
                    <a:pt x="1420606" y="361494"/>
                  </a:lnTo>
                  <a:lnTo>
                    <a:pt x="1420606" y="379325"/>
                  </a:lnTo>
                  <a:lnTo>
                    <a:pt x="1422819" y="392674"/>
                  </a:lnTo>
                  <a:lnTo>
                    <a:pt x="1422819" y="401667"/>
                  </a:lnTo>
                  <a:lnTo>
                    <a:pt x="1422819" y="397217"/>
                  </a:lnTo>
                  <a:lnTo>
                    <a:pt x="1422819" y="379325"/>
                  </a:lnTo>
                  <a:lnTo>
                    <a:pt x="1422819" y="381534"/>
                  </a:lnTo>
                  <a:lnTo>
                    <a:pt x="1422819" y="412807"/>
                  </a:lnTo>
                  <a:lnTo>
                    <a:pt x="1425064" y="399458"/>
                  </a:lnTo>
                  <a:lnTo>
                    <a:pt x="1425064" y="359254"/>
                  </a:lnTo>
                  <a:lnTo>
                    <a:pt x="1425064" y="397217"/>
                  </a:lnTo>
                  <a:lnTo>
                    <a:pt x="1425064" y="415048"/>
                  </a:lnTo>
                  <a:lnTo>
                    <a:pt x="1425064" y="412807"/>
                  </a:lnTo>
                  <a:lnTo>
                    <a:pt x="1427278" y="368185"/>
                  </a:lnTo>
                  <a:lnTo>
                    <a:pt x="1427278" y="394915"/>
                  </a:lnTo>
                  <a:lnTo>
                    <a:pt x="1427278" y="392674"/>
                  </a:lnTo>
                  <a:lnTo>
                    <a:pt x="1427278" y="385984"/>
                  </a:lnTo>
                  <a:lnTo>
                    <a:pt x="1429522" y="388224"/>
                  </a:lnTo>
                  <a:lnTo>
                    <a:pt x="1429522" y="385984"/>
                  </a:lnTo>
                  <a:lnTo>
                    <a:pt x="1429522" y="305700"/>
                  </a:lnTo>
                  <a:lnTo>
                    <a:pt x="1431767" y="307941"/>
                  </a:lnTo>
                  <a:lnTo>
                    <a:pt x="1431767" y="316840"/>
                  </a:lnTo>
                  <a:lnTo>
                    <a:pt x="1431767" y="314631"/>
                  </a:lnTo>
                  <a:lnTo>
                    <a:pt x="1431767" y="303491"/>
                  </a:lnTo>
                  <a:lnTo>
                    <a:pt x="1431767" y="310150"/>
                  </a:lnTo>
                  <a:lnTo>
                    <a:pt x="1431767" y="343664"/>
                  </a:lnTo>
                  <a:lnTo>
                    <a:pt x="1433980" y="343664"/>
                  </a:lnTo>
                  <a:lnTo>
                    <a:pt x="1433980" y="345904"/>
                  </a:lnTo>
                  <a:lnTo>
                    <a:pt x="1433980" y="350354"/>
                  </a:lnTo>
                  <a:lnTo>
                    <a:pt x="1433980" y="348114"/>
                  </a:lnTo>
                  <a:lnTo>
                    <a:pt x="1433980" y="336911"/>
                  </a:lnTo>
                  <a:lnTo>
                    <a:pt x="1433980" y="339121"/>
                  </a:lnTo>
                  <a:lnTo>
                    <a:pt x="1436225" y="354804"/>
                  </a:lnTo>
                  <a:lnTo>
                    <a:pt x="1436225" y="352563"/>
                  </a:lnTo>
                  <a:lnTo>
                    <a:pt x="1436225" y="330221"/>
                  </a:lnTo>
                  <a:lnTo>
                    <a:pt x="1436225" y="323531"/>
                  </a:lnTo>
                  <a:lnTo>
                    <a:pt x="1436225" y="321290"/>
                  </a:lnTo>
                  <a:lnTo>
                    <a:pt x="1438438" y="332430"/>
                  </a:lnTo>
                  <a:lnTo>
                    <a:pt x="1440683" y="336911"/>
                  </a:lnTo>
                  <a:lnTo>
                    <a:pt x="1440683" y="325771"/>
                  </a:lnTo>
                  <a:lnTo>
                    <a:pt x="1440683" y="336911"/>
                  </a:lnTo>
                  <a:lnTo>
                    <a:pt x="1440683" y="343664"/>
                  </a:lnTo>
                  <a:lnTo>
                    <a:pt x="1440683" y="341361"/>
                  </a:lnTo>
                  <a:lnTo>
                    <a:pt x="1445141" y="269977"/>
                  </a:lnTo>
                  <a:lnTo>
                    <a:pt x="1445141" y="274427"/>
                  </a:lnTo>
                  <a:lnTo>
                    <a:pt x="1447386" y="265527"/>
                  </a:lnTo>
                  <a:lnTo>
                    <a:pt x="1447386" y="278877"/>
                  </a:lnTo>
                  <a:lnTo>
                    <a:pt x="1449599" y="319081"/>
                  </a:lnTo>
                  <a:lnTo>
                    <a:pt x="1449599" y="330221"/>
                  </a:lnTo>
                  <a:lnTo>
                    <a:pt x="1449599" y="327980"/>
                  </a:lnTo>
                  <a:lnTo>
                    <a:pt x="1451844" y="307941"/>
                  </a:lnTo>
                  <a:lnTo>
                    <a:pt x="1451844" y="276667"/>
                  </a:lnTo>
                  <a:lnTo>
                    <a:pt x="1451844" y="296800"/>
                  </a:lnTo>
                  <a:lnTo>
                    <a:pt x="1451844" y="330221"/>
                  </a:lnTo>
                  <a:lnTo>
                    <a:pt x="1451844" y="327980"/>
                  </a:lnTo>
                  <a:lnTo>
                    <a:pt x="1454057" y="285567"/>
                  </a:lnTo>
                  <a:lnTo>
                    <a:pt x="1454057" y="290110"/>
                  </a:lnTo>
                  <a:lnTo>
                    <a:pt x="1454057" y="314631"/>
                  </a:lnTo>
                  <a:lnTo>
                    <a:pt x="1454057" y="312390"/>
                  </a:lnTo>
                  <a:lnTo>
                    <a:pt x="1454057" y="305700"/>
                  </a:lnTo>
                  <a:lnTo>
                    <a:pt x="1456302" y="310150"/>
                  </a:lnTo>
                  <a:lnTo>
                    <a:pt x="1456302" y="305700"/>
                  </a:lnTo>
                  <a:lnTo>
                    <a:pt x="1456302" y="247697"/>
                  </a:lnTo>
                  <a:lnTo>
                    <a:pt x="1458547" y="263287"/>
                  </a:lnTo>
                  <a:lnTo>
                    <a:pt x="1458547" y="269977"/>
                  </a:lnTo>
                  <a:lnTo>
                    <a:pt x="1458547" y="258837"/>
                  </a:lnTo>
                  <a:lnTo>
                    <a:pt x="1458547" y="265527"/>
                  </a:lnTo>
                  <a:lnTo>
                    <a:pt x="1460760" y="314631"/>
                  </a:lnTo>
                  <a:lnTo>
                    <a:pt x="1460760" y="325771"/>
                  </a:lnTo>
                  <a:lnTo>
                    <a:pt x="1460760" y="321290"/>
                  </a:lnTo>
                  <a:lnTo>
                    <a:pt x="1460760" y="314631"/>
                  </a:lnTo>
                  <a:lnTo>
                    <a:pt x="1460760" y="316840"/>
                  </a:lnTo>
                  <a:lnTo>
                    <a:pt x="1463005" y="336911"/>
                  </a:lnTo>
                  <a:lnTo>
                    <a:pt x="1463005" y="321290"/>
                  </a:lnTo>
                  <a:lnTo>
                    <a:pt x="1463005" y="323531"/>
                  </a:lnTo>
                  <a:lnTo>
                    <a:pt x="1463005" y="321290"/>
                  </a:lnTo>
                  <a:lnTo>
                    <a:pt x="1463005" y="314631"/>
                  </a:lnTo>
                  <a:lnTo>
                    <a:pt x="1465218" y="323531"/>
                  </a:lnTo>
                  <a:lnTo>
                    <a:pt x="1465218" y="341361"/>
                  </a:lnTo>
                  <a:lnTo>
                    <a:pt x="1467463" y="348114"/>
                  </a:lnTo>
                  <a:lnTo>
                    <a:pt x="1467463" y="345904"/>
                  </a:lnTo>
                  <a:lnTo>
                    <a:pt x="1467463" y="339121"/>
                  </a:lnTo>
                  <a:lnTo>
                    <a:pt x="1467463" y="352563"/>
                  </a:lnTo>
                  <a:lnTo>
                    <a:pt x="1467463" y="359254"/>
                  </a:lnTo>
                  <a:lnTo>
                    <a:pt x="1467463" y="357044"/>
                  </a:lnTo>
                  <a:lnTo>
                    <a:pt x="1467463" y="334671"/>
                  </a:lnTo>
                  <a:lnTo>
                    <a:pt x="1469708" y="334671"/>
                  </a:lnTo>
                  <a:lnTo>
                    <a:pt x="1469708" y="339121"/>
                  </a:lnTo>
                  <a:lnTo>
                    <a:pt x="1469708" y="336911"/>
                  </a:lnTo>
                  <a:lnTo>
                    <a:pt x="1469708" y="334671"/>
                  </a:lnTo>
                  <a:lnTo>
                    <a:pt x="1471921" y="334671"/>
                  </a:lnTo>
                  <a:lnTo>
                    <a:pt x="1471921" y="350354"/>
                  </a:lnTo>
                  <a:lnTo>
                    <a:pt x="1471921" y="354804"/>
                  </a:lnTo>
                  <a:lnTo>
                    <a:pt x="1471921" y="352563"/>
                  </a:lnTo>
                  <a:lnTo>
                    <a:pt x="1471921" y="350354"/>
                  </a:lnTo>
                  <a:lnTo>
                    <a:pt x="1474166" y="354804"/>
                  </a:lnTo>
                  <a:lnTo>
                    <a:pt x="1474166" y="403908"/>
                  </a:lnTo>
                  <a:lnTo>
                    <a:pt x="1476379" y="428397"/>
                  </a:lnTo>
                  <a:lnTo>
                    <a:pt x="1476379" y="415048"/>
                  </a:lnTo>
                  <a:lnTo>
                    <a:pt x="1476379" y="408358"/>
                  </a:lnTo>
                  <a:lnTo>
                    <a:pt x="1476379" y="412807"/>
                  </a:lnTo>
                  <a:lnTo>
                    <a:pt x="1476379" y="444019"/>
                  </a:lnTo>
                  <a:lnTo>
                    <a:pt x="1478624" y="426188"/>
                  </a:lnTo>
                  <a:lnTo>
                    <a:pt x="1478624" y="401667"/>
                  </a:lnTo>
                  <a:lnTo>
                    <a:pt x="1478624" y="417257"/>
                  </a:lnTo>
                  <a:lnTo>
                    <a:pt x="1478624" y="452980"/>
                  </a:lnTo>
                  <a:lnTo>
                    <a:pt x="1478624" y="450771"/>
                  </a:lnTo>
                  <a:lnTo>
                    <a:pt x="1480869" y="419498"/>
                  </a:lnTo>
                  <a:lnTo>
                    <a:pt x="1480869" y="455221"/>
                  </a:lnTo>
                  <a:lnTo>
                    <a:pt x="1480869" y="452980"/>
                  </a:lnTo>
                  <a:lnTo>
                    <a:pt x="1480869" y="446228"/>
                  </a:lnTo>
                  <a:lnTo>
                    <a:pt x="1480869" y="450771"/>
                  </a:lnTo>
                  <a:lnTo>
                    <a:pt x="1483082" y="452980"/>
                  </a:lnTo>
                  <a:lnTo>
                    <a:pt x="1483082" y="448531"/>
                  </a:lnTo>
                  <a:lnTo>
                    <a:pt x="1483082" y="408358"/>
                  </a:lnTo>
                  <a:lnTo>
                    <a:pt x="1483082" y="410598"/>
                  </a:lnTo>
                  <a:lnTo>
                    <a:pt x="1485327" y="437328"/>
                  </a:lnTo>
                  <a:lnTo>
                    <a:pt x="1485327" y="448531"/>
                  </a:lnTo>
                  <a:lnTo>
                    <a:pt x="1485327" y="441778"/>
                  </a:lnTo>
                  <a:lnTo>
                    <a:pt x="1485327" y="444019"/>
                  </a:lnTo>
                  <a:lnTo>
                    <a:pt x="1487540" y="517674"/>
                  </a:lnTo>
                  <a:lnTo>
                    <a:pt x="1487540" y="508775"/>
                  </a:lnTo>
                  <a:lnTo>
                    <a:pt x="1487540" y="511015"/>
                  </a:lnTo>
                  <a:lnTo>
                    <a:pt x="1489785" y="533295"/>
                  </a:lnTo>
                  <a:lnTo>
                    <a:pt x="1489785" y="531055"/>
                  </a:lnTo>
                  <a:lnTo>
                    <a:pt x="1489785" y="519915"/>
                  </a:lnTo>
                  <a:lnTo>
                    <a:pt x="1489785" y="522155"/>
                  </a:lnTo>
                  <a:lnTo>
                    <a:pt x="1489785" y="519915"/>
                  </a:lnTo>
                  <a:lnTo>
                    <a:pt x="1489785" y="513224"/>
                  </a:lnTo>
                  <a:lnTo>
                    <a:pt x="1492029" y="522155"/>
                  </a:lnTo>
                  <a:lnTo>
                    <a:pt x="1492029" y="544435"/>
                  </a:lnTo>
                  <a:lnTo>
                    <a:pt x="1494243" y="548885"/>
                  </a:lnTo>
                  <a:lnTo>
                    <a:pt x="1494243" y="546645"/>
                  </a:lnTo>
                  <a:lnTo>
                    <a:pt x="1494243" y="539986"/>
                  </a:lnTo>
                  <a:lnTo>
                    <a:pt x="1494243" y="546645"/>
                  </a:lnTo>
                  <a:lnTo>
                    <a:pt x="1494243" y="557878"/>
                  </a:lnTo>
                  <a:lnTo>
                    <a:pt x="1494243" y="555638"/>
                  </a:lnTo>
                  <a:lnTo>
                    <a:pt x="1494243" y="535505"/>
                  </a:lnTo>
                  <a:lnTo>
                    <a:pt x="1496488" y="537745"/>
                  </a:lnTo>
                  <a:lnTo>
                    <a:pt x="1496488" y="546645"/>
                  </a:lnTo>
                  <a:lnTo>
                    <a:pt x="1496488" y="544435"/>
                  </a:lnTo>
                  <a:lnTo>
                    <a:pt x="1498701" y="546645"/>
                  </a:lnTo>
                  <a:lnTo>
                    <a:pt x="1498701" y="557878"/>
                  </a:lnTo>
                  <a:lnTo>
                    <a:pt x="1498701" y="573468"/>
                  </a:lnTo>
                  <a:lnTo>
                    <a:pt x="1498701" y="569018"/>
                  </a:lnTo>
                  <a:lnTo>
                    <a:pt x="1501008" y="571228"/>
                  </a:lnTo>
                  <a:lnTo>
                    <a:pt x="1501008" y="615882"/>
                  </a:lnTo>
                  <a:lnTo>
                    <a:pt x="1503253" y="633712"/>
                  </a:lnTo>
                  <a:lnTo>
                    <a:pt x="1503253" y="618122"/>
                  </a:lnTo>
                  <a:lnTo>
                    <a:pt x="1503253" y="611432"/>
                  </a:lnTo>
                  <a:lnTo>
                    <a:pt x="1503253" y="615882"/>
                  </a:lnTo>
                  <a:lnTo>
                    <a:pt x="1503253" y="640403"/>
                  </a:lnTo>
                  <a:lnTo>
                    <a:pt x="1503253" y="638162"/>
                  </a:lnTo>
                  <a:lnTo>
                    <a:pt x="1505497" y="593539"/>
                  </a:lnTo>
                  <a:lnTo>
                    <a:pt x="1505497" y="586849"/>
                  </a:lnTo>
                  <a:lnTo>
                    <a:pt x="1505497" y="589058"/>
                  </a:lnTo>
                  <a:lnTo>
                    <a:pt x="1505497" y="635922"/>
                  </a:lnTo>
                  <a:lnTo>
                    <a:pt x="1505497" y="627022"/>
                  </a:lnTo>
                  <a:lnTo>
                    <a:pt x="1507711" y="600198"/>
                  </a:lnTo>
                  <a:lnTo>
                    <a:pt x="1507711" y="629262"/>
                  </a:lnTo>
                  <a:lnTo>
                    <a:pt x="1507711" y="627022"/>
                  </a:lnTo>
                  <a:lnTo>
                    <a:pt x="1507711" y="618122"/>
                  </a:lnTo>
                  <a:lnTo>
                    <a:pt x="1509955" y="622572"/>
                  </a:lnTo>
                  <a:lnTo>
                    <a:pt x="1509955" y="620332"/>
                  </a:lnTo>
                  <a:lnTo>
                    <a:pt x="1509955" y="580159"/>
                  </a:lnTo>
                  <a:lnTo>
                    <a:pt x="1509955" y="582368"/>
                  </a:lnTo>
                  <a:lnTo>
                    <a:pt x="1512169" y="606982"/>
                  </a:lnTo>
                  <a:lnTo>
                    <a:pt x="1512169" y="622572"/>
                  </a:lnTo>
                  <a:lnTo>
                    <a:pt x="1512169" y="615882"/>
                  </a:lnTo>
                  <a:lnTo>
                    <a:pt x="1512169" y="622572"/>
                  </a:lnTo>
                  <a:lnTo>
                    <a:pt x="1512169" y="664986"/>
                  </a:lnTo>
                  <a:lnTo>
                    <a:pt x="1514414" y="662745"/>
                  </a:lnTo>
                  <a:lnTo>
                    <a:pt x="1514414" y="667195"/>
                  </a:lnTo>
                  <a:lnTo>
                    <a:pt x="1514414" y="669435"/>
                  </a:lnTo>
                  <a:lnTo>
                    <a:pt x="1514414" y="664986"/>
                  </a:lnTo>
                  <a:lnTo>
                    <a:pt x="1514414" y="658233"/>
                  </a:lnTo>
                  <a:lnTo>
                    <a:pt x="1514414" y="660536"/>
                  </a:lnTo>
                  <a:lnTo>
                    <a:pt x="1516658" y="673885"/>
                  </a:lnTo>
                  <a:lnTo>
                    <a:pt x="1516658" y="671676"/>
                  </a:lnTo>
                  <a:lnTo>
                    <a:pt x="1516658" y="647062"/>
                  </a:lnTo>
                  <a:lnTo>
                    <a:pt x="1516658" y="644852"/>
                  </a:lnTo>
                  <a:lnTo>
                    <a:pt x="1516658" y="640403"/>
                  </a:lnTo>
                  <a:lnTo>
                    <a:pt x="1518872" y="647062"/>
                  </a:lnTo>
                  <a:lnTo>
                    <a:pt x="1518872" y="653752"/>
                  </a:lnTo>
                  <a:lnTo>
                    <a:pt x="1518872" y="655993"/>
                  </a:lnTo>
                  <a:lnTo>
                    <a:pt x="1521116" y="653752"/>
                  </a:lnTo>
                  <a:lnTo>
                    <a:pt x="1521116" y="644852"/>
                  </a:lnTo>
                  <a:lnTo>
                    <a:pt x="1521116" y="660536"/>
                  </a:lnTo>
                  <a:lnTo>
                    <a:pt x="1521116" y="633712"/>
                  </a:lnTo>
                  <a:lnTo>
                    <a:pt x="1523330" y="635922"/>
                  </a:lnTo>
                  <a:lnTo>
                    <a:pt x="1523330" y="640403"/>
                  </a:lnTo>
                  <a:lnTo>
                    <a:pt x="1523330" y="638162"/>
                  </a:lnTo>
                  <a:lnTo>
                    <a:pt x="1525574" y="638162"/>
                  </a:lnTo>
                  <a:lnTo>
                    <a:pt x="1525574" y="649302"/>
                  </a:lnTo>
                  <a:lnTo>
                    <a:pt x="1525574" y="662745"/>
                  </a:lnTo>
                  <a:lnTo>
                    <a:pt x="1527819" y="655993"/>
                  </a:lnTo>
                  <a:lnTo>
                    <a:pt x="1527819" y="662745"/>
                  </a:lnTo>
                  <a:lnTo>
                    <a:pt x="1527819" y="685025"/>
                  </a:lnTo>
                  <a:lnTo>
                    <a:pt x="1527819" y="687266"/>
                  </a:lnTo>
                  <a:lnTo>
                    <a:pt x="1530033" y="691716"/>
                  </a:lnTo>
                  <a:lnTo>
                    <a:pt x="1530033" y="698406"/>
                  </a:lnTo>
                  <a:lnTo>
                    <a:pt x="1530033" y="673885"/>
                  </a:lnTo>
                  <a:lnTo>
                    <a:pt x="1530033" y="676126"/>
                  </a:lnTo>
                  <a:lnTo>
                    <a:pt x="1530033" y="696166"/>
                  </a:lnTo>
                  <a:lnTo>
                    <a:pt x="1530033" y="693956"/>
                  </a:lnTo>
                  <a:lnTo>
                    <a:pt x="1532277" y="635922"/>
                  </a:lnTo>
                  <a:lnTo>
                    <a:pt x="1532277" y="673885"/>
                  </a:lnTo>
                  <a:lnTo>
                    <a:pt x="1532277" y="680576"/>
                  </a:lnTo>
                  <a:lnTo>
                    <a:pt x="1532277" y="678335"/>
                  </a:lnTo>
                  <a:lnTo>
                    <a:pt x="1534491" y="644852"/>
                  </a:lnTo>
                  <a:lnTo>
                    <a:pt x="1534491" y="647062"/>
                  </a:lnTo>
                  <a:lnTo>
                    <a:pt x="1534491" y="671676"/>
                  </a:lnTo>
                  <a:lnTo>
                    <a:pt x="1534491" y="669435"/>
                  </a:lnTo>
                  <a:lnTo>
                    <a:pt x="1534491" y="660536"/>
                  </a:lnTo>
                  <a:lnTo>
                    <a:pt x="1536735" y="664986"/>
                  </a:lnTo>
                  <a:lnTo>
                    <a:pt x="1536735" y="660536"/>
                  </a:lnTo>
                  <a:lnTo>
                    <a:pt x="1536735" y="629262"/>
                  </a:lnTo>
                  <a:lnTo>
                    <a:pt x="1538949" y="651543"/>
                  </a:lnTo>
                  <a:lnTo>
                    <a:pt x="1538949" y="678335"/>
                  </a:lnTo>
                  <a:lnTo>
                    <a:pt x="1538949" y="676126"/>
                  </a:lnTo>
                  <a:lnTo>
                    <a:pt x="1538949" y="671676"/>
                  </a:lnTo>
                  <a:lnTo>
                    <a:pt x="1538949" y="678335"/>
                  </a:lnTo>
                  <a:lnTo>
                    <a:pt x="1538949" y="714089"/>
                  </a:lnTo>
                  <a:lnTo>
                    <a:pt x="1541193" y="711756"/>
                  </a:lnTo>
                  <a:lnTo>
                    <a:pt x="1541193" y="709546"/>
                  </a:lnTo>
                  <a:lnTo>
                    <a:pt x="1541193" y="711756"/>
                  </a:lnTo>
                  <a:lnTo>
                    <a:pt x="1541193" y="714089"/>
                  </a:lnTo>
                  <a:lnTo>
                    <a:pt x="1541193" y="707306"/>
                  </a:lnTo>
                  <a:lnTo>
                    <a:pt x="1541193" y="700615"/>
                  </a:lnTo>
                  <a:lnTo>
                    <a:pt x="1541193" y="702856"/>
                  </a:lnTo>
                  <a:lnTo>
                    <a:pt x="1543438" y="714089"/>
                  </a:lnTo>
                  <a:lnTo>
                    <a:pt x="1543438" y="711756"/>
                  </a:lnTo>
                  <a:lnTo>
                    <a:pt x="1543438" y="685025"/>
                  </a:lnTo>
                  <a:lnTo>
                    <a:pt x="1543438" y="687266"/>
                  </a:lnTo>
                  <a:lnTo>
                    <a:pt x="1543438" y="682816"/>
                  </a:lnTo>
                  <a:lnTo>
                    <a:pt x="1543438" y="680576"/>
                  </a:lnTo>
                  <a:lnTo>
                    <a:pt x="1545652" y="689475"/>
                  </a:lnTo>
                  <a:lnTo>
                    <a:pt x="1545652" y="696166"/>
                  </a:lnTo>
                  <a:lnTo>
                    <a:pt x="1547896" y="698406"/>
                  </a:lnTo>
                  <a:lnTo>
                    <a:pt x="1547896" y="689475"/>
                  </a:lnTo>
                  <a:lnTo>
                    <a:pt x="1547896" y="705096"/>
                  </a:lnTo>
                  <a:lnTo>
                    <a:pt x="1547896" y="707306"/>
                  </a:lnTo>
                  <a:lnTo>
                    <a:pt x="1547896" y="705096"/>
                  </a:lnTo>
                  <a:lnTo>
                    <a:pt x="1547896" y="685025"/>
                  </a:lnTo>
                  <a:lnTo>
                    <a:pt x="1547896" y="687266"/>
                  </a:lnTo>
                  <a:lnTo>
                    <a:pt x="1550110" y="702856"/>
                  </a:lnTo>
                  <a:lnTo>
                    <a:pt x="1552354" y="707306"/>
                  </a:lnTo>
                  <a:lnTo>
                    <a:pt x="1552354" y="731889"/>
                  </a:lnTo>
                  <a:lnTo>
                    <a:pt x="1552354" y="740820"/>
                  </a:lnTo>
                  <a:lnTo>
                    <a:pt x="1552354" y="736370"/>
                  </a:lnTo>
                  <a:lnTo>
                    <a:pt x="1554599" y="734129"/>
                  </a:lnTo>
                  <a:lnTo>
                    <a:pt x="1554599" y="740820"/>
                  </a:lnTo>
                  <a:lnTo>
                    <a:pt x="1554599" y="763100"/>
                  </a:lnTo>
                  <a:lnTo>
                    <a:pt x="1556812" y="767643"/>
                  </a:lnTo>
                  <a:lnTo>
                    <a:pt x="1556812" y="769852"/>
                  </a:lnTo>
                  <a:lnTo>
                    <a:pt x="1556812" y="772093"/>
                  </a:lnTo>
                  <a:lnTo>
                    <a:pt x="1556812" y="756409"/>
                  </a:lnTo>
                  <a:lnTo>
                    <a:pt x="1556812" y="749719"/>
                  </a:lnTo>
                  <a:lnTo>
                    <a:pt x="1556812" y="751960"/>
                  </a:lnTo>
                  <a:lnTo>
                    <a:pt x="1556812" y="772093"/>
                  </a:lnTo>
                  <a:lnTo>
                    <a:pt x="1556812" y="769852"/>
                  </a:lnTo>
                  <a:lnTo>
                    <a:pt x="1559057" y="718539"/>
                  </a:lnTo>
                  <a:lnTo>
                    <a:pt x="1559057" y="751960"/>
                  </a:lnTo>
                  <a:lnTo>
                    <a:pt x="1559057" y="765403"/>
                  </a:lnTo>
                  <a:lnTo>
                    <a:pt x="1559057" y="758650"/>
                  </a:lnTo>
                  <a:lnTo>
                    <a:pt x="1561271" y="734129"/>
                  </a:lnTo>
                  <a:lnTo>
                    <a:pt x="1561271" y="736370"/>
                  </a:lnTo>
                  <a:lnTo>
                    <a:pt x="1561271" y="767643"/>
                  </a:lnTo>
                  <a:lnTo>
                    <a:pt x="1561271" y="765403"/>
                  </a:lnTo>
                  <a:lnTo>
                    <a:pt x="1561271" y="758650"/>
                  </a:lnTo>
                  <a:lnTo>
                    <a:pt x="1563515" y="765403"/>
                  </a:lnTo>
                  <a:lnTo>
                    <a:pt x="1563515" y="736370"/>
                  </a:lnTo>
                  <a:lnTo>
                    <a:pt x="1563515" y="738579"/>
                  </a:lnTo>
                  <a:lnTo>
                    <a:pt x="1563515" y="765403"/>
                  </a:lnTo>
                  <a:lnTo>
                    <a:pt x="1565760" y="798823"/>
                  </a:lnTo>
                  <a:lnTo>
                    <a:pt x="1565760" y="794373"/>
                  </a:lnTo>
                  <a:lnTo>
                    <a:pt x="1565760" y="801063"/>
                  </a:lnTo>
                  <a:lnTo>
                    <a:pt x="1565760" y="832337"/>
                  </a:lnTo>
                  <a:lnTo>
                    <a:pt x="1565760" y="830096"/>
                  </a:lnTo>
                  <a:lnTo>
                    <a:pt x="1567973" y="825646"/>
                  </a:lnTo>
                  <a:lnTo>
                    <a:pt x="1567973" y="830096"/>
                  </a:lnTo>
                  <a:lnTo>
                    <a:pt x="1567973" y="823406"/>
                  </a:lnTo>
                  <a:lnTo>
                    <a:pt x="1567973" y="814413"/>
                  </a:lnTo>
                  <a:lnTo>
                    <a:pt x="1567973" y="816653"/>
                  </a:lnTo>
                  <a:lnTo>
                    <a:pt x="1570218" y="825646"/>
                  </a:lnTo>
                  <a:lnTo>
                    <a:pt x="1570218" y="798823"/>
                  </a:lnTo>
                  <a:lnTo>
                    <a:pt x="1570218" y="801063"/>
                  </a:lnTo>
                  <a:lnTo>
                    <a:pt x="1570218" y="796583"/>
                  </a:lnTo>
                  <a:lnTo>
                    <a:pt x="1570218" y="794373"/>
                  </a:lnTo>
                  <a:lnTo>
                    <a:pt x="1572431" y="796583"/>
                  </a:lnTo>
                  <a:lnTo>
                    <a:pt x="1572431" y="814413"/>
                  </a:lnTo>
                  <a:lnTo>
                    <a:pt x="1574676" y="818956"/>
                  </a:lnTo>
                  <a:lnTo>
                    <a:pt x="1574676" y="816653"/>
                  </a:lnTo>
                  <a:lnTo>
                    <a:pt x="1574676" y="807723"/>
                  </a:lnTo>
                  <a:lnTo>
                    <a:pt x="1574676" y="818956"/>
                  </a:lnTo>
                  <a:lnTo>
                    <a:pt x="1574676" y="825646"/>
                  </a:lnTo>
                  <a:lnTo>
                    <a:pt x="1574676" y="823406"/>
                  </a:lnTo>
                  <a:lnTo>
                    <a:pt x="1574676" y="807723"/>
                  </a:lnTo>
                  <a:lnTo>
                    <a:pt x="1576921" y="827856"/>
                  </a:lnTo>
                  <a:lnTo>
                    <a:pt x="1579134" y="834546"/>
                  </a:lnTo>
                  <a:lnTo>
                    <a:pt x="1579134" y="861276"/>
                  </a:lnTo>
                  <a:lnTo>
                    <a:pt x="1581379" y="854617"/>
                  </a:lnTo>
                  <a:lnTo>
                    <a:pt x="1581379" y="861276"/>
                  </a:lnTo>
                  <a:lnTo>
                    <a:pt x="1581379" y="874719"/>
                  </a:lnTo>
                  <a:lnTo>
                    <a:pt x="1583592" y="865757"/>
                  </a:lnTo>
                  <a:lnTo>
                    <a:pt x="1583592" y="867967"/>
                  </a:lnTo>
                  <a:lnTo>
                    <a:pt x="1583592" y="865757"/>
                  </a:lnTo>
                  <a:lnTo>
                    <a:pt x="1583592" y="870207"/>
                  </a:lnTo>
                  <a:lnTo>
                    <a:pt x="1583592" y="867967"/>
                  </a:lnTo>
                  <a:lnTo>
                    <a:pt x="1583592" y="843477"/>
                  </a:lnTo>
                  <a:lnTo>
                    <a:pt x="1583592" y="845686"/>
                  </a:lnTo>
                  <a:lnTo>
                    <a:pt x="1583592" y="861276"/>
                  </a:lnTo>
                  <a:lnTo>
                    <a:pt x="1585837" y="814413"/>
                  </a:lnTo>
                  <a:lnTo>
                    <a:pt x="1585837" y="803273"/>
                  </a:lnTo>
                  <a:lnTo>
                    <a:pt x="1585837" y="823406"/>
                  </a:lnTo>
                  <a:lnTo>
                    <a:pt x="1585837" y="847927"/>
                  </a:lnTo>
                  <a:lnTo>
                    <a:pt x="1585837" y="838996"/>
                  </a:lnTo>
                  <a:lnTo>
                    <a:pt x="1588050" y="816653"/>
                  </a:lnTo>
                  <a:lnTo>
                    <a:pt x="1588050" y="818956"/>
                  </a:lnTo>
                  <a:lnTo>
                    <a:pt x="1588050" y="843477"/>
                  </a:lnTo>
                  <a:lnTo>
                    <a:pt x="1588050" y="832337"/>
                  </a:lnTo>
                  <a:lnTo>
                    <a:pt x="1590295" y="834546"/>
                  </a:lnTo>
                  <a:lnTo>
                    <a:pt x="1590295" y="838996"/>
                  </a:lnTo>
                  <a:lnTo>
                    <a:pt x="1590295" y="836787"/>
                  </a:lnTo>
                  <a:lnTo>
                    <a:pt x="1590295" y="809963"/>
                  </a:lnTo>
                  <a:lnTo>
                    <a:pt x="1590295" y="812204"/>
                  </a:lnTo>
                  <a:lnTo>
                    <a:pt x="1592540" y="850136"/>
                  </a:lnTo>
                  <a:lnTo>
                    <a:pt x="1592540" y="863517"/>
                  </a:lnTo>
                  <a:lnTo>
                    <a:pt x="1592540" y="856826"/>
                  </a:lnTo>
                  <a:lnTo>
                    <a:pt x="1592540" y="859067"/>
                  </a:lnTo>
                  <a:lnTo>
                    <a:pt x="1592540" y="881409"/>
                  </a:lnTo>
                  <a:lnTo>
                    <a:pt x="1592540" y="879200"/>
                  </a:lnTo>
                  <a:lnTo>
                    <a:pt x="1594753" y="859067"/>
                  </a:lnTo>
                  <a:lnTo>
                    <a:pt x="1594753" y="854617"/>
                  </a:lnTo>
                  <a:lnTo>
                    <a:pt x="1594753" y="856826"/>
                  </a:lnTo>
                  <a:lnTo>
                    <a:pt x="1594753" y="852377"/>
                  </a:lnTo>
                  <a:lnTo>
                    <a:pt x="1594753" y="836787"/>
                  </a:lnTo>
                  <a:lnTo>
                    <a:pt x="1594753" y="838996"/>
                  </a:lnTo>
                  <a:lnTo>
                    <a:pt x="1596998" y="841236"/>
                  </a:lnTo>
                  <a:lnTo>
                    <a:pt x="1596998" y="814413"/>
                  </a:lnTo>
                  <a:lnTo>
                    <a:pt x="1596998" y="803273"/>
                  </a:lnTo>
                  <a:lnTo>
                    <a:pt x="1596998" y="801063"/>
                  </a:lnTo>
                  <a:lnTo>
                    <a:pt x="1596998" y="796583"/>
                  </a:lnTo>
                  <a:lnTo>
                    <a:pt x="1599211" y="796583"/>
                  </a:lnTo>
                  <a:lnTo>
                    <a:pt x="1599211" y="807723"/>
                  </a:lnTo>
                  <a:lnTo>
                    <a:pt x="1599211" y="803273"/>
                  </a:lnTo>
                  <a:lnTo>
                    <a:pt x="1601456" y="796583"/>
                  </a:lnTo>
                  <a:lnTo>
                    <a:pt x="1601456" y="789923"/>
                  </a:lnTo>
                  <a:lnTo>
                    <a:pt x="1601456" y="803273"/>
                  </a:lnTo>
                  <a:lnTo>
                    <a:pt x="1601456" y="778783"/>
                  </a:lnTo>
                  <a:lnTo>
                    <a:pt x="1603701" y="780993"/>
                  </a:lnTo>
                  <a:lnTo>
                    <a:pt x="1603701" y="789923"/>
                  </a:lnTo>
                  <a:lnTo>
                    <a:pt x="1603701" y="787683"/>
                  </a:lnTo>
                  <a:lnTo>
                    <a:pt x="1606008" y="785442"/>
                  </a:lnTo>
                  <a:lnTo>
                    <a:pt x="1606008" y="787683"/>
                  </a:lnTo>
                  <a:lnTo>
                    <a:pt x="1606008" y="792133"/>
                  </a:lnTo>
                  <a:lnTo>
                    <a:pt x="1606008" y="798823"/>
                  </a:lnTo>
                  <a:lnTo>
                    <a:pt x="1606008" y="796583"/>
                  </a:lnTo>
                  <a:lnTo>
                    <a:pt x="1608221" y="787683"/>
                  </a:lnTo>
                  <a:lnTo>
                    <a:pt x="1608221" y="798823"/>
                  </a:lnTo>
                  <a:lnTo>
                    <a:pt x="1610466" y="765403"/>
                  </a:lnTo>
                  <a:lnTo>
                    <a:pt x="1610466" y="767643"/>
                  </a:lnTo>
                  <a:lnTo>
                    <a:pt x="1610466" y="758650"/>
                  </a:lnTo>
                  <a:lnTo>
                    <a:pt x="1610466" y="738579"/>
                  </a:lnTo>
                  <a:lnTo>
                    <a:pt x="1610466" y="743029"/>
                  </a:lnTo>
                  <a:lnTo>
                    <a:pt x="1610466" y="749719"/>
                  </a:lnTo>
                  <a:lnTo>
                    <a:pt x="1612679" y="685025"/>
                  </a:lnTo>
                  <a:lnTo>
                    <a:pt x="1612679" y="691716"/>
                  </a:lnTo>
                  <a:lnTo>
                    <a:pt x="1612679" y="727439"/>
                  </a:lnTo>
                  <a:lnTo>
                    <a:pt x="1612679" y="725230"/>
                  </a:lnTo>
                  <a:lnTo>
                    <a:pt x="1614924" y="696166"/>
                  </a:lnTo>
                  <a:lnTo>
                    <a:pt x="1614924" y="716299"/>
                  </a:lnTo>
                  <a:lnTo>
                    <a:pt x="1614924" y="700615"/>
                  </a:lnTo>
                  <a:lnTo>
                    <a:pt x="1617169" y="709546"/>
                  </a:lnTo>
                  <a:lnTo>
                    <a:pt x="1617169" y="705096"/>
                  </a:lnTo>
                  <a:lnTo>
                    <a:pt x="1617169" y="678335"/>
                  </a:lnTo>
                  <a:lnTo>
                    <a:pt x="1619382" y="725230"/>
                  </a:lnTo>
                  <a:lnTo>
                    <a:pt x="1619382" y="729679"/>
                  </a:lnTo>
                  <a:lnTo>
                    <a:pt x="1619382" y="727439"/>
                  </a:lnTo>
                  <a:lnTo>
                    <a:pt x="1621627" y="696166"/>
                  </a:lnTo>
                  <a:lnTo>
                    <a:pt x="1621627" y="689475"/>
                  </a:lnTo>
                  <a:lnTo>
                    <a:pt x="1621627" y="687266"/>
                  </a:lnTo>
                  <a:lnTo>
                    <a:pt x="1621627" y="667195"/>
                  </a:lnTo>
                  <a:lnTo>
                    <a:pt x="1621627" y="669435"/>
                  </a:lnTo>
                  <a:lnTo>
                    <a:pt x="1623840" y="669435"/>
                  </a:lnTo>
                  <a:lnTo>
                    <a:pt x="1623840" y="640403"/>
                  </a:lnTo>
                  <a:lnTo>
                    <a:pt x="1623840" y="629262"/>
                  </a:lnTo>
                  <a:lnTo>
                    <a:pt x="1623840" y="624781"/>
                  </a:lnTo>
                  <a:lnTo>
                    <a:pt x="1626085" y="622572"/>
                  </a:lnTo>
                  <a:lnTo>
                    <a:pt x="1626085" y="635922"/>
                  </a:lnTo>
                  <a:lnTo>
                    <a:pt x="1626085" y="633712"/>
                  </a:lnTo>
                  <a:lnTo>
                    <a:pt x="1626085" y="631472"/>
                  </a:lnTo>
                  <a:lnTo>
                    <a:pt x="1628329" y="624781"/>
                  </a:lnTo>
                  <a:lnTo>
                    <a:pt x="1628329" y="618122"/>
                  </a:lnTo>
                  <a:lnTo>
                    <a:pt x="1628329" y="633712"/>
                  </a:lnTo>
                  <a:lnTo>
                    <a:pt x="1628329" y="627022"/>
                  </a:lnTo>
                  <a:lnTo>
                    <a:pt x="1628329" y="609191"/>
                  </a:lnTo>
                  <a:lnTo>
                    <a:pt x="1628329" y="611432"/>
                  </a:lnTo>
                  <a:lnTo>
                    <a:pt x="1630543" y="622572"/>
                  </a:lnTo>
                  <a:lnTo>
                    <a:pt x="1630543" y="620332"/>
                  </a:lnTo>
                  <a:lnTo>
                    <a:pt x="1632788" y="618122"/>
                  </a:lnTo>
                  <a:lnTo>
                    <a:pt x="1632788" y="620332"/>
                  </a:lnTo>
                  <a:lnTo>
                    <a:pt x="1632788" y="624781"/>
                  </a:lnTo>
                  <a:lnTo>
                    <a:pt x="1632788" y="629262"/>
                  </a:lnTo>
                  <a:lnTo>
                    <a:pt x="1632788" y="624781"/>
                  </a:lnTo>
                  <a:lnTo>
                    <a:pt x="1635001" y="618122"/>
                  </a:lnTo>
                  <a:lnTo>
                    <a:pt x="1635001" y="622572"/>
                  </a:lnTo>
                  <a:lnTo>
                    <a:pt x="1635001" y="629262"/>
                  </a:lnTo>
                  <a:lnTo>
                    <a:pt x="1635001" y="627022"/>
                  </a:lnTo>
                  <a:lnTo>
                    <a:pt x="1637246" y="591299"/>
                  </a:lnTo>
                  <a:lnTo>
                    <a:pt x="1637246" y="593539"/>
                  </a:lnTo>
                  <a:lnTo>
                    <a:pt x="1637246" y="589058"/>
                  </a:lnTo>
                  <a:lnTo>
                    <a:pt x="1637246" y="566778"/>
                  </a:lnTo>
                  <a:lnTo>
                    <a:pt x="1637246" y="571228"/>
                  </a:lnTo>
                  <a:lnTo>
                    <a:pt x="1637246" y="580159"/>
                  </a:lnTo>
                  <a:lnTo>
                    <a:pt x="1639490" y="544435"/>
                  </a:lnTo>
                  <a:lnTo>
                    <a:pt x="1639490" y="539986"/>
                  </a:lnTo>
                  <a:lnTo>
                    <a:pt x="1639490" y="531055"/>
                  </a:lnTo>
                  <a:lnTo>
                    <a:pt x="1639490" y="542195"/>
                  </a:lnTo>
                  <a:lnTo>
                    <a:pt x="1639490" y="573468"/>
                  </a:lnTo>
                  <a:lnTo>
                    <a:pt x="1639490" y="571228"/>
                  </a:lnTo>
                  <a:lnTo>
                    <a:pt x="1641704" y="548885"/>
                  </a:lnTo>
                  <a:lnTo>
                    <a:pt x="1641704" y="551126"/>
                  </a:lnTo>
                  <a:lnTo>
                    <a:pt x="1641704" y="575709"/>
                  </a:lnTo>
                  <a:lnTo>
                    <a:pt x="1641704" y="573468"/>
                  </a:lnTo>
                  <a:lnTo>
                    <a:pt x="1641704" y="562328"/>
                  </a:lnTo>
                  <a:lnTo>
                    <a:pt x="1643948" y="571228"/>
                  </a:lnTo>
                  <a:lnTo>
                    <a:pt x="1643948" y="569018"/>
                  </a:lnTo>
                  <a:lnTo>
                    <a:pt x="1643948" y="546645"/>
                  </a:lnTo>
                  <a:lnTo>
                    <a:pt x="1646162" y="584608"/>
                  </a:lnTo>
                  <a:lnTo>
                    <a:pt x="1646162" y="597989"/>
                  </a:lnTo>
                  <a:lnTo>
                    <a:pt x="1646162" y="589058"/>
                  </a:lnTo>
                  <a:lnTo>
                    <a:pt x="1646162" y="593539"/>
                  </a:lnTo>
                  <a:lnTo>
                    <a:pt x="1646162" y="600198"/>
                  </a:lnTo>
                  <a:lnTo>
                    <a:pt x="1646162" y="597989"/>
                  </a:lnTo>
                  <a:lnTo>
                    <a:pt x="1648407" y="560088"/>
                  </a:lnTo>
                  <a:lnTo>
                    <a:pt x="1648407" y="555638"/>
                  </a:lnTo>
                  <a:lnTo>
                    <a:pt x="1648407" y="539986"/>
                  </a:lnTo>
                  <a:lnTo>
                    <a:pt x="1648407" y="542195"/>
                  </a:lnTo>
                  <a:lnTo>
                    <a:pt x="1650651" y="544435"/>
                  </a:lnTo>
                  <a:lnTo>
                    <a:pt x="1650651" y="515465"/>
                  </a:lnTo>
                  <a:lnTo>
                    <a:pt x="1650651" y="517674"/>
                  </a:lnTo>
                  <a:lnTo>
                    <a:pt x="1652865" y="513224"/>
                  </a:lnTo>
                  <a:lnTo>
                    <a:pt x="1652865" y="515465"/>
                  </a:lnTo>
                  <a:lnTo>
                    <a:pt x="1652865" y="533295"/>
                  </a:lnTo>
                  <a:lnTo>
                    <a:pt x="1652865" y="535505"/>
                  </a:lnTo>
                  <a:lnTo>
                    <a:pt x="1655109" y="533295"/>
                  </a:lnTo>
                  <a:lnTo>
                    <a:pt x="1655109" y="535505"/>
                  </a:lnTo>
                  <a:lnTo>
                    <a:pt x="1655109" y="531055"/>
                  </a:lnTo>
                  <a:lnTo>
                    <a:pt x="1655109" y="526605"/>
                  </a:lnTo>
                  <a:lnTo>
                    <a:pt x="1655109" y="542195"/>
                  </a:lnTo>
                  <a:lnTo>
                    <a:pt x="1655109" y="539986"/>
                  </a:lnTo>
                  <a:lnTo>
                    <a:pt x="1655109" y="524365"/>
                  </a:lnTo>
                  <a:lnTo>
                    <a:pt x="1655109" y="526605"/>
                  </a:lnTo>
                  <a:lnTo>
                    <a:pt x="1657323" y="542195"/>
                  </a:lnTo>
                  <a:lnTo>
                    <a:pt x="1657323" y="544435"/>
                  </a:lnTo>
                  <a:lnTo>
                    <a:pt x="1659567" y="539986"/>
                  </a:lnTo>
                  <a:lnTo>
                    <a:pt x="1659567" y="542195"/>
                  </a:lnTo>
                  <a:lnTo>
                    <a:pt x="1659567" y="548885"/>
                  </a:lnTo>
                  <a:lnTo>
                    <a:pt x="1659567" y="546645"/>
                  </a:lnTo>
                  <a:lnTo>
                    <a:pt x="1661812" y="539986"/>
                  </a:lnTo>
                  <a:lnTo>
                    <a:pt x="1661812" y="548885"/>
                  </a:lnTo>
                  <a:lnTo>
                    <a:pt x="1661812" y="546645"/>
                  </a:lnTo>
                  <a:lnTo>
                    <a:pt x="1664026" y="513224"/>
                  </a:lnTo>
                  <a:lnTo>
                    <a:pt x="1664026" y="511015"/>
                  </a:lnTo>
                  <a:lnTo>
                    <a:pt x="1664026" y="513224"/>
                  </a:lnTo>
                  <a:lnTo>
                    <a:pt x="1664026" y="497572"/>
                  </a:lnTo>
                  <a:lnTo>
                    <a:pt x="1664026" y="488641"/>
                  </a:lnTo>
                  <a:lnTo>
                    <a:pt x="1664026" y="493091"/>
                  </a:lnTo>
                  <a:lnTo>
                    <a:pt x="1664026" y="506534"/>
                  </a:lnTo>
                  <a:lnTo>
                    <a:pt x="1664026" y="504325"/>
                  </a:lnTo>
                  <a:lnTo>
                    <a:pt x="1666270" y="475292"/>
                  </a:lnTo>
                  <a:lnTo>
                    <a:pt x="1666270" y="477501"/>
                  </a:lnTo>
                  <a:lnTo>
                    <a:pt x="1666270" y="475292"/>
                  </a:lnTo>
                  <a:lnTo>
                    <a:pt x="1666270" y="466361"/>
                  </a:lnTo>
                  <a:lnTo>
                    <a:pt x="1666270" y="479742"/>
                  </a:lnTo>
                  <a:lnTo>
                    <a:pt x="1666270" y="511015"/>
                  </a:lnTo>
                  <a:lnTo>
                    <a:pt x="1666270" y="504325"/>
                  </a:lnTo>
                  <a:lnTo>
                    <a:pt x="1668484" y="488641"/>
                  </a:lnTo>
                  <a:lnTo>
                    <a:pt x="1668484" y="490882"/>
                  </a:lnTo>
                  <a:lnTo>
                    <a:pt x="1668484" y="515465"/>
                  </a:lnTo>
                  <a:lnTo>
                    <a:pt x="1668484" y="513224"/>
                  </a:lnTo>
                  <a:lnTo>
                    <a:pt x="1668484" y="502084"/>
                  </a:lnTo>
                  <a:lnTo>
                    <a:pt x="1670728" y="511015"/>
                  </a:lnTo>
                  <a:lnTo>
                    <a:pt x="1670728" y="504325"/>
                  </a:lnTo>
                  <a:lnTo>
                    <a:pt x="1670728" y="486432"/>
                  </a:lnTo>
                  <a:lnTo>
                    <a:pt x="1670728" y="515465"/>
                  </a:lnTo>
                  <a:lnTo>
                    <a:pt x="1672942" y="531055"/>
                  </a:lnTo>
                  <a:lnTo>
                    <a:pt x="1672942" y="528845"/>
                  </a:lnTo>
                  <a:lnTo>
                    <a:pt x="1672942" y="519915"/>
                  </a:lnTo>
                  <a:lnTo>
                    <a:pt x="1672942" y="524365"/>
                  </a:lnTo>
                  <a:lnTo>
                    <a:pt x="1672942" y="526605"/>
                  </a:lnTo>
                  <a:lnTo>
                    <a:pt x="1672942" y="524365"/>
                  </a:lnTo>
                  <a:lnTo>
                    <a:pt x="1675186" y="493091"/>
                  </a:lnTo>
                  <a:lnTo>
                    <a:pt x="1675186" y="475292"/>
                  </a:lnTo>
                  <a:lnTo>
                    <a:pt x="1675186" y="477501"/>
                  </a:lnTo>
                  <a:lnTo>
                    <a:pt x="1675186" y="470811"/>
                  </a:lnTo>
                  <a:lnTo>
                    <a:pt x="1675186" y="457461"/>
                  </a:lnTo>
                  <a:lnTo>
                    <a:pt x="1677431" y="461911"/>
                  </a:lnTo>
                  <a:lnTo>
                    <a:pt x="1677431" y="459671"/>
                  </a:lnTo>
                  <a:lnTo>
                    <a:pt x="1677431" y="435088"/>
                  </a:lnTo>
                  <a:lnTo>
                    <a:pt x="1677431" y="437328"/>
                  </a:lnTo>
                  <a:lnTo>
                    <a:pt x="1679645" y="435088"/>
                  </a:lnTo>
                  <a:lnTo>
                    <a:pt x="1679645" y="437328"/>
                  </a:lnTo>
                  <a:lnTo>
                    <a:pt x="1679645" y="455221"/>
                  </a:lnTo>
                  <a:lnTo>
                    <a:pt x="1679645" y="452980"/>
                  </a:lnTo>
                  <a:lnTo>
                    <a:pt x="1681889" y="450771"/>
                  </a:lnTo>
                  <a:lnTo>
                    <a:pt x="1681889" y="448531"/>
                  </a:lnTo>
                  <a:lnTo>
                    <a:pt x="1681889" y="441778"/>
                  </a:lnTo>
                  <a:lnTo>
                    <a:pt x="1681889" y="450771"/>
                  </a:lnTo>
                  <a:lnTo>
                    <a:pt x="1681889" y="457461"/>
                  </a:lnTo>
                  <a:lnTo>
                    <a:pt x="1681889" y="437328"/>
                  </a:lnTo>
                  <a:lnTo>
                    <a:pt x="1681889" y="439538"/>
                  </a:lnTo>
                  <a:lnTo>
                    <a:pt x="1684103" y="450771"/>
                  </a:lnTo>
                  <a:lnTo>
                    <a:pt x="1684103" y="448531"/>
                  </a:lnTo>
                  <a:lnTo>
                    <a:pt x="1686347" y="437328"/>
                  </a:lnTo>
                  <a:lnTo>
                    <a:pt x="1686347" y="435088"/>
                  </a:lnTo>
                  <a:lnTo>
                    <a:pt x="1686347" y="437328"/>
                  </a:lnTo>
                  <a:lnTo>
                    <a:pt x="1686347" y="432878"/>
                  </a:lnTo>
                  <a:lnTo>
                    <a:pt x="1688592" y="423948"/>
                  </a:lnTo>
                  <a:lnTo>
                    <a:pt x="1688592" y="430638"/>
                  </a:lnTo>
                  <a:lnTo>
                    <a:pt x="1688592" y="428397"/>
                  </a:lnTo>
                  <a:lnTo>
                    <a:pt x="1690805" y="388224"/>
                  </a:lnTo>
                  <a:lnTo>
                    <a:pt x="1690805" y="385984"/>
                  </a:lnTo>
                  <a:lnTo>
                    <a:pt x="1690805" y="372634"/>
                  </a:lnTo>
                  <a:lnTo>
                    <a:pt x="1690805" y="363704"/>
                  </a:lnTo>
                  <a:lnTo>
                    <a:pt x="1690805" y="368185"/>
                  </a:lnTo>
                  <a:lnTo>
                    <a:pt x="1690805" y="379325"/>
                  </a:lnTo>
                  <a:lnTo>
                    <a:pt x="1690805" y="377084"/>
                  </a:lnTo>
                  <a:lnTo>
                    <a:pt x="1693050" y="352563"/>
                  </a:lnTo>
                  <a:lnTo>
                    <a:pt x="1693050" y="354804"/>
                  </a:lnTo>
                  <a:lnTo>
                    <a:pt x="1693050" y="350354"/>
                  </a:lnTo>
                  <a:lnTo>
                    <a:pt x="1693050" y="345904"/>
                  </a:lnTo>
                  <a:lnTo>
                    <a:pt x="1693050" y="354804"/>
                  </a:lnTo>
                  <a:lnTo>
                    <a:pt x="1693050" y="385984"/>
                  </a:lnTo>
                  <a:lnTo>
                    <a:pt x="1693050" y="381534"/>
                  </a:lnTo>
                  <a:lnTo>
                    <a:pt x="1695264" y="365944"/>
                  </a:lnTo>
                  <a:lnTo>
                    <a:pt x="1695264" y="385984"/>
                  </a:lnTo>
                  <a:lnTo>
                    <a:pt x="1695264" y="370394"/>
                  </a:lnTo>
                  <a:lnTo>
                    <a:pt x="1697508" y="372634"/>
                  </a:lnTo>
                  <a:lnTo>
                    <a:pt x="1697508" y="379325"/>
                  </a:lnTo>
                  <a:lnTo>
                    <a:pt x="1697508" y="352563"/>
                  </a:lnTo>
                  <a:lnTo>
                    <a:pt x="1697508" y="354804"/>
                  </a:lnTo>
                  <a:lnTo>
                    <a:pt x="1699753" y="388224"/>
                  </a:lnTo>
                  <a:lnTo>
                    <a:pt x="1699753" y="385984"/>
                  </a:lnTo>
                  <a:lnTo>
                    <a:pt x="1699753" y="374844"/>
                  </a:lnTo>
                  <a:lnTo>
                    <a:pt x="1699753" y="377084"/>
                  </a:lnTo>
                  <a:lnTo>
                    <a:pt x="1699753" y="374844"/>
                  </a:lnTo>
                  <a:lnTo>
                    <a:pt x="1701966" y="336911"/>
                  </a:lnTo>
                  <a:lnTo>
                    <a:pt x="1701966" y="321290"/>
                  </a:lnTo>
                  <a:lnTo>
                    <a:pt x="1701966" y="319081"/>
                  </a:lnTo>
                  <a:lnTo>
                    <a:pt x="1701966" y="303491"/>
                  </a:lnTo>
                  <a:lnTo>
                    <a:pt x="1704211" y="310150"/>
                  </a:lnTo>
                  <a:lnTo>
                    <a:pt x="1704211" y="307941"/>
                  </a:lnTo>
                  <a:lnTo>
                    <a:pt x="1704211" y="287807"/>
                  </a:lnTo>
                  <a:lnTo>
                    <a:pt x="1704211" y="290110"/>
                  </a:lnTo>
                  <a:lnTo>
                    <a:pt x="1704211" y="294560"/>
                  </a:lnTo>
                  <a:lnTo>
                    <a:pt x="1706424" y="292351"/>
                  </a:lnTo>
                  <a:lnTo>
                    <a:pt x="1706424" y="294560"/>
                  </a:lnTo>
                  <a:lnTo>
                    <a:pt x="1706424" y="314631"/>
                  </a:lnTo>
                  <a:lnTo>
                    <a:pt x="1708669" y="312390"/>
                  </a:lnTo>
                  <a:lnTo>
                    <a:pt x="1708669" y="310150"/>
                  </a:lnTo>
                  <a:lnTo>
                    <a:pt x="1708669" y="305700"/>
                  </a:lnTo>
                  <a:lnTo>
                    <a:pt x="1708669" y="312390"/>
                  </a:lnTo>
                  <a:lnTo>
                    <a:pt x="1708669" y="321290"/>
                  </a:lnTo>
                  <a:lnTo>
                    <a:pt x="1708669" y="316840"/>
                  </a:lnTo>
                  <a:lnTo>
                    <a:pt x="1708669" y="303491"/>
                  </a:lnTo>
                  <a:lnTo>
                    <a:pt x="1710976" y="316840"/>
                  </a:lnTo>
                  <a:lnTo>
                    <a:pt x="1710976" y="314631"/>
                  </a:lnTo>
                  <a:lnTo>
                    <a:pt x="1710976" y="312390"/>
                  </a:lnTo>
                  <a:lnTo>
                    <a:pt x="1710976" y="310150"/>
                  </a:lnTo>
                  <a:lnTo>
                    <a:pt x="1713221" y="303491"/>
                  </a:lnTo>
                  <a:lnTo>
                    <a:pt x="1715434" y="292351"/>
                  </a:lnTo>
                  <a:lnTo>
                    <a:pt x="1715434" y="299010"/>
                  </a:lnTo>
                  <a:lnTo>
                    <a:pt x="1715434" y="296800"/>
                  </a:lnTo>
                  <a:lnTo>
                    <a:pt x="1717679" y="267737"/>
                  </a:lnTo>
                  <a:lnTo>
                    <a:pt x="1717679" y="267737"/>
                  </a:lnTo>
                  <a:lnTo>
                    <a:pt x="1717679" y="249937"/>
                  </a:lnTo>
                  <a:lnTo>
                    <a:pt x="1717679" y="272217"/>
                  </a:lnTo>
                  <a:lnTo>
                    <a:pt x="1717679" y="269977"/>
                  </a:lnTo>
                  <a:lnTo>
                    <a:pt x="1719892" y="256596"/>
                  </a:lnTo>
                  <a:lnTo>
                    <a:pt x="1719892" y="265527"/>
                  </a:lnTo>
                  <a:lnTo>
                    <a:pt x="1719892" y="258837"/>
                  </a:lnTo>
                  <a:lnTo>
                    <a:pt x="1719892" y="274427"/>
                  </a:lnTo>
                  <a:lnTo>
                    <a:pt x="1719892" y="301250"/>
                  </a:lnTo>
                  <a:lnTo>
                    <a:pt x="1719892" y="296800"/>
                  </a:lnTo>
                  <a:lnTo>
                    <a:pt x="1722137" y="283358"/>
                  </a:lnTo>
                  <a:lnTo>
                    <a:pt x="1722137" y="285567"/>
                  </a:lnTo>
                  <a:lnTo>
                    <a:pt x="1722137" y="310150"/>
                  </a:lnTo>
                  <a:lnTo>
                    <a:pt x="1722137" y="307941"/>
                  </a:lnTo>
                  <a:lnTo>
                    <a:pt x="1722137" y="294560"/>
                  </a:lnTo>
                  <a:lnTo>
                    <a:pt x="1724382" y="301250"/>
                  </a:lnTo>
                  <a:lnTo>
                    <a:pt x="1724382" y="305700"/>
                  </a:lnTo>
                  <a:lnTo>
                    <a:pt x="1724382" y="299010"/>
                  </a:lnTo>
                  <a:lnTo>
                    <a:pt x="1724382" y="283358"/>
                  </a:lnTo>
                  <a:lnTo>
                    <a:pt x="1724382" y="285567"/>
                  </a:lnTo>
                  <a:lnTo>
                    <a:pt x="1726595" y="325771"/>
                  </a:lnTo>
                  <a:lnTo>
                    <a:pt x="1726595" y="323531"/>
                  </a:lnTo>
                  <a:lnTo>
                    <a:pt x="1726595" y="312390"/>
                  </a:lnTo>
                  <a:lnTo>
                    <a:pt x="1726595" y="314631"/>
                  </a:lnTo>
                  <a:lnTo>
                    <a:pt x="1728840" y="283358"/>
                  </a:lnTo>
                  <a:lnTo>
                    <a:pt x="1728840" y="274427"/>
                  </a:lnTo>
                  <a:lnTo>
                    <a:pt x="1728840" y="276667"/>
                  </a:lnTo>
                  <a:lnTo>
                    <a:pt x="1728840" y="272217"/>
                  </a:lnTo>
                  <a:lnTo>
                    <a:pt x="1728840" y="263287"/>
                  </a:lnTo>
                  <a:lnTo>
                    <a:pt x="1728840" y="265527"/>
                  </a:lnTo>
                  <a:lnTo>
                    <a:pt x="1731053" y="278877"/>
                  </a:lnTo>
                  <a:lnTo>
                    <a:pt x="1731053" y="276667"/>
                  </a:lnTo>
                  <a:lnTo>
                    <a:pt x="1731053" y="269977"/>
                  </a:lnTo>
                  <a:lnTo>
                    <a:pt x="1731053" y="272217"/>
                  </a:lnTo>
                  <a:lnTo>
                    <a:pt x="1731053" y="287807"/>
                  </a:lnTo>
                  <a:lnTo>
                    <a:pt x="1733298" y="292351"/>
                  </a:lnTo>
                  <a:lnTo>
                    <a:pt x="1733298" y="323531"/>
                  </a:lnTo>
                  <a:lnTo>
                    <a:pt x="1735543" y="327980"/>
                  </a:lnTo>
                  <a:lnTo>
                    <a:pt x="1735543" y="323531"/>
                  </a:lnTo>
                  <a:lnTo>
                    <a:pt x="1735543" y="321290"/>
                  </a:lnTo>
                  <a:lnTo>
                    <a:pt x="1735543" y="332430"/>
                  </a:lnTo>
                  <a:lnTo>
                    <a:pt x="1735543" y="339121"/>
                  </a:lnTo>
                  <a:lnTo>
                    <a:pt x="1735543" y="336911"/>
                  </a:lnTo>
                  <a:lnTo>
                    <a:pt x="1735543" y="325771"/>
                  </a:lnTo>
                  <a:lnTo>
                    <a:pt x="1735543" y="327980"/>
                  </a:lnTo>
                  <a:lnTo>
                    <a:pt x="1737756" y="345904"/>
                  </a:lnTo>
                  <a:lnTo>
                    <a:pt x="1737756" y="343664"/>
                  </a:lnTo>
                  <a:lnTo>
                    <a:pt x="1737756" y="345904"/>
                  </a:lnTo>
                  <a:lnTo>
                    <a:pt x="1740001" y="341361"/>
                  </a:lnTo>
                  <a:lnTo>
                    <a:pt x="1740001" y="350354"/>
                  </a:lnTo>
                  <a:lnTo>
                    <a:pt x="1742214" y="341361"/>
                  </a:lnTo>
                  <a:lnTo>
                    <a:pt x="1742214" y="345904"/>
                  </a:lnTo>
                  <a:lnTo>
                    <a:pt x="1742214" y="350354"/>
                  </a:lnTo>
                  <a:lnTo>
                    <a:pt x="1742214" y="348114"/>
                  </a:lnTo>
                  <a:lnTo>
                    <a:pt x="1742214" y="332430"/>
                  </a:lnTo>
                  <a:lnTo>
                    <a:pt x="1744459" y="334671"/>
                  </a:lnTo>
                  <a:lnTo>
                    <a:pt x="1744459" y="339121"/>
                  </a:lnTo>
                  <a:lnTo>
                    <a:pt x="1744459" y="343664"/>
                  </a:lnTo>
                  <a:lnTo>
                    <a:pt x="1744459" y="327980"/>
                  </a:lnTo>
                  <a:lnTo>
                    <a:pt x="1744459" y="334671"/>
                  </a:lnTo>
                  <a:lnTo>
                    <a:pt x="1744459" y="357044"/>
                  </a:lnTo>
                  <a:lnTo>
                    <a:pt x="1746672" y="350354"/>
                  </a:lnTo>
                  <a:lnTo>
                    <a:pt x="1746672" y="352563"/>
                  </a:lnTo>
                  <a:lnTo>
                    <a:pt x="1746672" y="363704"/>
                  </a:lnTo>
                  <a:lnTo>
                    <a:pt x="1746672" y="359254"/>
                  </a:lnTo>
                  <a:lnTo>
                    <a:pt x="1746672" y="379325"/>
                  </a:lnTo>
                  <a:lnTo>
                    <a:pt x="1746672" y="403908"/>
                  </a:lnTo>
                  <a:lnTo>
                    <a:pt x="1746672" y="399458"/>
                  </a:lnTo>
                  <a:lnTo>
                    <a:pt x="1748917" y="390465"/>
                  </a:lnTo>
                  <a:lnTo>
                    <a:pt x="1748917" y="415048"/>
                  </a:lnTo>
                  <a:lnTo>
                    <a:pt x="1748917" y="401667"/>
                  </a:lnTo>
                  <a:lnTo>
                    <a:pt x="1751162" y="408358"/>
                  </a:lnTo>
                  <a:lnTo>
                    <a:pt x="1751162" y="415048"/>
                  </a:lnTo>
                  <a:lnTo>
                    <a:pt x="1751162" y="412807"/>
                  </a:lnTo>
                  <a:lnTo>
                    <a:pt x="1751162" y="394915"/>
                  </a:lnTo>
                  <a:lnTo>
                    <a:pt x="1753375" y="435088"/>
                  </a:lnTo>
                  <a:lnTo>
                    <a:pt x="1753375" y="430638"/>
                  </a:lnTo>
                  <a:lnTo>
                    <a:pt x="1753375" y="423948"/>
                  </a:lnTo>
                  <a:lnTo>
                    <a:pt x="1755620" y="392674"/>
                  </a:lnTo>
                  <a:lnTo>
                    <a:pt x="1755620" y="394915"/>
                  </a:lnTo>
                  <a:lnTo>
                    <a:pt x="1755620" y="397217"/>
                  </a:lnTo>
                  <a:lnTo>
                    <a:pt x="1755620" y="392674"/>
                  </a:lnTo>
                  <a:lnTo>
                    <a:pt x="1755620" y="388224"/>
                  </a:lnTo>
                  <a:lnTo>
                    <a:pt x="1755620" y="390465"/>
                  </a:lnTo>
                  <a:lnTo>
                    <a:pt x="1757833" y="408358"/>
                  </a:lnTo>
                  <a:lnTo>
                    <a:pt x="1757833" y="406117"/>
                  </a:lnTo>
                  <a:lnTo>
                    <a:pt x="1757833" y="403908"/>
                  </a:lnTo>
                  <a:lnTo>
                    <a:pt x="1757833" y="406117"/>
                  </a:lnTo>
                  <a:lnTo>
                    <a:pt x="1757833" y="428397"/>
                  </a:lnTo>
                  <a:lnTo>
                    <a:pt x="1757833" y="426188"/>
                  </a:lnTo>
                  <a:lnTo>
                    <a:pt x="1760078" y="430638"/>
                  </a:lnTo>
                  <a:lnTo>
                    <a:pt x="1760078" y="459671"/>
                  </a:lnTo>
                  <a:lnTo>
                    <a:pt x="1762322" y="464152"/>
                  </a:lnTo>
                  <a:lnTo>
                    <a:pt x="1762322" y="457461"/>
                  </a:lnTo>
                  <a:lnTo>
                    <a:pt x="1762322" y="464152"/>
                  </a:lnTo>
                  <a:lnTo>
                    <a:pt x="1762322" y="475292"/>
                  </a:lnTo>
                  <a:lnTo>
                    <a:pt x="1762322" y="470811"/>
                  </a:lnTo>
                  <a:lnTo>
                    <a:pt x="1762322" y="459671"/>
                  </a:lnTo>
                  <a:lnTo>
                    <a:pt x="1762322" y="461911"/>
                  </a:lnTo>
                  <a:lnTo>
                    <a:pt x="1764536" y="477501"/>
                  </a:lnTo>
                  <a:lnTo>
                    <a:pt x="1764536" y="475292"/>
                  </a:lnTo>
                  <a:lnTo>
                    <a:pt x="1764536" y="473051"/>
                  </a:lnTo>
                  <a:lnTo>
                    <a:pt x="1764536" y="475292"/>
                  </a:lnTo>
                  <a:lnTo>
                    <a:pt x="1764536" y="470811"/>
                  </a:lnTo>
                  <a:lnTo>
                    <a:pt x="1766781" y="468602"/>
                  </a:lnTo>
                  <a:lnTo>
                    <a:pt x="1766781" y="473051"/>
                  </a:lnTo>
                  <a:lnTo>
                    <a:pt x="1766781" y="470811"/>
                  </a:lnTo>
                  <a:lnTo>
                    <a:pt x="1768994" y="464152"/>
                  </a:lnTo>
                  <a:lnTo>
                    <a:pt x="1768994" y="473051"/>
                  </a:lnTo>
                  <a:lnTo>
                    <a:pt x="1768994" y="470811"/>
                  </a:lnTo>
                  <a:lnTo>
                    <a:pt x="1768994" y="457461"/>
                  </a:lnTo>
                  <a:lnTo>
                    <a:pt x="1771239" y="466361"/>
                  </a:lnTo>
                  <a:lnTo>
                    <a:pt x="1771239" y="468602"/>
                  </a:lnTo>
                  <a:lnTo>
                    <a:pt x="1771239" y="459671"/>
                  </a:lnTo>
                  <a:lnTo>
                    <a:pt x="1771239" y="452980"/>
                  </a:lnTo>
                  <a:lnTo>
                    <a:pt x="1771239" y="464152"/>
                  </a:lnTo>
                  <a:lnTo>
                    <a:pt x="1771239" y="486432"/>
                  </a:lnTo>
                  <a:lnTo>
                    <a:pt x="1771239" y="484192"/>
                  </a:lnTo>
                  <a:lnTo>
                    <a:pt x="1773483" y="477501"/>
                  </a:lnTo>
                  <a:lnTo>
                    <a:pt x="1773483" y="479742"/>
                  </a:lnTo>
                  <a:lnTo>
                    <a:pt x="1773483" y="493091"/>
                  </a:lnTo>
                  <a:lnTo>
                    <a:pt x="1773483" y="488641"/>
                  </a:lnTo>
                  <a:lnTo>
                    <a:pt x="1773483" y="499782"/>
                  </a:lnTo>
                  <a:lnTo>
                    <a:pt x="1773483" y="528845"/>
                  </a:lnTo>
                  <a:lnTo>
                    <a:pt x="1773483" y="524365"/>
                  </a:lnTo>
                  <a:lnTo>
                    <a:pt x="1775697" y="511015"/>
                  </a:lnTo>
                  <a:lnTo>
                    <a:pt x="1775697" y="513224"/>
                  </a:lnTo>
                  <a:lnTo>
                    <a:pt x="1775697" y="528845"/>
                  </a:lnTo>
                  <a:lnTo>
                    <a:pt x="1777941" y="511015"/>
                  </a:lnTo>
                  <a:lnTo>
                    <a:pt x="1777941" y="519915"/>
                  </a:lnTo>
                  <a:lnTo>
                    <a:pt x="1777941" y="515465"/>
                  </a:lnTo>
                  <a:lnTo>
                    <a:pt x="1777941" y="497572"/>
                  </a:lnTo>
                  <a:lnTo>
                    <a:pt x="1777941" y="499782"/>
                  </a:lnTo>
                  <a:lnTo>
                    <a:pt x="1780155" y="528845"/>
                  </a:lnTo>
                  <a:lnTo>
                    <a:pt x="1780155" y="515465"/>
                  </a:lnTo>
                  <a:lnTo>
                    <a:pt x="1780155" y="513224"/>
                  </a:lnTo>
                  <a:lnTo>
                    <a:pt x="1782400" y="484192"/>
                  </a:lnTo>
                  <a:lnTo>
                    <a:pt x="1782400" y="486432"/>
                  </a:lnTo>
                  <a:lnTo>
                    <a:pt x="1782400" y="488641"/>
                  </a:lnTo>
                  <a:lnTo>
                    <a:pt x="1782400" y="481951"/>
                  </a:lnTo>
                  <a:lnTo>
                    <a:pt x="1782400" y="484192"/>
                  </a:lnTo>
                  <a:lnTo>
                    <a:pt x="1784644" y="502084"/>
                  </a:lnTo>
                  <a:lnTo>
                    <a:pt x="1784644" y="499782"/>
                  </a:lnTo>
                  <a:lnTo>
                    <a:pt x="1784644" y="502084"/>
                  </a:lnTo>
                  <a:lnTo>
                    <a:pt x="1784644" y="524365"/>
                  </a:lnTo>
                  <a:lnTo>
                    <a:pt x="1786858" y="524365"/>
                  </a:lnTo>
                  <a:lnTo>
                    <a:pt x="1786858" y="528845"/>
                  </a:lnTo>
                  <a:lnTo>
                    <a:pt x="1786858" y="551126"/>
                  </a:lnTo>
                  <a:lnTo>
                    <a:pt x="1786858" y="548885"/>
                  </a:lnTo>
                  <a:lnTo>
                    <a:pt x="1789102" y="548885"/>
                  </a:lnTo>
                  <a:lnTo>
                    <a:pt x="1789102" y="546645"/>
                  </a:lnTo>
                  <a:lnTo>
                    <a:pt x="1789102" y="539986"/>
                  </a:lnTo>
                  <a:lnTo>
                    <a:pt x="1789102" y="555638"/>
                  </a:lnTo>
                  <a:lnTo>
                    <a:pt x="1789102" y="557878"/>
                  </a:lnTo>
                  <a:lnTo>
                    <a:pt x="1789102" y="553335"/>
                  </a:lnTo>
                  <a:lnTo>
                    <a:pt x="1789102" y="539986"/>
                  </a:lnTo>
                  <a:lnTo>
                    <a:pt x="1791316" y="551126"/>
                  </a:lnTo>
                  <a:lnTo>
                    <a:pt x="1791316" y="548885"/>
                  </a:lnTo>
                  <a:lnTo>
                    <a:pt x="1791316" y="546645"/>
                  </a:lnTo>
                  <a:lnTo>
                    <a:pt x="1791316" y="544435"/>
                  </a:lnTo>
                  <a:lnTo>
                    <a:pt x="1793560" y="537745"/>
                  </a:lnTo>
                  <a:lnTo>
                    <a:pt x="1793560" y="539986"/>
                  </a:lnTo>
                  <a:lnTo>
                    <a:pt x="1793560" y="544435"/>
                  </a:lnTo>
                  <a:lnTo>
                    <a:pt x="1795805" y="535505"/>
                  </a:lnTo>
                  <a:lnTo>
                    <a:pt x="1795805" y="544435"/>
                  </a:lnTo>
                  <a:lnTo>
                    <a:pt x="1795805" y="542195"/>
                  </a:lnTo>
                  <a:lnTo>
                    <a:pt x="1795805" y="533295"/>
                  </a:lnTo>
                  <a:lnTo>
                    <a:pt x="1798019" y="548885"/>
                  </a:lnTo>
                  <a:lnTo>
                    <a:pt x="1798019" y="535505"/>
                  </a:lnTo>
                  <a:lnTo>
                    <a:pt x="1798019" y="539986"/>
                  </a:lnTo>
                  <a:lnTo>
                    <a:pt x="1798019" y="569018"/>
                  </a:lnTo>
                  <a:lnTo>
                    <a:pt x="1800263" y="564569"/>
                  </a:lnTo>
                  <a:lnTo>
                    <a:pt x="1800263" y="580159"/>
                  </a:lnTo>
                  <a:lnTo>
                    <a:pt x="1800263" y="575709"/>
                  </a:lnTo>
                  <a:lnTo>
                    <a:pt x="1800263" y="584608"/>
                  </a:lnTo>
                  <a:lnTo>
                    <a:pt x="1800263" y="613641"/>
                  </a:lnTo>
                  <a:lnTo>
                    <a:pt x="1800263" y="606982"/>
                  </a:lnTo>
                  <a:lnTo>
                    <a:pt x="1802477" y="595749"/>
                  </a:lnTo>
                  <a:lnTo>
                    <a:pt x="1802477" y="597989"/>
                  </a:lnTo>
                  <a:lnTo>
                    <a:pt x="1802477" y="609191"/>
                  </a:lnTo>
                  <a:lnTo>
                    <a:pt x="1804721" y="589058"/>
                  </a:lnTo>
                  <a:lnTo>
                    <a:pt x="1804721" y="600198"/>
                  </a:lnTo>
                  <a:lnTo>
                    <a:pt x="1804721" y="597989"/>
                  </a:lnTo>
                  <a:lnTo>
                    <a:pt x="1804721" y="577918"/>
                  </a:lnTo>
                  <a:lnTo>
                    <a:pt x="1804721" y="580159"/>
                  </a:lnTo>
                  <a:lnTo>
                    <a:pt x="1806935" y="611432"/>
                  </a:lnTo>
                  <a:lnTo>
                    <a:pt x="1806935" y="609191"/>
                  </a:lnTo>
                  <a:lnTo>
                    <a:pt x="1806935" y="600198"/>
                  </a:lnTo>
                  <a:lnTo>
                    <a:pt x="1806935" y="597989"/>
                  </a:lnTo>
                  <a:lnTo>
                    <a:pt x="1806935" y="595749"/>
                  </a:lnTo>
                  <a:lnTo>
                    <a:pt x="1809179" y="577918"/>
                  </a:lnTo>
                  <a:lnTo>
                    <a:pt x="1809179" y="589058"/>
                  </a:lnTo>
                  <a:lnTo>
                    <a:pt x="1809179" y="584608"/>
                  </a:lnTo>
                  <a:lnTo>
                    <a:pt x="1809179" y="586849"/>
                  </a:lnTo>
                  <a:lnTo>
                    <a:pt x="1811424" y="611432"/>
                  </a:lnTo>
                  <a:lnTo>
                    <a:pt x="1811424" y="613641"/>
                  </a:lnTo>
                  <a:lnTo>
                    <a:pt x="1811424" y="642612"/>
                  </a:lnTo>
                  <a:lnTo>
                    <a:pt x="1813638" y="642612"/>
                  </a:lnTo>
                  <a:lnTo>
                    <a:pt x="1813638" y="649302"/>
                  </a:lnTo>
                  <a:lnTo>
                    <a:pt x="1813638" y="669435"/>
                  </a:lnTo>
                  <a:lnTo>
                    <a:pt x="1813638" y="667195"/>
                  </a:lnTo>
                  <a:lnTo>
                    <a:pt x="1813638" y="664986"/>
                  </a:lnTo>
                  <a:lnTo>
                    <a:pt x="1815882" y="664986"/>
                  </a:lnTo>
                  <a:lnTo>
                    <a:pt x="1815882" y="662745"/>
                  </a:lnTo>
                  <a:lnTo>
                    <a:pt x="1815882" y="658233"/>
                  </a:lnTo>
                  <a:lnTo>
                    <a:pt x="1815882" y="669435"/>
                  </a:lnTo>
                  <a:lnTo>
                    <a:pt x="1815882" y="673885"/>
                  </a:lnTo>
                  <a:lnTo>
                    <a:pt x="1815882" y="671676"/>
                  </a:lnTo>
                  <a:lnTo>
                    <a:pt x="1815882" y="658233"/>
                  </a:lnTo>
                  <a:lnTo>
                    <a:pt x="1818189" y="671676"/>
                  </a:lnTo>
                  <a:lnTo>
                    <a:pt x="1818189" y="667195"/>
                  </a:lnTo>
                  <a:lnTo>
                    <a:pt x="1818189" y="669435"/>
                  </a:lnTo>
                  <a:lnTo>
                    <a:pt x="1818189" y="667195"/>
                  </a:lnTo>
                  <a:lnTo>
                    <a:pt x="1820434" y="664986"/>
                  </a:lnTo>
                  <a:lnTo>
                    <a:pt x="1820434" y="680576"/>
                  </a:lnTo>
                  <a:lnTo>
                    <a:pt x="1822647" y="673885"/>
                  </a:lnTo>
                  <a:lnTo>
                    <a:pt x="1822647" y="671676"/>
                  </a:lnTo>
                  <a:lnTo>
                    <a:pt x="1822647" y="676126"/>
                  </a:lnTo>
                  <a:lnTo>
                    <a:pt x="1822647" y="682816"/>
                  </a:lnTo>
                  <a:lnTo>
                    <a:pt x="1822647" y="680576"/>
                  </a:lnTo>
                  <a:lnTo>
                    <a:pt x="1822647" y="678335"/>
                  </a:lnTo>
                  <a:lnTo>
                    <a:pt x="1824892" y="693956"/>
                  </a:lnTo>
                  <a:lnTo>
                    <a:pt x="1824892" y="702856"/>
                  </a:lnTo>
                  <a:lnTo>
                    <a:pt x="1824892" y="698406"/>
                  </a:lnTo>
                  <a:lnTo>
                    <a:pt x="1824892" y="691716"/>
                  </a:lnTo>
                  <a:lnTo>
                    <a:pt x="1824892" y="702856"/>
                  </a:lnTo>
                  <a:lnTo>
                    <a:pt x="1824892" y="727439"/>
                  </a:lnTo>
                  <a:lnTo>
                    <a:pt x="1827105" y="727439"/>
                  </a:lnTo>
                  <a:lnTo>
                    <a:pt x="1827105" y="722989"/>
                  </a:lnTo>
                  <a:lnTo>
                    <a:pt x="1827105" y="725230"/>
                  </a:lnTo>
                  <a:lnTo>
                    <a:pt x="1827105" y="740820"/>
                  </a:lnTo>
                  <a:lnTo>
                    <a:pt x="1827105" y="738579"/>
                  </a:lnTo>
                  <a:lnTo>
                    <a:pt x="1827105" y="743029"/>
                  </a:lnTo>
                  <a:lnTo>
                    <a:pt x="1827105" y="772093"/>
                  </a:lnTo>
                  <a:lnTo>
                    <a:pt x="1829350" y="754169"/>
                  </a:lnTo>
                  <a:lnTo>
                    <a:pt x="1829350" y="756409"/>
                  </a:lnTo>
                  <a:lnTo>
                    <a:pt x="1829350" y="765403"/>
                  </a:lnTo>
                  <a:lnTo>
                    <a:pt x="1829350" y="763100"/>
                  </a:lnTo>
                  <a:lnTo>
                    <a:pt x="1831564" y="743029"/>
                  </a:lnTo>
                  <a:lnTo>
                    <a:pt x="1831564" y="751960"/>
                  </a:lnTo>
                  <a:lnTo>
                    <a:pt x="1831564" y="754169"/>
                  </a:lnTo>
                  <a:lnTo>
                    <a:pt x="1831564" y="747510"/>
                  </a:lnTo>
                  <a:lnTo>
                    <a:pt x="1831564" y="734129"/>
                  </a:lnTo>
                  <a:lnTo>
                    <a:pt x="1831564" y="736370"/>
                  </a:lnTo>
                  <a:lnTo>
                    <a:pt x="1833808" y="767643"/>
                  </a:lnTo>
                  <a:lnTo>
                    <a:pt x="1833808" y="754169"/>
                  </a:lnTo>
                  <a:lnTo>
                    <a:pt x="1833808" y="751960"/>
                  </a:lnTo>
                  <a:lnTo>
                    <a:pt x="1836053" y="740820"/>
                  </a:lnTo>
                  <a:lnTo>
                    <a:pt x="1836053" y="743029"/>
                  </a:lnTo>
                  <a:lnTo>
                    <a:pt x="1836053" y="758650"/>
                  </a:lnTo>
                  <a:lnTo>
                    <a:pt x="1836053" y="754169"/>
                  </a:lnTo>
                  <a:lnTo>
                    <a:pt x="1836053" y="756409"/>
                  </a:lnTo>
                  <a:lnTo>
                    <a:pt x="1838266" y="785442"/>
                  </a:lnTo>
                  <a:lnTo>
                    <a:pt x="1838266" y="798823"/>
                  </a:lnTo>
                  <a:lnTo>
                    <a:pt x="1838266" y="812204"/>
                  </a:lnTo>
                  <a:lnTo>
                    <a:pt x="1840511" y="812204"/>
                  </a:lnTo>
                  <a:lnTo>
                    <a:pt x="1840511" y="816653"/>
                  </a:lnTo>
                  <a:lnTo>
                    <a:pt x="1840511" y="832337"/>
                  </a:lnTo>
                  <a:lnTo>
                    <a:pt x="1842724" y="818956"/>
                  </a:lnTo>
                  <a:lnTo>
                    <a:pt x="1842724" y="812204"/>
                  </a:lnTo>
                  <a:lnTo>
                    <a:pt x="1842724" y="809963"/>
                  </a:lnTo>
                  <a:lnTo>
                    <a:pt x="1842724" y="812204"/>
                  </a:lnTo>
                  <a:lnTo>
                    <a:pt x="1842724" y="825646"/>
                  </a:lnTo>
                  <a:lnTo>
                    <a:pt x="1842724" y="823406"/>
                  </a:lnTo>
                  <a:lnTo>
                    <a:pt x="1842724" y="805513"/>
                  </a:lnTo>
                  <a:lnTo>
                    <a:pt x="1842724" y="807723"/>
                  </a:lnTo>
                  <a:lnTo>
                    <a:pt x="1844969" y="814413"/>
                  </a:lnTo>
                  <a:lnTo>
                    <a:pt x="1844969" y="807723"/>
                  </a:lnTo>
                  <a:lnTo>
                    <a:pt x="1844969" y="809963"/>
                  </a:lnTo>
                  <a:lnTo>
                    <a:pt x="1847214" y="803273"/>
                  </a:lnTo>
                  <a:lnTo>
                    <a:pt x="1847214" y="814413"/>
                  </a:lnTo>
                  <a:lnTo>
                    <a:pt x="1849427" y="812204"/>
                  </a:lnTo>
                  <a:lnTo>
                    <a:pt x="1849427" y="805513"/>
                  </a:lnTo>
                  <a:lnTo>
                    <a:pt x="1849427" y="807723"/>
                  </a:lnTo>
                  <a:lnTo>
                    <a:pt x="1849427" y="816653"/>
                  </a:lnTo>
                  <a:lnTo>
                    <a:pt x="1849427" y="814413"/>
                  </a:lnTo>
                  <a:lnTo>
                    <a:pt x="1849427" y="809963"/>
                  </a:lnTo>
                  <a:lnTo>
                    <a:pt x="1851672" y="830096"/>
                  </a:lnTo>
                  <a:lnTo>
                    <a:pt x="1851672" y="823406"/>
                  </a:lnTo>
                  <a:lnTo>
                    <a:pt x="1851672" y="818956"/>
                  </a:lnTo>
                  <a:lnTo>
                    <a:pt x="1851672" y="821197"/>
                  </a:lnTo>
                  <a:lnTo>
                    <a:pt x="1851672" y="850136"/>
                  </a:lnTo>
                  <a:lnTo>
                    <a:pt x="1851672" y="847927"/>
                  </a:lnTo>
                  <a:lnTo>
                    <a:pt x="1853885" y="838996"/>
                  </a:lnTo>
                  <a:lnTo>
                    <a:pt x="1853885" y="850136"/>
                  </a:lnTo>
                  <a:lnTo>
                    <a:pt x="1853885" y="847927"/>
                  </a:lnTo>
                  <a:lnTo>
                    <a:pt x="1853885" y="845686"/>
                  </a:lnTo>
                  <a:lnTo>
                    <a:pt x="1853885" y="852377"/>
                  </a:lnTo>
                  <a:lnTo>
                    <a:pt x="1853885" y="874719"/>
                  </a:lnTo>
                  <a:lnTo>
                    <a:pt x="1853885" y="867967"/>
                  </a:lnTo>
                  <a:lnTo>
                    <a:pt x="1856130" y="847927"/>
                  </a:lnTo>
                  <a:lnTo>
                    <a:pt x="1856130" y="850136"/>
                  </a:lnTo>
                  <a:lnTo>
                    <a:pt x="1858375" y="821197"/>
                  </a:lnTo>
                  <a:lnTo>
                    <a:pt x="1858375" y="832337"/>
                  </a:lnTo>
                  <a:lnTo>
                    <a:pt x="1858375" y="830096"/>
                  </a:lnTo>
                  <a:lnTo>
                    <a:pt x="1858375" y="807723"/>
                  </a:lnTo>
                  <a:lnTo>
                    <a:pt x="1858375" y="809963"/>
                  </a:lnTo>
                  <a:lnTo>
                    <a:pt x="1860588" y="832337"/>
                  </a:lnTo>
                  <a:lnTo>
                    <a:pt x="1860588" y="814413"/>
                  </a:lnTo>
                  <a:lnTo>
                    <a:pt x="1862833" y="796583"/>
                  </a:lnTo>
                  <a:lnTo>
                    <a:pt x="1862833" y="812204"/>
                  </a:lnTo>
                  <a:lnTo>
                    <a:pt x="1862833" y="807723"/>
                  </a:lnTo>
                  <a:lnTo>
                    <a:pt x="1865046" y="830096"/>
                  </a:lnTo>
                  <a:lnTo>
                    <a:pt x="1865046" y="827856"/>
                  </a:lnTo>
                  <a:lnTo>
                    <a:pt x="1865046" y="845686"/>
                  </a:lnTo>
                  <a:lnTo>
                    <a:pt x="1867291" y="843477"/>
                  </a:lnTo>
                  <a:lnTo>
                    <a:pt x="1867291" y="845686"/>
                  </a:lnTo>
                  <a:lnTo>
                    <a:pt x="1867291" y="854617"/>
                  </a:lnTo>
                  <a:lnTo>
                    <a:pt x="1867291" y="852377"/>
                  </a:lnTo>
                  <a:lnTo>
                    <a:pt x="1869536" y="807723"/>
                  </a:lnTo>
                  <a:lnTo>
                    <a:pt x="1869536" y="796583"/>
                  </a:lnTo>
                  <a:lnTo>
                    <a:pt x="1871749" y="796583"/>
                  </a:lnTo>
                  <a:lnTo>
                    <a:pt x="1871749" y="801063"/>
                  </a:lnTo>
                  <a:lnTo>
                    <a:pt x="1871749" y="798823"/>
                  </a:lnTo>
                  <a:lnTo>
                    <a:pt x="1871749" y="787683"/>
                  </a:lnTo>
                  <a:lnTo>
                    <a:pt x="1871749" y="789923"/>
                  </a:lnTo>
                  <a:lnTo>
                    <a:pt x="1871749" y="787683"/>
                  </a:lnTo>
                  <a:lnTo>
                    <a:pt x="1873994" y="778783"/>
                  </a:lnTo>
                  <a:lnTo>
                    <a:pt x="1873994" y="780993"/>
                  </a:lnTo>
                  <a:lnTo>
                    <a:pt x="1873994" y="785442"/>
                  </a:lnTo>
                  <a:lnTo>
                    <a:pt x="1873994" y="783233"/>
                  </a:lnTo>
                  <a:lnTo>
                    <a:pt x="1876207" y="783233"/>
                  </a:lnTo>
                  <a:lnTo>
                    <a:pt x="1876207" y="776543"/>
                  </a:lnTo>
                  <a:lnTo>
                    <a:pt x="1876207" y="778783"/>
                  </a:lnTo>
                  <a:lnTo>
                    <a:pt x="1876207" y="783233"/>
                  </a:lnTo>
                  <a:lnTo>
                    <a:pt x="1876207" y="780993"/>
                  </a:lnTo>
                  <a:lnTo>
                    <a:pt x="1876207" y="774302"/>
                  </a:lnTo>
                  <a:lnTo>
                    <a:pt x="1876207" y="776543"/>
                  </a:lnTo>
                  <a:lnTo>
                    <a:pt x="1878452" y="787683"/>
                  </a:lnTo>
                  <a:lnTo>
                    <a:pt x="1878452" y="789923"/>
                  </a:lnTo>
                  <a:lnTo>
                    <a:pt x="1878452" y="778783"/>
                  </a:lnTo>
                  <a:lnTo>
                    <a:pt x="1878452" y="776543"/>
                  </a:lnTo>
                  <a:lnTo>
                    <a:pt x="1878452" y="780993"/>
                  </a:lnTo>
                  <a:lnTo>
                    <a:pt x="1878452" y="801063"/>
                  </a:lnTo>
                  <a:lnTo>
                    <a:pt x="1878452" y="798823"/>
                  </a:lnTo>
                  <a:lnTo>
                    <a:pt x="1880696" y="783233"/>
                  </a:lnTo>
                  <a:lnTo>
                    <a:pt x="1880696" y="785442"/>
                  </a:lnTo>
                  <a:lnTo>
                    <a:pt x="1880696" y="789923"/>
                  </a:lnTo>
                  <a:lnTo>
                    <a:pt x="1880696" y="787683"/>
                  </a:lnTo>
                  <a:lnTo>
                    <a:pt x="1880696" y="785442"/>
                  </a:lnTo>
                  <a:lnTo>
                    <a:pt x="1880696" y="796583"/>
                  </a:lnTo>
                  <a:lnTo>
                    <a:pt x="1880696" y="809963"/>
                  </a:lnTo>
                  <a:lnTo>
                    <a:pt x="1880696" y="801063"/>
                  </a:lnTo>
                  <a:lnTo>
                    <a:pt x="1882910" y="774302"/>
                  </a:lnTo>
                  <a:lnTo>
                    <a:pt x="1882910" y="772093"/>
                  </a:lnTo>
                  <a:lnTo>
                    <a:pt x="1885155" y="740820"/>
                  </a:lnTo>
                  <a:lnTo>
                    <a:pt x="1885155" y="751960"/>
                  </a:lnTo>
                  <a:lnTo>
                    <a:pt x="1885155" y="749719"/>
                  </a:lnTo>
                  <a:lnTo>
                    <a:pt x="1885155" y="727439"/>
                  </a:lnTo>
                  <a:lnTo>
                    <a:pt x="1885155" y="729679"/>
                  </a:lnTo>
                  <a:lnTo>
                    <a:pt x="1885155" y="751960"/>
                  </a:lnTo>
                  <a:lnTo>
                    <a:pt x="1887368" y="749719"/>
                  </a:lnTo>
                  <a:lnTo>
                    <a:pt x="1889613" y="716299"/>
                  </a:lnTo>
                  <a:lnTo>
                    <a:pt x="1889613" y="718539"/>
                  </a:lnTo>
                  <a:lnTo>
                    <a:pt x="1889613" y="734129"/>
                  </a:lnTo>
                  <a:lnTo>
                    <a:pt x="1889613" y="729679"/>
                  </a:lnTo>
                  <a:lnTo>
                    <a:pt x="1889613" y="731889"/>
                  </a:lnTo>
                  <a:lnTo>
                    <a:pt x="1891826" y="749719"/>
                  </a:lnTo>
                  <a:lnTo>
                    <a:pt x="1891826" y="745269"/>
                  </a:lnTo>
                  <a:lnTo>
                    <a:pt x="1891826" y="747510"/>
                  </a:lnTo>
                  <a:lnTo>
                    <a:pt x="1891826" y="758650"/>
                  </a:lnTo>
                  <a:lnTo>
                    <a:pt x="1894071" y="756409"/>
                  </a:lnTo>
                  <a:lnTo>
                    <a:pt x="1894071" y="758650"/>
                  </a:lnTo>
                  <a:lnTo>
                    <a:pt x="1894071" y="763100"/>
                  </a:lnTo>
                  <a:lnTo>
                    <a:pt x="1894071" y="727439"/>
                  </a:lnTo>
                  <a:lnTo>
                    <a:pt x="1896315" y="709546"/>
                  </a:lnTo>
                  <a:lnTo>
                    <a:pt x="1896315" y="711756"/>
                  </a:lnTo>
                  <a:lnTo>
                    <a:pt x="1896315" y="722989"/>
                  </a:lnTo>
                  <a:lnTo>
                    <a:pt x="1896315" y="720749"/>
                  </a:lnTo>
                  <a:lnTo>
                    <a:pt x="1896315" y="698406"/>
                  </a:lnTo>
                  <a:lnTo>
                    <a:pt x="1898529" y="700615"/>
                  </a:lnTo>
                  <a:lnTo>
                    <a:pt x="1898529" y="705096"/>
                  </a:lnTo>
                  <a:lnTo>
                    <a:pt x="1898529" y="693956"/>
                  </a:lnTo>
                  <a:lnTo>
                    <a:pt x="1898529" y="696166"/>
                  </a:lnTo>
                  <a:lnTo>
                    <a:pt x="1898529" y="693956"/>
                  </a:lnTo>
                  <a:lnTo>
                    <a:pt x="1900774" y="689475"/>
                  </a:lnTo>
                  <a:lnTo>
                    <a:pt x="1900774" y="698406"/>
                  </a:lnTo>
                  <a:lnTo>
                    <a:pt x="1900774" y="700615"/>
                  </a:lnTo>
                  <a:lnTo>
                    <a:pt x="1902987" y="698406"/>
                  </a:lnTo>
                  <a:lnTo>
                    <a:pt x="1902987" y="691716"/>
                  </a:lnTo>
                  <a:lnTo>
                    <a:pt x="1902987" y="698406"/>
                  </a:lnTo>
                  <a:lnTo>
                    <a:pt x="1902987" y="700615"/>
                  </a:lnTo>
                  <a:lnTo>
                    <a:pt x="1902987" y="698406"/>
                  </a:lnTo>
                  <a:lnTo>
                    <a:pt x="1902987" y="693956"/>
                  </a:lnTo>
                  <a:lnTo>
                    <a:pt x="1902987" y="696166"/>
                  </a:lnTo>
                  <a:lnTo>
                    <a:pt x="1905232" y="709546"/>
                  </a:lnTo>
                  <a:lnTo>
                    <a:pt x="1905232" y="711756"/>
                  </a:lnTo>
                  <a:lnTo>
                    <a:pt x="1905232" y="702856"/>
                  </a:lnTo>
                  <a:lnTo>
                    <a:pt x="1905232" y="698406"/>
                  </a:lnTo>
                  <a:lnTo>
                    <a:pt x="1905232" y="702856"/>
                  </a:lnTo>
                  <a:lnTo>
                    <a:pt x="1905232" y="720749"/>
                  </a:lnTo>
                  <a:lnTo>
                    <a:pt x="1905232" y="718539"/>
                  </a:lnTo>
                  <a:lnTo>
                    <a:pt x="1907476" y="702856"/>
                  </a:lnTo>
                  <a:lnTo>
                    <a:pt x="1907476" y="705096"/>
                  </a:lnTo>
                  <a:lnTo>
                    <a:pt x="1907476" y="709546"/>
                  </a:lnTo>
                  <a:lnTo>
                    <a:pt x="1907476" y="705096"/>
                  </a:lnTo>
                  <a:lnTo>
                    <a:pt x="1907476" y="702856"/>
                  </a:lnTo>
                  <a:lnTo>
                    <a:pt x="1907476" y="707306"/>
                  </a:lnTo>
                  <a:lnTo>
                    <a:pt x="1907476" y="725230"/>
                  </a:lnTo>
                  <a:lnTo>
                    <a:pt x="1909690" y="685025"/>
                  </a:lnTo>
                  <a:lnTo>
                    <a:pt x="1911934" y="669435"/>
                  </a:lnTo>
                  <a:lnTo>
                    <a:pt x="1911934" y="667195"/>
                  </a:lnTo>
                  <a:lnTo>
                    <a:pt x="1911934" y="649302"/>
                  </a:lnTo>
                  <a:lnTo>
                    <a:pt x="1911934" y="651543"/>
                  </a:lnTo>
                  <a:lnTo>
                    <a:pt x="1914148" y="678335"/>
                  </a:lnTo>
                  <a:lnTo>
                    <a:pt x="1914148" y="676126"/>
                  </a:lnTo>
                  <a:lnTo>
                    <a:pt x="1914148" y="658233"/>
                  </a:lnTo>
                  <a:lnTo>
                    <a:pt x="1914148" y="655993"/>
                  </a:lnTo>
                  <a:lnTo>
                    <a:pt x="1916393" y="651543"/>
                  </a:lnTo>
                  <a:lnTo>
                    <a:pt x="1916393" y="653752"/>
                  </a:lnTo>
                  <a:lnTo>
                    <a:pt x="1916393" y="673885"/>
                  </a:lnTo>
                  <a:lnTo>
                    <a:pt x="1916393" y="671676"/>
                  </a:lnTo>
                  <a:lnTo>
                    <a:pt x="1916393" y="669435"/>
                  </a:lnTo>
                  <a:lnTo>
                    <a:pt x="1916393" y="671676"/>
                  </a:lnTo>
                  <a:lnTo>
                    <a:pt x="1918637" y="689475"/>
                  </a:lnTo>
                  <a:lnTo>
                    <a:pt x="1918637" y="687266"/>
                  </a:lnTo>
                  <a:lnTo>
                    <a:pt x="1918637" y="682816"/>
                  </a:lnTo>
                  <a:lnTo>
                    <a:pt x="1918637" y="691716"/>
                  </a:lnTo>
                  <a:lnTo>
                    <a:pt x="1920851" y="689475"/>
                  </a:lnTo>
                  <a:lnTo>
                    <a:pt x="1920851" y="687266"/>
                  </a:lnTo>
                  <a:lnTo>
                    <a:pt x="1920851" y="689475"/>
                  </a:lnTo>
                  <a:lnTo>
                    <a:pt x="1920851" y="691716"/>
                  </a:lnTo>
                  <a:lnTo>
                    <a:pt x="1920851" y="689475"/>
                  </a:lnTo>
                  <a:lnTo>
                    <a:pt x="1920851" y="658233"/>
                  </a:lnTo>
                  <a:lnTo>
                    <a:pt x="1923158" y="633712"/>
                  </a:lnTo>
                  <a:lnTo>
                    <a:pt x="1923158" y="647062"/>
                  </a:lnTo>
                  <a:lnTo>
                    <a:pt x="1923158" y="642612"/>
                  </a:lnTo>
                  <a:lnTo>
                    <a:pt x="1923158" y="624781"/>
                  </a:lnTo>
                  <a:lnTo>
                    <a:pt x="1925402" y="627022"/>
                  </a:lnTo>
                  <a:lnTo>
                    <a:pt x="1925402" y="631472"/>
                  </a:lnTo>
                  <a:lnTo>
                    <a:pt x="1925402" y="622572"/>
                  </a:lnTo>
                  <a:lnTo>
                    <a:pt x="1925402" y="624781"/>
                  </a:lnTo>
                  <a:lnTo>
                    <a:pt x="1925402" y="627022"/>
                  </a:lnTo>
                  <a:lnTo>
                    <a:pt x="1925402" y="624781"/>
                  </a:lnTo>
                  <a:lnTo>
                    <a:pt x="1927616" y="620332"/>
                  </a:lnTo>
                  <a:lnTo>
                    <a:pt x="1927616" y="631472"/>
                  </a:lnTo>
                  <a:lnTo>
                    <a:pt x="1929860" y="631472"/>
                  </a:lnTo>
                  <a:lnTo>
                    <a:pt x="1929860" y="624781"/>
                  </a:lnTo>
                  <a:lnTo>
                    <a:pt x="1929860" y="627022"/>
                  </a:lnTo>
                  <a:lnTo>
                    <a:pt x="1929860" y="631472"/>
                  </a:lnTo>
                  <a:lnTo>
                    <a:pt x="1929860" y="629262"/>
                  </a:lnTo>
                  <a:lnTo>
                    <a:pt x="1929860" y="624781"/>
                  </a:lnTo>
                  <a:lnTo>
                    <a:pt x="1932105" y="635922"/>
                  </a:lnTo>
                  <a:lnTo>
                    <a:pt x="1932105" y="633712"/>
                  </a:lnTo>
                  <a:lnTo>
                    <a:pt x="1932105" y="635922"/>
                  </a:lnTo>
                  <a:lnTo>
                    <a:pt x="1932105" y="631472"/>
                  </a:lnTo>
                  <a:lnTo>
                    <a:pt x="1932105" y="622572"/>
                  </a:lnTo>
                  <a:lnTo>
                    <a:pt x="1932105" y="627022"/>
                  </a:lnTo>
                  <a:lnTo>
                    <a:pt x="1932105" y="640403"/>
                  </a:lnTo>
                  <a:lnTo>
                    <a:pt x="1932105" y="638162"/>
                  </a:lnTo>
                  <a:lnTo>
                    <a:pt x="1934319" y="615882"/>
                  </a:lnTo>
                  <a:lnTo>
                    <a:pt x="1934319" y="618122"/>
                  </a:lnTo>
                  <a:lnTo>
                    <a:pt x="1934319" y="615882"/>
                  </a:lnTo>
                  <a:lnTo>
                    <a:pt x="1934319" y="611432"/>
                  </a:lnTo>
                  <a:lnTo>
                    <a:pt x="1934319" y="622572"/>
                  </a:lnTo>
                  <a:lnTo>
                    <a:pt x="1934319" y="631472"/>
                  </a:lnTo>
                  <a:lnTo>
                    <a:pt x="1934319" y="629262"/>
                  </a:lnTo>
                  <a:lnTo>
                    <a:pt x="1936563" y="589058"/>
                  </a:lnTo>
                  <a:lnTo>
                    <a:pt x="1936563" y="586849"/>
                  </a:lnTo>
                  <a:lnTo>
                    <a:pt x="1938777" y="557878"/>
                  </a:lnTo>
                  <a:lnTo>
                    <a:pt x="1938777" y="569018"/>
                  </a:lnTo>
                  <a:lnTo>
                    <a:pt x="1938777" y="562328"/>
                  </a:lnTo>
                  <a:lnTo>
                    <a:pt x="1938777" y="551126"/>
                  </a:lnTo>
                  <a:lnTo>
                    <a:pt x="1938777" y="553335"/>
                  </a:lnTo>
                  <a:lnTo>
                    <a:pt x="1938777" y="577918"/>
                  </a:lnTo>
                  <a:lnTo>
                    <a:pt x="1941021" y="575709"/>
                  </a:lnTo>
                  <a:lnTo>
                    <a:pt x="1941021" y="555638"/>
                  </a:lnTo>
                  <a:lnTo>
                    <a:pt x="1941021" y="548885"/>
                  </a:lnTo>
                  <a:lnTo>
                    <a:pt x="1943266" y="551126"/>
                  </a:lnTo>
                  <a:lnTo>
                    <a:pt x="1943266" y="566778"/>
                  </a:lnTo>
                  <a:lnTo>
                    <a:pt x="1943266" y="560088"/>
                  </a:lnTo>
                  <a:lnTo>
                    <a:pt x="1943266" y="562328"/>
                  </a:lnTo>
                  <a:lnTo>
                    <a:pt x="1945479" y="573468"/>
                  </a:lnTo>
                  <a:lnTo>
                    <a:pt x="1945479" y="560088"/>
                  </a:lnTo>
                  <a:lnTo>
                    <a:pt x="1945479" y="562328"/>
                  </a:lnTo>
                  <a:lnTo>
                    <a:pt x="1945479" y="564569"/>
                  </a:lnTo>
                  <a:lnTo>
                    <a:pt x="1947724" y="562328"/>
                  </a:lnTo>
                  <a:lnTo>
                    <a:pt x="1947724" y="555638"/>
                  </a:lnTo>
                  <a:lnTo>
                    <a:pt x="1947724" y="557878"/>
                  </a:lnTo>
                  <a:lnTo>
                    <a:pt x="1947724" y="555638"/>
                  </a:lnTo>
                  <a:lnTo>
                    <a:pt x="1949938" y="490882"/>
                  </a:lnTo>
                  <a:lnTo>
                    <a:pt x="1949938" y="499782"/>
                  </a:lnTo>
                  <a:lnTo>
                    <a:pt x="1949938" y="502084"/>
                  </a:lnTo>
                  <a:lnTo>
                    <a:pt x="1949938" y="497572"/>
                  </a:lnTo>
                  <a:lnTo>
                    <a:pt x="1949938" y="479742"/>
                  </a:lnTo>
                  <a:lnTo>
                    <a:pt x="1952182" y="486432"/>
                  </a:lnTo>
                  <a:lnTo>
                    <a:pt x="1952182" y="477501"/>
                  </a:lnTo>
                  <a:lnTo>
                    <a:pt x="1952182" y="479742"/>
                  </a:lnTo>
                  <a:lnTo>
                    <a:pt x="1954427" y="473051"/>
                  </a:lnTo>
                  <a:lnTo>
                    <a:pt x="1954427" y="475292"/>
                  </a:lnTo>
                  <a:lnTo>
                    <a:pt x="1954427" y="481951"/>
                  </a:lnTo>
                  <a:lnTo>
                    <a:pt x="1954427" y="479742"/>
                  </a:lnTo>
                  <a:lnTo>
                    <a:pt x="1956640" y="473051"/>
                  </a:lnTo>
                  <a:lnTo>
                    <a:pt x="1956640" y="477501"/>
                  </a:lnTo>
                  <a:lnTo>
                    <a:pt x="1956640" y="479742"/>
                  </a:lnTo>
                  <a:lnTo>
                    <a:pt x="1956640" y="477501"/>
                  </a:lnTo>
                  <a:lnTo>
                    <a:pt x="1956640" y="468602"/>
                  </a:lnTo>
                  <a:lnTo>
                    <a:pt x="1958885" y="473051"/>
                  </a:lnTo>
                  <a:lnTo>
                    <a:pt x="1958885" y="470811"/>
                  </a:lnTo>
                  <a:lnTo>
                    <a:pt x="1958885" y="468602"/>
                  </a:lnTo>
                  <a:lnTo>
                    <a:pt x="1958885" y="457461"/>
                  </a:lnTo>
                  <a:lnTo>
                    <a:pt x="1958885" y="461911"/>
                  </a:lnTo>
                  <a:lnTo>
                    <a:pt x="1958885" y="473051"/>
                  </a:lnTo>
                  <a:lnTo>
                    <a:pt x="1958885" y="468602"/>
                  </a:lnTo>
                  <a:lnTo>
                    <a:pt x="1961098" y="441778"/>
                  </a:lnTo>
                  <a:lnTo>
                    <a:pt x="1961098" y="439538"/>
                  </a:lnTo>
                  <a:lnTo>
                    <a:pt x="1961098" y="435088"/>
                  </a:lnTo>
                  <a:lnTo>
                    <a:pt x="1961098" y="450771"/>
                  </a:lnTo>
                  <a:lnTo>
                    <a:pt x="1961098" y="446228"/>
                  </a:lnTo>
                  <a:lnTo>
                    <a:pt x="1963343" y="408358"/>
                  </a:lnTo>
                  <a:lnTo>
                    <a:pt x="1963343" y="403908"/>
                  </a:lnTo>
                  <a:lnTo>
                    <a:pt x="1965557" y="379325"/>
                  </a:lnTo>
                  <a:lnTo>
                    <a:pt x="1965557" y="394915"/>
                  </a:lnTo>
                  <a:lnTo>
                    <a:pt x="1965557" y="385984"/>
                  </a:lnTo>
                  <a:lnTo>
                    <a:pt x="1965557" y="377084"/>
                  </a:lnTo>
                  <a:lnTo>
                    <a:pt x="1965557" y="379325"/>
                  </a:lnTo>
                  <a:lnTo>
                    <a:pt x="1965557" y="406117"/>
                  </a:lnTo>
                  <a:lnTo>
                    <a:pt x="1967801" y="406117"/>
                  </a:lnTo>
                  <a:lnTo>
                    <a:pt x="1967801" y="385984"/>
                  </a:lnTo>
                  <a:lnTo>
                    <a:pt x="1967801" y="381534"/>
                  </a:lnTo>
                  <a:lnTo>
                    <a:pt x="1970046" y="381534"/>
                  </a:lnTo>
                  <a:lnTo>
                    <a:pt x="1970046" y="399458"/>
                  </a:lnTo>
                  <a:lnTo>
                    <a:pt x="1970046" y="397217"/>
                  </a:lnTo>
                  <a:lnTo>
                    <a:pt x="1970046" y="392674"/>
                  </a:lnTo>
                  <a:lnTo>
                    <a:pt x="1970046" y="394915"/>
                  </a:lnTo>
                  <a:lnTo>
                    <a:pt x="1972259" y="403908"/>
                  </a:lnTo>
                  <a:lnTo>
                    <a:pt x="1972259" y="401667"/>
                  </a:lnTo>
                  <a:lnTo>
                    <a:pt x="1972259" y="388224"/>
                  </a:lnTo>
                  <a:lnTo>
                    <a:pt x="1974504" y="383775"/>
                  </a:lnTo>
                  <a:lnTo>
                    <a:pt x="1974504" y="379325"/>
                  </a:lnTo>
                  <a:lnTo>
                    <a:pt x="1974504" y="381534"/>
                  </a:lnTo>
                  <a:lnTo>
                    <a:pt x="1974504" y="377084"/>
                  </a:lnTo>
                  <a:lnTo>
                    <a:pt x="1976717" y="323531"/>
                  </a:lnTo>
                  <a:lnTo>
                    <a:pt x="1976717" y="336911"/>
                  </a:lnTo>
                  <a:lnTo>
                    <a:pt x="1976717" y="334671"/>
                  </a:lnTo>
                  <a:lnTo>
                    <a:pt x="1976717" y="319081"/>
                  </a:lnTo>
                  <a:lnTo>
                    <a:pt x="1976717" y="321290"/>
                  </a:lnTo>
                  <a:lnTo>
                    <a:pt x="1978962" y="334671"/>
                  </a:lnTo>
                  <a:lnTo>
                    <a:pt x="1978962" y="332430"/>
                  </a:lnTo>
                  <a:lnTo>
                    <a:pt x="1978962" y="327980"/>
                  </a:lnTo>
                  <a:lnTo>
                    <a:pt x="1978962" y="330221"/>
                  </a:lnTo>
                  <a:lnTo>
                    <a:pt x="1978962" y="334671"/>
                  </a:lnTo>
                  <a:lnTo>
                    <a:pt x="1981207" y="330221"/>
                  </a:lnTo>
                  <a:lnTo>
                    <a:pt x="1981207" y="345904"/>
                  </a:lnTo>
                  <a:lnTo>
                    <a:pt x="1983420" y="343664"/>
                  </a:lnTo>
                  <a:lnTo>
                    <a:pt x="1983420" y="336911"/>
                  </a:lnTo>
                  <a:lnTo>
                    <a:pt x="1983420" y="345904"/>
                  </a:lnTo>
                  <a:lnTo>
                    <a:pt x="1983420" y="343664"/>
                  </a:lnTo>
                  <a:lnTo>
                    <a:pt x="1983420" y="336911"/>
                  </a:lnTo>
                  <a:lnTo>
                    <a:pt x="1983420" y="339121"/>
                  </a:lnTo>
                  <a:lnTo>
                    <a:pt x="1985665" y="345904"/>
                  </a:lnTo>
                  <a:lnTo>
                    <a:pt x="1985665" y="343664"/>
                  </a:lnTo>
                  <a:lnTo>
                    <a:pt x="1985665" y="341361"/>
                  </a:lnTo>
                  <a:lnTo>
                    <a:pt x="1985665" y="330221"/>
                  </a:lnTo>
                  <a:lnTo>
                    <a:pt x="1985665" y="339121"/>
                  </a:lnTo>
                  <a:lnTo>
                    <a:pt x="1985665" y="348114"/>
                  </a:lnTo>
                  <a:lnTo>
                    <a:pt x="1985665" y="345904"/>
                  </a:lnTo>
                  <a:lnTo>
                    <a:pt x="1987878" y="321290"/>
                  </a:lnTo>
                  <a:lnTo>
                    <a:pt x="1987878" y="325771"/>
                  </a:lnTo>
                  <a:lnTo>
                    <a:pt x="1987878" y="323531"/>
                  </a:lnTo>
                  <a:lnTo>
                    <a:pt x="1987878" y="319081"/>
                  </a:lnTo>
                  <a:lnTo>
                    <a:pt x="1987878" y="321290"/>
                  </a:lnTo>
                  <a:lnTo>
                    <a:pt x="1987878" y="334671"/>
                  </a:lnTo>
                  <a:lnTo>
                    <a:pt x="1987878" y="327980"/>
                  </a:lnTo>
                  <a:lnTo>
                    <a:pt x="1990123" y="301250"/>
                  </a:lnTo>
                  <a:lnTo>
                    <a:pt x="1990123" y="303491"/>
                  </a:lnTo>
                  <a:lnTo>
                    <a:pt x="1990123" y="301250"/>
                  </a:lnTo>
                  <a:lnTo>
                    <a:pt x="1992368" y="287807"/>
                  </a:lnTo>
                  <a:lnTo>
                    <a:pt x="1992368" y="296800"/>
                  </a:lnTo>
                  <a:lnTo>
                    <a:pt x="1992368" y="305700"/>
                  </a:lnTo>
                  <a:lnTo>
                    <a:pt x="1992368" y="303491"/>
                  </a:lnTo>
                  <a:lnTo>
                    <a:pt x="1992368" y="294560"/>
                  </a:lnTo>
                  <a:lnTo>
                    <a:pt x="1994581" y="330221"/>
                  </a:lnTo>
                  <a:lnTo>
                    <a:pt x="1994581" y="316840"/>
                  </a:lnTo>
                  <a:lnTo>
                    <a:pt x="1994581" y="319081"/>
                  </a:lnTo>
                  <a:lnTo>
                    <a:pt x="1994581" y="316840"/>
                  </a:lnTo>
                  <a:lnTo>
                    <a:pt x="1994581" y="319081"/>
                  </a:lnTo>
                  <a:lnTo>
                    <a:pt x="1996826" y="343664"/>
                  </a:lnTo>
                  <a:lnTo>
                    <a:pt x="1996826" y="341361"/>
                  </a:lnTo>
                  <a:lnTo>
                    <a:pt x="1996826" y="339121"/>
                  </a:lnTo>
                  <a:lnTo>
                    <a:pt x="1999039" y="350354"/>
                  </a:lnTo>
                  <a:lnTo>
                    <a:pt x="1999039" y="336911"/>
                  </a:lnTo>
                  <a:lnTo>
                    <a:pt x="1999039" y="339121"/>
                  </a:lnTo>
                  <a:lnTo>
                    <a:pt x="2001284" y="334671"/>
                  </a:lnTo>
                  <a:lnTo>
                    <a:pt x="2001284" y="332430"/>
                  </a:lnTo>
                  <a:lnTo>
                    <a:pt x="2001284" y="330221"/>
                  </a:lnTo>
                  <a:lnTo>
                    <a:pt x="2003529" y="299010"/>
                  </a:lnTo>
                  <a:lnTo>
                    <a:pt x="2003529" y="301250"/>
                  </a:lnTo>
                  <a:lnTo>
                    <a:pt x="2003529" y="299010"/>
                  </a:lnTo>
                  <a:lnTo>
                    <a:pt x="2003529" y="296800"/>
                  </a:lnTo>
                  <a:lnTo>
                    <a:pt x="2003529" y="307941"/>
                  </a:lnTo>
                  <a:lnTo>
                    <a:pt x="2003529" y="312390"/>
                  </a:lnTo>
                  <a:lnTo>
                    <a:pt x="2003529" y="310150"/>
                  </a:lnTo>
                  <a:lnTo>
                    <a:pt x="2003529" y="303491"/>
                  </a:lnTo>
                  <a:lnTo>
                    <a:pt x="2005742" y="327980"/>
                  </a:lnTo>
                  <a:lnTo>
                    <a:pt x="2005742" y="325771"/>
                  </a:lnTo>
                  <a:lnTo>
                    <a:pt x="2005742" y="327980"/>
                  </a:lnTo>
                  <a:lnTo>
                    <a:pt x="2005742" y="332430"/>
                  </a:lnTo>
                  <a:lnTo>
                    <a:pt x="2007987" y="330221"/>
                  </a:lnTo>
                  <a:lnTo>
                    <a:pt x="2007987" y="332430"/>
                  </a:lnTo>
                  <a:lnTo>
                    <a:pt x="2007987" y="352563"/>
                  </a:lnTo>
                  <a:lnTo>
                    <a:pt x="2010200" y="352563"/>
                  </a:lnTo>
                  <a:lnTo>
                    <a:pt x="2010200" y="345904"/>
                  </a:lnTo>
                  <a:lnTo>
                    <a:pt x="2010200" y="348114"/>
                  </a:lnTo>
                  <a:lnTo>
                    <a:pt x="2010200" y="354804"/>
                  </a:lnTo>
                  <a:lnTo>
                    <a:pt x="2010200" y="352563"/>
                  </a:lnTo>
                  <a:lnTo>
                    <a:pt x="2010200" y="348114"/>
                  </a:lnTo>
                  <a:lnTo>
                    <a:pt x="2010200" y="350354"/>
                  </a:lnTo>
                  <a:lnTo>
                    <a:pt x="2012445" y="359254"/>
                  </a:lnTo>
                  <a:lnTo>
                    <a:pt x="2012445" y="357044"/>
                  </a:lnTo>
                  <a:lnTo>
                    <a:pt x="2012445" y="345904"/>
                  </a:lnTo>
                  <a:lnTo>
                    <a:pt x="2012445" y="361494"/>
                  </a:lnTo>
                  <a:lnTo>
                    <a:pt x="2012445" y="359254"/>
                  </a:lnTo>
                  <a:lnTo>
                    <a:pt x="2014689" y="339121"/>
                  </a:lnTo>
                  <a:lnTo>
                    <a:pt x="2014689" y="343664"/>
                  </a:lnTo>
                  <a:lnTo>
                    <a:pt x="2014689" y="339121"/>
                  </a:lnTo>
                  <a:lnTo>
                    <a:pt x="2014689" y="341361"/>
                  </a:lnTo>
                  <a:lnTo>
                    <a:pt x="2014689" y="357044"/>
                  </a:lnTo>
                  <a:lnTo>
                    <a:pt x="2014689" y="352563"/>
                  </a:lnTo>
                  <a:lnTo>
                    <a:pt x="2016903" y="327980"/>
                  </a:lnTo>
                  <a:lnTo>
                    <a:pt x="2016903" y="332430"/>
                  </a:lnTo>
                  <a:lnTo>
                    <a:pt x="2016903" y="330221"/>
                  </a:lnTo>
                  <a:lnTo>
                    <a:pt x="2016903" y="327980"/>
                  </a:lnTo>
                  <a:lnTo>
                    <a:pt x="2019148" y="325771"/>
                  </a:lnTo>
                  <a:lnTo>
                    <a:pt x="2019148" y="327980"/>
                  </a:lnTo>
                  <a:lnTo>
                    <a:pt x="2019148" y="345904"/>
                  </a:lnTo>
                  <a:lnTo>
                    <a:pt x="2019148" y="343664"/>
                  </a:lnTo>
                  <a:lnTo>
                    <a:pt x="2019148" y="336911"/>
                  </a:lnTo>
                  <a:lnTo>
                    <a:pt x="2019148" y="339121"/>
                  </a:lnTo>
                  <a:lnTo>
                    <a:pt x="2021361" y="374844"/>
                  </a:lnTo>
                  <a:lnTo>
                    <a:pt x="2021361" y="361494"/>
                  </a:lnTo>
                  <a:lnTo>
                    <a:pt x="2021361" y="363704"/>
                  </a:lnTo>
                  <a:lnTo>
                    <a:pt x="2021361" y="365944"/>
                  </a:lnTo>
                  <a:lnTo>
                    <a:pt x="2023606" y="385984"/>
                  </a:lnTo>
                  <a:lnTo>
                    <a:pt x="2023606" y="388224"/>
                  </a:lnTo>
                  <a:lnTo>
                    <a:pt x="2023606" y="383775"/>
                  </a:lnTo>
                  <a:lnTo>
                    <a:pt x="2025819" y="392674"/>
                  </a:lnTo>
                  <a:lnTo>
                    <a:pt x="2025819" y="390465"/>
                  </a:lnTo>
                  <a:lnTo>
                    <a:pt x="2025819" y="374844"/>
                  </a:lnTo>
                  <a:lnTo>
                    <a:pt x="2025819" y="377084"/>
                  </a:lnTo>
                  <a:lnTo>
                    <a:pt x="2028157" y="377084"/>
                  </a:lnTo>
                  <a:lnTo>
                    <a:pt x="2028157" y="370394"/>
                  </a:lnTo>
                  <a:lnTo>
                    <a:pt x="2028157" y="368185"/>
                  </a:lnTo>
                  <a:lnTo>
                    <a:pt x="2030371" y="343664"/>
                  </a:lnTo>
                  <a:lnTo>
                    <a:pt x="2030371" y="348114"/>
                  </a:lnTo>
                  <a:lnTo>
                    <a:pt x="2030371" y="345904"/>
                  </a:lnTo>
                  <a:lnTo>
                    <a:pt x="2030371" y="348114"/>
                  </a:lnTo>
                  <a:lnTo>
                    <a:pt x="2030371" y="363704"/>
                  </a:lnTo>
                  <a:lnTo>
                    <a:pt x="2030371" y="361494"/>
                  </a:lnTo>
                  <a:lnTo>
                    <a:pt x="2030371" y="354804"/>
                  </a:lnTo>
                  <a:lnTo>
                    <a:pt x="2032615" y="381534"/>
                  </a:lnTo>
                  <a:lnTo>
                    <a:pt x="2032615" y="379325"/>
                  </a:lnTo>
                  <a:lnTo>
                    <a:pt x="2032615" y="381534"/>
                  </a:lnTo>
                  <a:lnTo>
                    <a:pt x="2032615" y="388224"/>
                  </a:lnTo>
                  <a:lnTo>
                    <a:pt x="2034829" y="383775"/>
                  </a:lnTo>
                  <a:lnTo>
                    <a:pt x="2034829" y="385984"/>
                  </a:lnTo>
                  <a:lnTo>
                    <a:pt x="2034829" y="403908"/>
                  </a:lnTo>
                  <a:lnTo>
                    <a:pt x="2034829" y="401667"/>
                  </a:lnTo>
                  <a:lnTo>
                    <a:pt x="2037074" y="394915"/>
                  </a:lnTo>
                  <a:lnTo>
                    <a:pt x="2037074" y="397217"/>
                  </a:lnTo>
                  <a:lnTo>
                    <a:pt x="2037074" y="401667"/>
                  </a:lnTo>
                  <a:lnTo>
                    <a:pt x="2037074" y="399458"/>
                  </a:lnTo>
                  <a:lnTo>
                    <a:pt x="2037074" y="392674"/>
                  </a:lnTo>
                  <a:lnTo>
                    <a:pt x="2037074" y="394915"/>
                  </a:lnTo>
                  <a:lnTo>
                    <a:pt x="2039318" y="399458"/>
                  </a:lnTo>
                  <a:lnTo>
                    <a:pt x="2039318" y="397217"/>
                  </a:lnTo>
                  <a:lnTo>
                    <a:pt x="2039318" y="383775"/>
                  </a:lnTo>
                  <a:lnTo>
                    <a:pt x="2039318" y="390465"/>
                  </a:lnTo>
                  <a:lnTo>
                    <a:pt x="2039318" y="399458"/>
                  </a:lnTo>
                  <a:lnTo>
                    <a:pt x="2041532" y="377084"/>
                  </a:lnTo>
                  <a:lnTo>
                    <a:pt x="2041532" y="379325"/>
                  </a:lnTo>
                  <a:lnTo>
                    <a:pt x="2041532" y="383775"/>
                  </a:lnTo>
                  <a:lnTo>
                    <a:pt x="2041532" y="381534"/>
                  </a:lnTo>
                  <a:lnTo>
                    <a:pt x="2041532" y="379325"/>
                  </a:lnTo>
                  <a:lnTo>
                    <a:pt x="2041532" y="381534"/>
                  </a:lnTo>
                  <a:lnTo>
                    <a:pt x="2041532" y="394915"/>
                  </a:lnTo>
                  <a:lnTo>
                    <a:pt x="2043776" y="388224"/>
                  </a:lnTo>
                  <a:lnTo>
                    <a:pt x="2043776" y="370394"/>
                  </a:lnTo>
                  <a:lnTo>
                    <a:pt x="2043776" y="377084"/>
                  </a:lnTo>
                  <a:lnTo>
                    <a:pt x="2045990" y="374844"/>
                  </a:lnTo>
                  <a:lnTo>
                    <a:pt x="2045990" y="381534"/>
                  </a:lnTo>
                  <a:lnTo>
                    <a:pt x="2045990" y="397217"/>
                  </a:lnTo>
                  <a:lnTo>
                    <a:pt x="2045990" y="392674"/>
                  </a:lnTo>
                  <a:lnTo>
                    <a:pt x="2045990" y="388224"/>
                  </a:lnTo>
                  <a:lnTo>
                    <a:pt x="2045990" y="390465"/>
                  </a:lnTo>
                  <a:lnTo>
                    <a:pt x="2045990" y="426188"/>
                  </a:lnTo>
                  <a:lnTo>
                    <a:pt x="2048234" y="426188"/>
                  </a:lnTo>
                  <a:lnTo>
                    <a:pt x="2048234" y="410598"/>
                  </a:lnTo>
                  <a:lnTo>
                    <a:pt x="2048234" y="412807"/>
                  </a:lnTo>
                  <a:lnTo>
                    <a:pt x="2048234" y="415048"/>
                  </a:lnTo>
                  <a:lnTo>
                    <a:pt x="2050448" y="432878"/>
                  </a:lnTo>
                  <a:lnTo>
                    <a:pt x="2050448" y="430638"/>
                  </a:lnTo>
                  <a:lnTo>
                    <a:pt x="2050448" y="426188"/>
                  </a:lnTo>
                  <a:lnTo>
                    <a:pt x="2050448" y="428397"/>
                  </a:lnTo>
                  <a:lnTo>
                    <a:pt x="2052693" y="432878"/>
                  </a:lnTo>
                  <a:lnTo>
                    <a:pt x="2052693" y="417257"/>
                  </a:lnTo>
                  <a:lnTo>
                    <a:pt x="2052693" y="419498"/>
                  </a:lnTo>
                  <a:lnTo>
                    <a:pt x="2054937" y="415048"/>
                  </a:lnTo>
                  <a:lnTo>
                    <a:pt x="2054937" y="392674"/>
                  </a:lnTo>
                  <a:lnTo>
                    <a:pt x="2054937" y="394915"/>
                  </a:lnTo>
                  <a:lnTo>
                    <a:pt x="2057151" y="403908"/>
                  </a:lnTo>
                  <a:lnTo>
                    <a:pt x="2057151" y="423948"/>
                  </a:lnTo>
                  <a:lnTo>
                    <a:pt x="2057151" y="417257"/>
                  </a:lnTo>
                  <a:lnTo>
                    <a:pt x="2059395" y="448531"/>
                  </a:lnTo>
                  <a:lnTo>
                    <a:pt x="2059395" y="446228"/>
                  </a:lnTo>
                  <a:lnTo>
                    <a:pt x="2059395" y="450771"/>
                  </a:lnTo>
                  <a:lnTo>
                    <a:pt x="2059395" y="455221"/>
                  </a:lnTo>
                  <a:lnTo>
                    <a:pt x="2061609" y="452980"/>
                  </a:lnTo>
                  <a:lnTo>
                    <a:pt x="2061609" y="455221"/>
                  </a:lnTo>
                  <a:lnTo>
                    <a:pt x="2061609" y="470811"/>
                  </a:lnTo>
                  <a:lnTo>
                    <a:pt x="2063853" y="461911"/>
                  </a:lnTo>
                  <a:lnTo>
                    <a:pt x="2063853" y="464152"/>
                  </a:lnTo>
                  <a:lnTo>
                    <a:pt x="2063853" y="468602"/>
                  </a:lnTo>
                  <a:lnTo>
                    <a:pt x="2063853" y="461911"/>
                  </a:lnTo>
                  <a:lnTo>
                    <a:pt x="2063853" y="464152"/>
                  </a:lnTo>
                  <a:lnTo>
                    <a:pt x="2066098" y="470811"/>
                  </a:lnTo>
                  <a:lnTo>
                    <a:pt x="2066098" y="468602"/>
                  </a:lnTo>
                  <a:lnTo>
                    <a:pt x="2066098" y="457461"/>
                  </a:lnTo>
                  <a:lnTo>
                    <a:pt x="2066098" y="459671"/>
                  </a:lnTo>
                  <a:lnTo>
                    <a:pt x="2066098" y="475292"/>
                  </a:lnTo>
                  <a:lnTo>
                    <a:pt x="2066098" y="470811"/>
                  </a:lnTo>
                  <a:lnTo>
                    <a:pt x="2068312" y="457461"/>
                  </a:lnTo>
                  <a:lnTo>
                    <a:pt x="2068312" y="470811"/>
                  </a:lnTo>
                  <a:lnTo>
                    <a:pt x="2068312" y="466361"/>
                  </a:lnTo>
                  <a:lnTo>
                    <a:pt x="2068312" y="473051"/>
                  </a:lnTo>
                  <a:lnTo>
                    <a:pt x="2068312" y="484192"/>
                  </a:lnTo>
                  <a:lnTo>
                    <a:pt x="2070556" y="475292"/>
                  </a:lnTo>
                  <a:lnTo>
                    <a:pt x="2070556" y="464152"/>
                  </a:lnTo>
                  <a:lnTo>
                    <a:pt x="2070556" y="466361"/>
                  </a:lnTo>
                  <a:lnTo>
                    <a:pt x="2070556" y="484192"/>
                  </a:lnTo>
                  <a:lnTo>
                    <a:pt x="2072770" y="481951"/>
                  </a:lnTo>
                  <a:lnTo>
                    <a:pt x="2072770" y="486432"/>
                  </a:lnTo>
                  <a:lnTo>
                    <a:pt x="2072770" y="506534"/>
                  </a:lnTo>
                  <a:lnTo>
                    <a:pt x="2072770" y="502084"/>
                  </a:lnTo>
                  <a:lnTo>
                    <a:pt x="2072770" y="499782"/>
                  </a:lnTo>
                  <a:lnTo>
                    <a:pt x="2072770" y="539986"/>
                  </a:lnTo>
                  <a:lnTo>
                    <a:pt x="2075014" y="537745"/>
                  </a:lnTo>
                  <a:lnTo>
                    <a:pt x="2075014" y="526605"/>
                  </a:lnTo>
                  <a:lnTo>
                    <a:pt x="2077259" y="553335"/>
                  </a:lnTo>
                  <a:lnTo>
                    <a:pt x="2077259" y="551126"/>
                  </a:lnTo>
                  <a:lnTo>
                    <a:pt x="2077259" y="546645"/>
                  </a:lnTo>
                  <a:lnTo>
                    <a:pt x="2079472" y="553335"/>
                  </a:lnTo>
                  <a:lnTo>
                    <a:pt x="2079472" y="551126"/>
                  </a:lnTo>
                  <a:lnTo>
                    <a:pt x="2079472" y="539986"/>
                  </a:lnTo>
                  <a:lnTo>
                    <a:pt x="2079472" y="542195"/>
                  </a:lnTo>
                  <a:lnTo>
                    <a:pt x="2079472" y="546645"/>
                  </a:lnTo>
                  <a:lnTo>
                    <a:pt x="2081717" y="544435"/>
                  </a:lnTo>
                  <a:lnTo>
                    <a:pt x="2081717" y="542195"/>
                  </a:lnTo>
                  <a:lnTo>
                    <a:pt x="2081717" y="544435"/>
                  </a:lnTo>
                  <a:lnTo>
                    <a:pt x="2081717" y="546645"/>
                  </a:lnTo>
                  <a:lnTo>
                    <a:pt x="2081717" y="544435"/>
                  </a:lnTo>
                  <a:lnTo>
                    <a:pt x="2081717" y="533295"/>
                  </a:lnTo>
                  <a:lnTo>
                    <a:pt x="2081717" y="535505"/>
                  </a:lnTo>
                  <a:lnTo>
                    <a:pt x="2083931" y="555638"/>
                  </a:lnTo>
                  <a:lnTo>
                    <a:pt x="2083931" y="564569"/>
                  </a:lnTo>
                  <a:lnTo>
                    <a:pt x="2083931" y="577918"/>
                  </a:lnTo>
                  <a:lnTo>
                    <a:pt x="2083931" y="575709"/>
                  </a:lnTo>
                  <a:lnTo>
                    <a:pt x="2083931" y="573468"/>
                  </a:lnTo>
                  <a:lnTo>
                    <a:pt x="2083931" y="575709"/>
                  </a:lnTo>
                  <a:lnTo>
                    <a:pt x="2086175" y="609191"/>
                  </a:lnTo>
                  <a:lnTo>
                    <a:pt x="2086175" y="613641"/>
                  </a:lnTo>
                  <a:lnTo>
                    <a:pt x="2086175" y="618122"/>
                  </a:lnTo>
                  <a:lnTo>
                    <a:pt x="2088420" y="615882"/>
                  </a:lnTo>
                  <a:lnTo>
                    <a:pt x="2088420" y="618122"/>
                  </a:lnTo>
                  <a:lnTo>
                    <a:pt x="2088420" y="633712"/>
                  </a:lnTo>
                  <a:lnTo>
                    <a:pt x="2088420" y="631472"/>
                  </a:lnTo>
                  <a:lnTo>
                    <a:pt x="2090633" y="622572"/>
                  </a:lnTo>
                  <a:lnTo>
                    <a:pt x="2090633" y="624781"/>
                  </a:lnTo>
                  <a:lnTo>
                    <a:pt x="2090633" y="631472"/>
                  </a:lnTo>
                  <a:lnTo>
                    <a:pt x="2090633" y="629262"/>
                  </a:lnTo>
                  <a:lnTo>
                    <a:pt x="2090633" y="624781"/>
                  </a:lnTo>
                  <a:lnTo>
                    <a:pt x="2092878" y="635922"/>
                  </a:lnTo>
                  <a:lnTo>
                    <a:pt x="2092878" y="624781"/>
                  </a:lnTo>
                  <a:lnTo>
                    <a:pt x="2092878" y="627022"/>
                  </a:lnTo>
                  <a:lnTo>
                    <a:pt x="2092878" y="642612"/>
                  </a:lnTo>
                  <a:lnTo>
                    <a:pt x="2092878" y="640403"/>
                  </a:lnTo>
                  <a:lnTo>
                    <a:pt x="2095091" y="629262"/>
                  </a:lnTo>
                  <a:lnTo>
                    <a:pt x="2095091" y="644852"/>
                  </a:lnTo>
                  <a:lnTo>
                    <a:pt x="2095091" y="642612"/>
                  </a:lnTo>
                  <a:lnTo>
                    <a:pt x="2095091" y="651543"/>
                  </a:lnTo>
                  <a:lnTo>
                    <a:pt x="2095091" y="660536"/>
                  </a:lnTo>
                  <a:lnTo>
                    <a:pt x="2095091" y="658233"/>
                  </a:lnTo>
                  <a:lnTo>
                    <a:pt x="2097336" y="644852"/>
                  </a:lnTo>
                  <a:lnTo>
                    <a:pt x="2097336" y="669435"/>
                  </a:lnTo>
                  <a:lnTo>
                    <a:pt x="2099581" y="669435"/>
                  </a:lnTo>
                  <a:lnTo>
                    <a:pt x="2099581" y="720749"/>
                  </a:lnTo>
                  <a:lnTo>
                    <a:pt x="2101794" y="718539"/>
                  </a:lnTo>
                  <a:lnTo>
                    <a:pt x="2101794" y="702856"/>
                  </a:lnTo>
                  <a:lnTo>
                    <a:pt x="2101794" y="705096"/>
                  </a:lnTo>
                  <a:lnTo>
                    <a:pt x="2101794" y="707306"/>
                  </a:lnTo>
                  <a:lnTo>
                    <a:pt x="2104039" y="720749"/>
                  </a:lnTo>
                  <a:lnTo>
                    <a:pt x="2104039" y="722989"/>
                  </a:lnTo>
                  <a:lnTo>
                    <a:pt x="2104039" y="720749"/>
                  </a:lnTo>
                  <a:lnTo>
                    <a:pt x="2104039" y="714089"/>
                  </a:lnTo>
                  <a:lnTo>
                    <a:pt x="2104039" y="716299"/>
                  </a:lnTo>
                  <a:lnTo>
                    <a:pt x="2106252" y="720749"/>
                  </a:lnTo>
                  <a:lnTo>
                    <a:pt x="2106252" y="718539"/>
                  </a:lnTo>
                  <a:lnTo>
                    <a:pt x="2106252" y="707306"/>
                  </a:lnTo>
                  <a:lnTo>
                    <a:pt x="2106252" y="714089"/>
                  </a:lnTo>
                  <a:lnTo>
                    <a:pt x="2108497" y="711756"/>
                  </a:lnTo>
                  <a:lnTo>
                    <a:pt x="2108497" y="707306"/>
                  </a:lnTo>
                  <a:lnTo>
                    <a:pt x="2108497" y="709546"/>
                  </a:lnTo>
                  <a:lnTo>
                    <a:pt x="2108497" y="711756"/>
                  </a:lnTo>
                  <a:lnTo>
                    <a:pt x="2108497" y="702856"/>
                  </a:lnTo>
                  <a:lnTo>
                    <a:pt x="2110710" y="727439"/>
                  </a:lnTo>
                  <a:lnTo>
                    <a:pt x="2110710" y="747510"/>
                  </a:lnTo>
                  <a:lnTo>
                    <a:pt x="2110710" y="743029"/>
                  </a:lnTo>
                  <a:lnTo>
                    <a:pt x="2110710" y="745269"/>
                  </a:lnTo>
                  <a:lnTo>
                    <a:pt x="2112955" y="769852"/>
                  </a:lnTo>
                  <a:lnTo>
                    <a:pt x="2112955" y="767643"/>
                  </a:lnTo>
                  <a:lnTo>
                    <a:pt x="2112955" y="765403"/>
                  </a:lnTo>
                  <a:lnTo>
                    <a:pt x="2112955" y="767643"/>
                  </a:lnTo>
                  <a:lnTo>
                    <a:pt x="2112955" y="774302"/>
                  </a:lnTo>
                  <a:lnTo>
                    <a:pt x="2112955" y="769852"/>
                  </a:lnTo>
                  <a:lnTo>
                    <a:pt x="2115200" y="767643"/>
                  </a:lnTo>
                  <a:lnTo>
                    <a:pt x="2115200" y="769852"/>
                  </a:lnTo>
                  <a:lnTo>
                    <a:pt x="2115200" y="776543"/>
                  </a:lnTo>
                  <a:lnTo>
                    <a:pt x="2117413" y="758650"/>
                  </a:lnTo>
                  <a:lnTo>
                    <a:pt x="2117413" y="760859"/>
                  </a:lnTo>
                  <a:lnTo>
                    <a:pt x="2117413" y="765403"/>
                  </a:lnTo>
                  <a:lnTo>
                    <a:pt x="2117413" y="760859"/>
                  </a:lnTo>
                  <a:lnTo>
                    <a:pt x="2117413" y="756409"/>
                  </a:lnTo>
                  <a:lnTo>
                    <a:pt x="2119658" y="760859"/>
                  </a:lnTo>
                  <a:lnTo>
                    <a:pt x="2119658" y="747510"/>
                  </a:lnTo>
                  <a:lnTo>
                    <a:pt x="2119658" y="756409"/>
                  </a:lnTo>
                  <a:lnTo>
                    <a:pt x="2119658" y="765403"/>
                  </a:lnTo>
                  <a:lnTo>
                    <a:pt x="2119658" y="763100"/>
                  </a:lnTo>
                  <a:lnTo>
                    <a:pt x="2121871" y="749719"/>
                  </a:lnTo>
                  <a:lnTo>
                    <a:pt x="2121871" y="765403"/>
                  </a:lnTo>
                  <a:lnTo>
                    <a:pt x="2121871" y="763100"/>
                  </a:lnTo>
                  <a:lnTo>
                    <a:pt x="2121871" y="776543"/>
                  </a:lnTo>
                  <a:lnTo>
                    <a:pt x="2124116" y="772093"/>
                  </a:lnTo>
                  <a:lnTo>
                    <a:pt x="2124116" y="758650"/>
                  </a:lnTo>
                  <a:lnTo>
                    <a:pt x="2124116" y="760859"/>
                  </a:lnTo>
                  <a:lnTo>
                    <a:pt x="2124116" y="780993"/>
                  </a:lnTo>
                  <a:lnTo>
                    <a:pt x="2126361" y="778783"/>
                  </a:lnTo>
                  <a:lnTo>
                    <a:pt x="2126361" y="785442"/>
                  </a:lnTo>
                  <a:lnTo>
                    <a:pt x="2126361" y="801063"/>
                  </a:lnTo>
                  <a:lnTo>
                    <a:pt x="2126361" y="796583"/>
                  </a:lnTo>
                  <a:lnTo>
                    <a:pt x="2126361" y="789923"/>
                  </a:lnTo>
                  <a:lnTo>
                    <a:pt x="2126361" y="792133"/>
                  </a:lnTo>
                  <a:lnTo>
                    <a:pt x="2126361" y="814413"/>
                  </a:lnTo>
                  <a:lnTo>
                    <a:pt x="2126361" y="812204"/>
                  </a:lnTo>
                  <a:lnTo>
                    <a:pt x="2128574" y="785442"/>
                  </a:lnTo>
                  <a:lnTo>
                    <a:pt x="2128574" y="783233"/>
                  </a:lnTo>
                  <a:lnTo>
                    <a:pt x="2128574" y="785442"/>
                  </a:lnTo>
                  <a:lnTo>
                    <a:pt x="2130819" y="792133"/>
                  </a:lnTo>
                  <a:lnTo>
                    <a:pt x="2130819" y="789923"/>
                  </a:lnTo>
                  <a:lnTo>
                    <a:pt x="2130819" y="783233"/>
                  </a:lnTo>
                  <a:lnTo>
                    <a:pt x="2130819" y="778783"/>
                  </a:lnTo>
                  <a:lnTo>
                    <a:pt x="2130819" y="780993"/>
                  </a:lnTo>
                  <a:lnTo>
                    <a:pt x="2133126" y="783233"/>
                  </a:lnTo>
                  <a:lnTo>
                    <a:pt x="2133126" y="780993"/>
                  </a:lnTo>
                  <a:lnTo>
                    <a:pt x="2133126" y="765403"/>
                  </a:lnTo>
                  <a:lnTo>
                    <a:pt x="2133126" y="767643"/>
                  </a:lnTo>
                  <a:lnTo>
                    <a:pt x="2135339" y="772093"/>
                  </a:lnTo>
                  <a:lnTo>
                    <a:pt x="2135339" y="769852"/>
                  </a:lnTo>
                  <a:lnTo>
                    <a:pt x="2135339" y="765403"/>
                  </a:lnTo>
                  <a:lnTo>
                    <a:pt x="2135339" y="767643"/>
                  </a:lnTo>
                  <a:lnTo>
                    <a:pt x="2135339" y="769852"/>
                  </a:lnTo>
                  <a:lnTo>
                    <a:pt x="2135339" y="767643"/>
                  </a:lnTo>
                  <a:lnTo>
                    <a:pt x="2135339" y="758650"/>
                  </a:lnTo>
                  <a:lnTo>
                    <a:pt x="2135339" y="760859"/>
                  </a:lnTo>
                  <a:lnTo>
                    <a:pt x="2137584" y="783233"/>
                  </a:lnTo>
                  <a:lnTo>
                    <a:pt x="2137584" y="785442"/>
                  </a:lnTo>
                  <a:lnTo>
                    <a:pt x="2137584" y="801063"/>
                  </a:lnTo>
                  <a:lnTo>
                    <a:pt x="2137584" y="794373"/>
                  </a:lnTo>
                  <a:lnTo>
                    <a:pt x="2137584" y="796583"/>
                  </a:lnTo>
                  <a:lnTo>
                    <a:pt x="2139829" y="812204"/>
                  </a:lnTo>
                  <a:lnTo>
                    <a:pt x="2139829" y="809963"/>
                  </a:lnTo>
                  <a:lnTo>
                    <a:pt x="2139829" y="803273"/>
                  </a:lnTo>
                  <a:lnTo>
                    <a:pt x="2139829" y="805513"/>
                  </a:lnTo>
                  <a:lnTo>
                    <a:pt x="2139829" y="807723"/>
                  </a:lnTo>
                  <a:lnTo>
                    <a:pt x="2142042" y="798823"/>
                  </a:lnTo>
                  <a:lnTo>
                    <a:pt x="2142042" y="801063"/>
                  </a:lnTo>
                  <a:lnTo>
                    <a:pt x="2142042" y="803273"/>
                  </a:lnTo>
                  <a:lnTo>
                    <a:pt x="2142042" y="801063"/>
                  </a:lnTo>
                  <a:lnTo>
                    <a:pt x="2144287" y="778783"/>
                  </a:lnTo>
                  <a:lnTo>
                    <a:pt x="2144287" y="776543"/>
                  </a:lnTo>
                  <a:lnTo>
                    <a:pt x="2144287" y="778783"/>
                  </a:lnTo>
                  <a:lnTo>
                    <a:pt x="2144287" y="780993"/>
                  </a:lnTo>
                  <a:lnTo>
                    <a:pt x="2144287" y="778783"/>
                  </a:lnTo>
                  <a:lnTo>
                    <a:pt x="2144287" y="772093"/>
                  </a:lnTo>
                  <a:lnTo>
                    <a:pt x="2146500" y="776543"/>
                  </a:lnTo>
                  <a:lnTo>
                    <a:pt x="2146500" y="774302"/>
                  </a:lnTo>
                  <a:lnTo>
                    <a:pt x="2146500" y="767643"/>
                  </a:lnTo>
                  <a:lnTo>
                    <a:pt x="2146500" y="760859"/>
                  </a:lnTo>
                  <a:lnTo>
                    <a:pt x="2146500" y="769852"/>
                  </a:lnTo>
                  <a:lnTo>
                    <a:pt x="2146500" y="778783"/>
                  </a:lnTo>
                  <a:lnTo>
                    <a:pt x="2146500" y="776543"/>
                  </a:lnTo>
                  <a:lnTo>
                    <a:pt x="2148745" y="763100"/>
                  </a:lnTo>
                  <a:lnTo>
                    <a:pt x="2148745" y="765403"/>
                  </a:lnTo>
                  <a:lnTo>
                    <a:pt x="2148745" y="778783"/>
                  </a:lnTo>
                  <a:lnTo>
                    <a:pt x="2148745" y="776543"/>
                  </a:lnTo>
                  <a:lnTo>
                    <a:pt x="2148745" y="783233"/>
                  </a:lnTo>
                  <a:lnTo>
                    <a:pt x="2148745" y="789923"/>
                  </a:lnTo>
                  <a:lnTo>
                    <a:pt x="2150989" y="785442"/>
                  </a:lnTo>
                  <a:lnTo>
                    <a:pt x="2150989" y="774302"/>
                  </a:lnTo>
                  <a:lnTo>
                    <a:pt x="2150989" y="792133"/>
                  </a:lnTo>
                  <a:lnTo>
                    <a:pt x="2153203" y="789923"/>
                  </a:lnTo>
                  <a:lnTo>
                    <a:pt x="2153203" y="792133"/>
                  </a:lnTo>
                  <a:lnTo>
                    <a:pt x="2153203" y="809963"/>
                  </a:lnTo>
                  <a:lnTo>
                    <a:pt x="2153203" y="801063"/>
                  </a:lnTo>
                  <a:lnTo>
                    <a:pt x="2153203" y="796583"/>
                  </a:lnTo>
                  <a:lnTo>
                    <a:pt x="2153203" y="798823"/>
                  </a:lnTo>
                  <a:lnTo>
                    <a:pt x="2153203" y="814413"/>
                  </a:lnTo>
                  <a:lnTo>
                    <a:pt x="2155448" y="776543"/>
                  </a:lnTo>
                  <a:lnTo>
                    <a:pt x="2155448" y="778783"/>
                  </a:lnTo>
                  <a:lnTo>
                    <a:pt x="2157661" y="783233"/>
                  </a:lnTo>
                  <a:lnTo>
                    <a:pt x="2157661" y="769852"/>
                  </a:lnTo>
                  <a:lnTo>
                    <a:pt x="2159906" y="772093"/>
                  </a:lnTo>
                  <a:lnTo>
                    <a:pt x="2159906" y="774302"/>
                  </a:lnTo>
                  <a:lnTo>
                    <a:pt x="2159906" y="772093"/>
                  </a:lnTo>
                  <a:lnTo>
                    <a:pt x="2159906" y="760859"/>
                  </a:lnTo>
                  <a:lnTo>
                    <a:pt x="2162150" y="767643"/>
                  </a:lnTo>
                  <a:lnTo>
                    <a:pt x="2162150" y="765403"/>
                  </a:lnTo>
                  <a:lnTo>
                    <a:pt x="2162150" y="763100"/>
                  </a:lnTo>
                  <a:lnTo>
                    <a:pt x="2162150" y="765403"/>
                  </a:lnTo>
                  <a:lnTo>
                    <a:pt x="2162150" y="767643"/>
                  </a:lnTo>
                  <a:lnTo>
                    <a:pt x="2162150" y="765403"/>
                  </a:lnTo>
                  <a:lnTo>
                    <a:pt x="2162150" y="760859"/>
                  </a:lnTo>
                  <a:lnTo>
                    <a:pt x="2162150" y="763100"/>
                  </a:lnTo>
                  <a:lnTo>
                    <a:pt x="2164364" y="787683"/>
                  </a:lnTo>
                  <a:lnTo>
                    <a:pt x="2164364" y="785442"/>
                  </a:lnTo>
                  <a:lnTo>
                    <a:pt x="2164364" y="789923"/>
                  </a:lnTo>
                  <a:lnTo>
                    <a:pt x="2164364" y="803273"/>
                  </a:lnTo>
                  <a:lnTo>
                    <a:pt x="2164364" y="798823"/>
                  </a:lnTo>
                  <a:lnTo>
                    <a:pt x="2164364" y="794373"/>
                  </a:lnTo>
                  <a:lnTo>
                    <a:pt x="2166608" y="807723"/>
                  </a:lnTo>
                  <a:lnTo>
                    <a:pt x="2166608" y="805513"/>
                  </a:lnTo>
                  <a:lnTo>
                    <a:pt x="2166608" y="794373"/>
                  </a:lnTo>
                  <a:lnTo>
                    <a:pt x="2166608" y="796583"/>
                  </a:lnTo>
                  <a:lnTo>
                    <a:pt x="2166608" y="798823"/>
                  </a:lnTo>
                  <a:lnTo>
                    <a:pt x="2166608" y="794373"/>
                  </a:lnTo>
                  <a:lnTo>
                    <a:pt x="2168822" y="787683"/>
                  </a:lnTo>
                  <a:lnTo>
                    <a:pt x="2168822" y="789923"/>
                  </a:lnTo>
                  <a:lnTo>
                    <a:pt x="2168822" y="787683"/>
                  </a:lnTo>
                  <a:lnTo>
                    <a:pt x="2171067" y="765403"/>
                  </a:lnTo>
                  <a:lnTo>
                    <a:pt x="2171067" y="760859"/>
                  </a:lnTo>
                  <a:lnTo>
                    <a:pt x="2171067" y="765403"/>
                  </a:lnTo>
                  <a:lnTo>
                    <a:pt x="2171067" y="767643"/>
                  </a:lnTo>
                  <a:lnTo>
                    <a:pt x="2171067" y="765403"/>
                  </a:lnTo>
                  <a:lnTo>
                    <a:pt x="2171067" y="758650"/>
                  </a:lnTo>
                  <a:lnTo>
                    <a:pt x="2173311" y="765403"/>
                  </a:lnTo>
                  <a:lnTo>
                    <a:pt x="2173311" y="763100"/>
                  </a:lnTo>
                  <a:lnTo>
                    <a:pt x="2173311" y="751960"/>
                  </a:lnTo>
                  <a:lnTo>
                    <a:pt x="2175525" y="774302"/>
                  </a:lnTo>
                  <a:lnTo>
                    <a:pt x="2175525" y="772093"/>
                  </a:lnTo>
                  <a:lnTo>
                    <a:pt x="2175525" y="776543"/>
                  </a:lnTo>
                  <a:lnTo>
                    <a:pt x="2175525" y="783233"/>
                  </a:lnTo>
                  <a:lnTo>
                    <a:pt x="2177769" y="778783"/>
                  </a:lnTo>
                  <a:lnTo>
                    <a:pt x="2177769" y="767643"/>
                  </a:lnTo>
                  <a:lnTo>
                    <a:pt x="2177769" y="783233"/>
                  </a:lnTo>
                  <a:lnTo>
                    <a:pt x="2179983" y="780993"/>
                  </a:lnTo>
                  <a:lnTo>
                    <a:pt x="2179983" y="785442"/>
                  </a:lnTo>
                  <a:lnTo>
                    <a:pt x="2179983" y="798823"/>
                  </a:lnTo>
                  <a:lnTo>
                    <a:pt x="2179983" y="794373"/>
                  </a:lnTo>
                  <a:lnTo>
                    <a:pt x="2179983" y="783233"/>
                  </a:lnTo>
                  <a:lnTo>
                    <a:pt x="2179983" y="785442"/>
                  </a:lnTo>
                  <a:lnTo>
                    <a:pt x="2179983" y="794373"/>
                  </a:lnTo>
                  <a:lnTo>
                    <a:pt x="2182227" y="751960"/>
                  </a:lnTo>
                  <a:lnTo>
                    <a:pt x="2184441" y="756409"/>
                  </a:lnTo>
                  <a:lnTo>
                    <a:pt x="2184441" y="740820"/>
                  </a:lnTo>
                  <a:lnTo>
                    <a:pt x="2186686" y="743029"/>
                  </a:lnTo>
                  <a:lnTo>
                    <a:pt x="2186686" y="745269"/>
                  </a:lnTo>
                  <a:lnTo>
                    <a:pt x="2186686" y="743029"/>
                  </a:lnTo>
                  <a:lnTo>
                    <a:pt x="2186686" y="731889"/>
                  </a:lnTo>
                  <a:lnTo>
                    <a:pt x="2186686" y="734129"/>
                  </a:lnTo>
                  <a:lnTo>
                    <a:pt x="2188930" y="740820"/>
                  </a:lnTo>
                  <a:lnTo>
                    <a:pt x="2188930" y="738579"/>
                  </a:lnTo>
                  <a:lnTo>
                    <a:pt x="2188930" y="736370"/>
                  </a:lnTo>
                  <a:lnTo>
                    <a:pt x="2188930" y="740820"/>
                  </a:lnTo>
                  <a:lnTo>
                    <a:pt x="2188930" y="738579"/>
                  </a:lnTo>
                  <a:lnTo>
                    <a:pt x="2188930" y="731889"/>
                  </a:lnTo>
                  <a:lnTo>
                    <a:pt x="2188930" y="734129"/>
                  </a:lnTo>
                  <a:lnTo>
                    <a:pt x="2191144" y="756409"/>
                  </a:lnTo>
                  <a:lnTo>
                    <a:pt x="2191144" y="754169"/>
                  </a:lnTo>
                  <a:lnTo>
                    <a:pt x="2191144" y="758650"/>
                  </a:lnTo>
                  <a:lnTo>
                    <a:pt x="2191144" y="769852"/>
                  </a:lnTo>
                  <a:lnTo>
                    <a:pt x="2191144" y="763100"/>
                  </a:lnTo>
                  <a:lnTo>
                    <a:pt x="2191144" y="756409"/>
                  </a:lnTo>
                  <a:lnTo>
                    <a:pt x="2193388" y="760859"/>
                  </a:lnTo>
                  <a:lnTo>
                    <a:pt x="2193388" y="740820"/>
                  </a:lnTo>
                  <a:lnTo>
                    <a:pt x="2193388" y="743029"/>
                  </a:lnTo>
                  <a:lnTo>
                    <a:pt x="2193388" y="740820"/>
                  </a:lnTo>
                  <a:lnTo>
                    <a:pt x="2195602" y="727439"/>
                  </a:lnTo>
                  <a:lnTo>
                    <a:pt x="2195602" y="722989"/>
                  </a:lnTo>
                  <a:lnTo>
                    <a:pt x="2197846" y="696166"/>
                  </a:lnTo>
                  <a:lnTo>
                    <a:pt x="2197846" y="700615"/>
                  </a:lnTo>
                  <a:lnTo>
                    <a:pt x="2197846" y="698406"/>
                  </a:lnTo>
                  <a:lnTo>
                    <a:pt x="2197846" y="691716"/>
                  </a:lnTo>
                  <a:lnTo>
                    <a:pt x="2200091" y="696166"/>
                  </a:lnTo>
                  <a:lnTo>
                    <a:pt x="2200091" y="685025"/>
                  </a:lnTo>
                  <a:lnTo>
                    <a:pt x="2200091" y="682816"/>
                  </a:lnTo>
                  <a:lnTo>
                    <a:pt x="2200091" y="689475"/>
                  </a:lnTo>
                  <a:lnTo>
                    <a:pt x="2200091" y="698406"/>
                  </a:lnTo>
                  <a:lnTo>
                    <a:pt x="2200091" y="696166"/>
                  </a:lnTo>
                  <a:lnTo>
                    <a:pt x="2202305" y="682816"/>
                  </a:lnTo>
                  <a:lnTo>
                    <a:pt x="2202305" y="685025"/>
                  </a:lnTo>
                  <a:lnTo>
                    <a:pt x="2202305" y="696166"/>
                  </a:lnTo>
                  <a:lnTo>
                    <a:pt x="2202305" y="693956"/>
                  </a:lnTo>
                  <a:lnTo>
                    <a:pt x="2202305" y="696166"/>
                  </a:lnTo>
                  <a:lnTo>
                    <a:pt x="2202305" y="702856"/>
                  </a:lnTo>
                  <a:lnTo>
                    <a:pt x="2204549" y="700615"/>
                  </a:lnTo>
                  <a:lnTo>
                    <a:pt x="2204549" y="682816"/>
                  </a:lnTo>
                  <a:lnTo>
                    <a:pt x="2204549" y="685025"/>
                  </a:lnTo>
                  <a:lnTo>
                    <a:pt x="2204549" y="689475"/>
                  </a:lnTo>
                  <a:lnTo>
                    <a:pt x="2206763" y="689475"/>
                  </a:lnTo>
                  <a:lnTo>
                    <a:pt x="2206763" y="685025"/>
                  </a:lnTo>
                  <a:lnTo>
                    <a:pt x="2206763" y="689475"/>
                  </a:lnTo>
                  <a:lnTo>
                    <a:pt x="2206763" y="700615"/>
                  </a:lnTo>
                  <a:lnTo>
                    <a:pt x="2206763" y="696166"/>
                  </a:lnTo>
                  <a:lnTo>
                    <a:pt x="2206763" y="680576"/>
                  </a:lnTo>
                  <a:lnTo>
                    <a:pt x="2206763" y="685025"/>
                  </a:lnTo>
                  <a:lnTo>
                    <a:pt x="2209007" y="653752"/>
                  </a:lnTo>
                  <a:lnTo>
                    <a:pt x="2209007" y="631472"/>
                  </a:lnTo>
                  <a:lnTo>
                    <a:pt x="2211252" y="633712"/>
                  </a:lnTo>
                  <a:lnTo>
                    <a:pt x="2211252" y="635922"/>
                  </a:lnTo>
                  <a:lnTo>
                    <a:pt x="2211252" y="633712"/>
                  </a:lnTo>
                  <a:lnTo>
                    <a:pt x="2211252" y="618122"/>
                  </a:lnTo>
                  <a:lnTo>
                    <a:pt x="2211252" y="615882"/>
                  </a:lnTo>
                  <a:lnTo>
                    <a:pt x="2213465" y="618122"/>
                  </a:lnTo>
                  <a:lnTo>
                    <a:pt x="2213465" y="604679"/>
                  </a:lnTo>
                  <a:lnTo>
                    <a:pt x="2213465" y="606982"/>
                  </a:lnTo>
                  <a:lnTo>
                    <a:pt x="2215710" y="611432"/>
                  </a:lnTo>
                  <a:lnTo>
                    <a:pt x="2215710" y="611432"/>
                  </a:lnTo>
                  <a:lnTo>
                    <a:pt x="2215710" y="606982"/>
                  </a:lnTo>
                  <a:lnTo>
                    <a:pt x="2215710" y="609191"/>
                  </a:lnTo>
                  <a:lnTo>
                    <a:pt x="2215710" y="600198"/>
                  </a:lnTo>
                  <a:lnTo>
                    <a:pt x="2215710" y="602439"/>
                  </a:lnTo>
                  <a:lnTo>
                    <a:pt x="2217924" y="618122"/>
                  </a:lnTo>
                  <a:lnTo>
                    <a:pt x="2217924" y="615882"/>
                  </a:lnTo>
                  <a:lnTo>
                    <a:pt x="2217924" y="627022"/>
                  </a:lnTo>
                  <a:lnTo>
                    <a:pt x="2217924" y="624781"/>
                  </a:lnTo>
                  <a:lnTo>
                    <a:pt x="2217924" y="606982"/>
                  </a:lnTo>
                  <a:lnTo>
                    <a:pt x="2220168" y="609191"/>
                  </a:lnTo>
                  <a:lnTo>
                    <a:pt x="2220168" y="602439"/>
                  </a:lnTo>
                  <a:lnTo>
                    <a:pt x="2220168" y="580159"/>
                  </a:lnTo>
                  <a:lnTo>
                    <a:pt x="2220168" y="582368"/>
                  </a:lnTo>
                  <a:lnTo>
                    <a:pt x="2220168" y="580159"/>
                  </a:lnTo>
                  <a:lnTo>
                    <a:pt x="2224626" y="528845"/>
                  </a:lnTo>
                  <a:lnTo>
                    <a:pt x="2224626" y="531055"/>
                  </a:lnTo>
                  <a:lnTo>
                    <a:pt x="2224626" y="533295"/>
                  </a:lnTo>
                  <a:lnTo>
                    <a:pt x="2224626" y="526605"/>
                  </a:lnTo>
                  <a:lnTo>
                    <a:pt x="2226871" y="531055"/>
                  </a:lnTo>
                  <a:lnTo>
                    <a:pt x="2226871" y="517674"/>
                  </a:lnTo>
                  <a:lnTo>
                    <a:pt x="2226871" y="524365"/>
                  </a:lnTo>
                  <a:lnTo>
                    <a:pt x="2226871" y="533295"/>
                  </a:lnTo>
                  <a:lnTo>
                    <a:pt x="2226871" y="531055"/>
                  </a:lnTo>
                  <a:lnTo>
                    <a:pt x="2229084" y="517674"/>
                  </a:lnTo>
                  <a:lnTo>
                    <a:pt x="2229084" y="519915"/>
                  </a:lnTo>
                  <a:lnTo>
                    <a:pt x="2229084" y="531055"/>
                  </a:lnTo>
                  <a:lnTo>
                    <a:pt x="2229084" y="526605"/>
                  </a:lnTo>
                  <a:lnTo>
                    <a:pt x="2229084" y="531055"/>
                  </a:lnTo>
                  <a:lnTo>
                    <a:pt x="2229084" y="535505"/>
                  </a:lnTo>
                  <a:lnTo>
                    <a:pt x="2231329" y="528845"/>
                  </a:lnTo>
                  <a:lnTo>
                    <a:pt x="2231329" y="513224"/>
                  </a:lnTo>
                  <a:lnTo>
                    <a:pt x="2231329" y="515465"/>
                  </a:lnTo>
                  <a:lnTo>
                    <a:pt x="2231329" y="517674"/>
                  </a:lnTo>
                  <a:lnTo>
                    <a:pt x="2231329" y="515465"/>
                  </a:lnTo>
                  <a:lnTo>
                    <a:pt x="2233574" y="511015"/>
                  </a:lnTo>
                  <a:lnTo>
                    <a:pt x="2233574" y="517674"/>
                  </a:lnTo>
                  <a:lnTo>
                    <a:pt x="2233574" y="524365"/>
                  </a:lnTo>
                  <a:lnTo>
                    <a:pt x="2233574" y="517674"/>
                  </a:lnTo>
                  <a:lnTo>
                    <a:pt x="2233574" y="502084"/>
                  </a:lnTo>
                  <a:lnTo>
                    <a:pt x="2233574" y="504325"/>
                  </a:lnTo>
                  <a:lnTo>
                    <a:pt x="2235787" y="475292"/>
                  </a:lnTo>
                  <a:lnTo>
                    <a:pt x="2235787" y="455221"/>
                  </a:lnTo>
                  <a:lnTo>
                    <a:pt x="2235787" y="457461"/>
                  </a:lnTo>
                  <a:lnTo>
                    <a:pt x="2238094" y="461911"/>
                  </a:lnTo>
                  <a:lnTo>
                    <a:pt x="2238094" y="459671"/>
                  </a:lnTo>
                  <a:lnTo>
                    <a:pt x="2238094" y="446228"/>
                  </a:lnTo>
                  <a:lnTo>
                    <a:pt x="2240339" y="448531"/>
                  </a:lnTo>
                  <a:lnTo>
                    <a:pt x="2240339" y="450771"/>
                  </a:lnTo>
                  <a:lnTo>
                    <a:pt x="2240339" y="448531"/>
                  </a:lnTo>
                  <a:lnTo>
                    <a:pt x="2240339" y="441778"/>
                  </a:lnTo>
                  <a:lnTo>
                    <a:pt x="2240339" y="444019"/>
                  </a:lnTo>
                  <a:lnTo>
                    <a:pt x="2242552" y="452980"/>
                  </a:lnTo>
                  <a:lnTo>
                    <a:pt x="2242552" y="450771"/>
                  </a:lnTo>
                  <a:lnTo>
                    <a:pt x="2242552" y="446228"/>
                  </a:lnTo>
                  <a:lnTo>
                    <a:pt x="2242552" y="448531"/>
                  </a:lnTo>
                  <a:lnTo>
                    <a:pt x="2242552" y="452980"/>
                  </a:lnTo>
                  <a:lnTo>
                    <a:pt x="2242552" y="450771"/>
                  </a:lnTo>
                  <a:lnTo>
                    <a:pt x="2242552" y="444019"/>
                  </a:lnTo>
                  <a:lnTo>
                    <a:pt x="2242552" y="446228"/>
                  </a:lnTo>
                  <a:lnTo>
                    <a:pt x="2244797" y="461911"/>
                  </a:lnTo>
                  <a:lnTo>
                    <a:pt x="2244797" y="459671"/>
                  </a:lnTo>
                  <a:lnTo>
                    <a:pt x="2244797" y="461911"/>
                  </a:lnTo>
                  <a:lnTo>
                    <a:pt x="2244797" y="468602"/>
                  </a:lnTo>
                  <a:lnTo>
                    <a:pt x="2244797" y="464152"/>
                  </a:lnTo>
                  <a:lnTo>
                    <a:pt x="2244797" y="448531"/>
                  </a:lnTo>
                  <a:lnTo>
                    <a:pt x="2247042" y="448531"/>
                  </a:lnTo>
                  <a:lnTo>
                    <a:pt x="2247042" y="441778"/>
                  </a:lnTo>
                  <a:lnTo>
                    <a:pt x="2247042" y="421738"/>
                  </a:lnTo>
                  <a:lnTo>
                    <a:pt x="2247042" y="423948"/>
                  </a:lnTo>
                  <a:lnTo>
                    <a:pt x="2247042" y="421738"/>
                  </a:lnTo>
                  <a:lnTo>
                    <a:pt x="2249255" y="408358"/>
                  </a:lnTo>
                  <a:lnTo>
                    <a:pt x="2249255" y="410598"/>
                  </a:lnTo>
                  <a:lnTo>
                    <a:pt x="2249255" y="406117"/>
                  </a:lnTo>
                  <a:lnTo>
                    <a:pt x="2251500" y="385984"/>
                  </a:lnTo>
                  <a:lnTo>
                    <a:pt x="2251500" y="390465"/>
                  </a:lnTo>
                  <a:lnTo>
                    <a:pt x="2251500" y="392674"/>
                  </a:lnTo>
                  <a:lnTo>
                    <a:pt x="2251500" y="390465"/>
                  </a:lnTo>
                  <a:lnTo>
                    <a:pt x="2253713" y="403908"/>
                  </a:lnTo>
                  <a:lnTo>
                    <a:pt x="2253713" y="401667"/>
                  </a:lnTo>
                  <a:lnTo>
                    <a:pt x="2253713" y="394915"/>
                  </a:lnTo>
                  <a:lnTo>
                    <a:pt x="2253713" y="397217"/>
                  </a:lnTo>
                  <a:lnTo>
                    <a:pt x="2253713" y="410598"/>
                  </a:lnTo>
                  <a:lnTo>
                    <a:pt x="2255958" y="399458"/>
                  </a:lnTo>
                  <a:lnTo>
                    <a:pt x="2255958" y="401667"/>
                  </a:lnTo>
                  <a:lnTo>
                    <a:pt x="2255958" y="415048"/>
                  </a:lnTo>
                  <a:lnTo>
                    <a:pt x="2255958" y="412807"/>
                  </a:lnTo>
                  <a:lnTo>
                    <a:pt x="2255958" y="410598"/>
                  </a:lnTo>
                  <a:lnTo>
                    <a:pt x="2255958" y="412807"/>
                  </a:lnTo>
                  <a:lnTo>
                    <a:pt x="2255958" y="417257"/>
                  </a:lnTo>
                  <a:lnTo>
                    <a:pt x="2258203" y="415048"/>
                  </a:lnTo>
                  <a:lnTo>
                    <a:pt x="2258203" y="399458"/>
                  </a:lnTo>
                  <a:lnTo>
                    <a:pt x="2258203" y="403908"/>
                  </a:lnTo>
                  <a:lnTo>
                    <a:pt x="2260416" y="403908"/>
                  </a:lnTo>
                  <a:lnTo>
                    <a:pt x="2260416" y="399458"/>
                  </a:lnTo>
                  <a:lnTo>
                    <a:pt x="2260416" y="403908"/>
                  </a:lnTo>
                  <a:lnTo>
                    <a:pt x="2260416" y="412807"/>
                  </a:lnTo>
                  <a:lnTo>
                    <a:pt x="2260416" y="406117"/>
                  </a:lnTo>
                  <a:lnTo>
                    <a:pt x="2260416" y="390465"/>
                  </a:lnTo>
                  <a:lnTo>
                    <a:pt x="2260416" y="392674"/>
                  </a:lnTo>
                  <a:lnTo>
                    <a:pt x="2260416" y="394915"/>
                  </a:lnTo>
                  <a:lnTo>
                    <a:pt x="2260416" y="392674"/>
                  </a:lnTo>
                  <a:lnTo>
                    <a:pt x="2262661" y="357044"/>
                  </a:lnTo>
                  <a:lnTo>
                    <a:pt x="2262661" y="359254"/>
                  </a:lnTo>
                  <a:lnTo>
                    <a:pt x="2264874" y="370394"/>
                  </a:lnTo>
                  <a:lnTo>
                    <a:pt x="2264874" y="368185"/>
                  </a:lnTo>
                  <a:lnTo>
                    <a:pt x="2264874" y="361494"/>
                  </a:lnTo>
                  <a:lnTo>
                    <a:pt x="2267119" y="370394"/>
                  </a:lnTo>
                  <a:lnTo>
                    <a:pt x="2267119" y="368185"/>
                  </a:lnTo>
                  <a:lnTo>
                    <a:pt x="2267119" y="365944"/>
                  </a:lnTo>
                  <a:lnTo>
                    <a:pt x="2267119" y="368185"/>
                  </a:lnTo>
                  <a:lnTo>
                    <a:pt x="2269332" y="379325"/>
                  </a:lnTo>
                  <a:lnTo>
                    <a:pt x="2269332" y="377084"/>
                  </a:lnTo>
                  <a:lnTo>
                    <a:pt x="2269332" y="374844"/>
                  </a:lnTo>
                  <a:lnTo>
                    <a:pt x="2269332" y="377084"/>
                  </a:lnTo>
                  <a:lnTo>
                    <a:pt x="2269332" y="381534"/>
                  </a:lnTo>
                  <a:lnTo>
                    <a:pt x="2269332" y="379325"/>
                  </a:lnTo>
                  <a:lnTo>
                    <a:pt x="2269332" y="374844"/>
                  </a:lnTo>
                  <a:lnTo>
                    <a:pt x="2269332" y="377084"/>
                  </a:lnTo>
                  <a:lnTo>
                    <a:pt x="2271577" y="392674"/>
                  </a:lnTo>
                  <a:lnTo>
                    <a:pt x="2271577" y="390465"/>
                  </a:lnTo>
                  <a:lnTo>
                    <a:pt x="2271577" y="388224"/>
                  </a:lnTo>
                  <a:lnTo>
                    <a:pt x="2271577" y="397217"/>
                  </a:lnTo>
                  <a:lnTo>
                    <a:pt x="2271577" y="399458"/>
                  </a:lnTo>
                  <a:lnTo>
                    <a:pt x="2271577" y="392674"/>
                  </a:lnTo>
                  <a:lnTo>
                    <a:pt x="2271577" y="377084"/>
                  </a:lnTo>
                  <a:lnTo>
                    <a:pt x="2273822" y="374844"/>
                  </a:lnTo>
                  <a:lnTo>
                    <a:pt x="2273822" y="352563"/>
                  </a:lnTo>
                  <a:lnTo>
                    <a:pt x="2273822" y="357044"/>
                  </a:lnTo>
                  <a:lnTo>
                    <a:pt x="2273822" y="354804"/>
                  </a:lnTo>
                  <a:lnTo>
                    <a:pt x="2276035" y="343664"/>
                  </a:lnTo>
                  <a:lnTo>
                    <a:pt x="2276035" y="345904"/>
                  </a:lnTo>
                  <a:lnTo>
                    <a:pt x="2278280" y="332430"/>
                  </a:lnTo>
                  <a:lnTo>
                    <a:pt x="2278280" y="336911"/>
                  </a:lnTo>
                  <a:lnTo>
                    <a:pt x="2278280" y="341361"/>
                  </a:lnTo>
                  <a:lnTo>
                    <a:pt x="2278280" y="343664"/>
                  </a:lnTo>
                  <a:lnTo>
                    <a:pt x="2280493" y="359254"/>
                  </a:lnTo>
                  <a:lnTo>
                    <a:pt x="2280493" y="357044"/>
                  </a:lnTo>
                  <a:lnTo>
                    <a:pt x="2280493" y="352563"/>
                  </a:lnTo>
                  <a:lnTo>
                    <a:pt x="2280493" y="354804"/>
                  </a:lnTo>
                  <a:lnTo>
                    <a:pt x="2280493" y="368185"/>
                  </a:lnTo>
                  <a:lnTo>
                    <a:pt x="2282738" y="357044"/>
                  </a:lnTo>
                  <a:lnTo>
                    <a:pt x="2282738" y="359254"/>
                  </a:lnTo>
                  <a:lnTo>
                    <a:pt x="2282738" y="370394"/>
                  </a:lnTo>
                  <a:lnTo>
                    <a:pt x="2282738" y="365944"/>
                  </a:lnTo>
                  <a:lnTo>
                    <a:pt x="2282738" y="372634"/>
                  </a:lnTo>
                  <a:lnTo>
                    <a:pt x="2284982" y="368185"/>
                  </a:lnTo>
                  <a:lnTo>
                    <a:pt x="2284982" y="354804"/>
                  </a:lnTo>
                  <a:lnTo>
                    <a:pt x="2284982" y="359254"/>
                  </a:lnTo>
                  <a:lnTo>
                    <a:pt x="2287196" y="357044"/>
                  </a:lnTo>
                  <a:lnTo>
                    <a:pt x="2287196" y="352563"/>
                  </a:lnTo>
                  <a:lnTo>
                    <a:pt x="2287196" y="354804"/>
                  </a:lnTo>
                  <a:lnTo>
                    <a:pt x="2287196" y="365944"/>
                  </a:lnTo>
                  <a:lnTo>
                    <a:pt x="2287196" y="359254"/>
                  </a:lnTo>
                  <a:lnTo>
                    <a:pt x="2287196" y="341361"/>
                  </a:lnTo>
                  <a:lnTo>
                    <a:pt x="2287196" y="343664"/>
                  </a:lnTo>
                  <a:lnTo>
                    <a:pt x="2287196" y="345904"/>
                  </a:lnTo>
                  <a:lnTo>
                    <a:pt x="2289441" y="314631"/>
                  </a:lnTo>
                  <a:lnTo>
                    <a:pt x="2289441" y="316840"/>
                  </a:lnTo>
                  <a:lnTo>
                    <a:pt x="2291654" y="336911"/>
                  </a:lnTo>
                  <a:lnTo>
                    <a:pt x="2291654" y="334671"/>
                  </a:lnTo>
                  <a:lnTo>
                    <a:pt x="2291654" y="330221"/>
                  </a:lnTo>
                  <a:lnTo>
                    <a:pt x="2293899" y="339121"/>
                  </a:lnTo>
                  <a:lnTo>
                    <a:pt x="2293899" y="336911"/>
                  </a:lnTo>
                  <a:lnTo>
                    <a:pt x="2293899" y="339121"/>
                  </a:lnTo>
                  <a:lnTo>
                    <a:pt x="2296143" y="350354"/>
                  </a:lnTo>
                  <a:lnTo>
                    <a:pt x="2296143" y="348114"/>
                  </a:lnTo>
                  <a:lnTo>
                    <a:pt x="2296143" y="345904"/>
                  </a:lnTo>
                  <a:lnTo>
                    <a:pt x="2296143" y="348114"/>
                  </a:lnTo>
                  <a:lnTo>
                    <a:pt x="2296143" y="350354"/>
                  </a:lnTo>
                  <a:lnTo>
                    <a:pt x="2296143" y="343664"/>
                  </a:lnTo>
                  <a:lnTo>
                    <a:pt x="2296143" y="345904"/>
                  </a:lnTo>
                  <a:lnTo>
                    <a:pt x="2298357" y="359254"/>
                  </a:lnTo>
                  <a:lnTo>
                    <a:pt x="2298357" y="357044"/>
                  </a:lnTo>
                  <a:lnTo>
                    <a:pt x="2298357" y="354804"/>
                  </a:lnTo>
                  <a:lnTo>
                    <a:pt x="2298357" y="361494"/>
                  </a:lnTo>
                  <a:lnTo>
                    <a:pt x="2298357" y="359254"/>
                  </a:lnTo>
                  <a:lnTo>
                    <a:pt x="2300601" y="336911"/>
                  </a:lnTo>
                  <a:lnTo>
                    <a:pt x="2300601" y="332430"/>
                  </a:lnTo>
                  <a:lnTo>
                    <a:pt x="2300601" y="314631"/>
                  </a:lnTo>
                  <a:lnTo>
                    <a:pt x="2300601" y="316840"/>
                  </a:lnTo>
                  <a:lnTo>
                    <a:pt x="2300601" y="319081"/>
                  </a:lnTo>
                  <a:lnTo>
                    <a:pt x="2302815" y="307941"/>
                  </a:lnTo>
                  <a:lnTo>
                    <a:pt x="2302815" y="310150"/>
                  </a:lnTo>
                  <a:lnTo>
                    <a:pt x="2302815" y="316840"/>
                  </a:lnTo>
                  <a:lnTo>
                    <a:pt x="2302815" y="314631"/>
                  </a:lnTo>
                  <a:lnTo>
                    <a:pt x="2305060" y="310150"/>
                  </a:lnTo>
                  <a:lnTo>
                    <a:pt x="2305060" y="321290"/>
                  </a:lnTo>
                  <a:lnTo>
                    <a:pt x="2305060" y="319081"/>
                  </a:lnTo>
                  <a:lnTo>
                    <a:pt x="2305060" y="321290"/>
                  </a:lnTo>
                  <a:lnTo>
                    <a:pt x="2307304" y="339121"/>
                  </a:lnTo>
                  <a:lnTo>
                    <a:pt x="2307304" y="334671"/>
                  </a:lnTo>
                  <a:lnTo>
                    <a:pt x="2307304" y="336911"/>
                  </a:lnTo>
                  <a:lnTo>
                    <a:pt x="2307304" y="350354"/>
                  </a:lnTo>
                  <a:lnTo>
                    <a:pt x="2307304" y="348114"/>
                  </a:lnTo>
                  <a:lnTo>
                    <a:pt x="2309518" y="339121"/>
                  </a:lnTo>
                  <a:lnTo>
                    <a:pt x="2309518" y="341361"/>
                  </a:lnTo>
                  <a:lnTo>
                    <a:pt x="2309518" y="352563"/>
                  </a:lnTo>
                  <a:lnTo>
                    <a:pt x="2309518" y="348114"/>
                  </a:lnTo>
                  <a:lnTo>
                    <a:pt x="2309518" y="345904"/>
                  </a:lnTo>
                  <a:lnTo>
                    <a:pt x="2309518" y="348114"/>
                  </a:lnTo>
                  <a:lnTo>
                    <a:pt x="2309518" y="352563"/>
                  </a:lnTo>
                  <a:lnTo>
                    <a:pt x="2311762" y="345904"/>
                  </a:lnTo>
                  <a:lnTo>
                    <a:pt x="2311762" y="332430"/>
                  </a:lnTo>
                  <a:lnTo>
                    <a:pt x="2311762" y="334671"/>
                  </a:lnTo>
                  <a:lnTo>
                    <a:pt x="2311762" y="339121"/>
                  </a:lnTo>
                  <a:lnTo>
                    <a:pt x="2313976" y="336911"/>
                  </a:lnTo>
                  <a:lnTo>
                    <a:pt x="2313976" y="334671"/>
                  </a:lnTo>
                  <a:lnTo>
                    <a:pt x="2313976" y="345904"/>
                  </a:lnTo>
                  <a:lnTo>
                    <a:pt x="2313976" y="343664"/>
                  </a:lnTo>
                  <a:lnTo>
                    <a:pt x="2313976" y="323531"/>
                  </a:lnTo>
                  <a:lnTo>
                    <a:pt x="2313976" y="325771"/>
                  </a:lnTo>
                  <a:lnTo>
                    <a:pt x="2313976" y="330221"/>
                  </a:lnTo>
                  <a:lnTo>
                    <a:pt x="2313976" y="327980"/>
                  </a:lnTo>
                  <a:lnTo>
                    <a:pt x="2316220" y="305700"/>
                  </a:lnTo>
                  <a:lnTo>
                    <a:pt x="2316220" y="307941"/>
                  </a:lnTo>
                  <a:lnTo>
                    <a:pt x="2318465" y="339121"/>
                  </a:lnTo>
                  <a:lnTo>
                    <a:pt x="2318465" y="336911"/>
                  </a:lnTo>
                  <a:lnTo>
                    <a:pt x="2318465" y="339121"/>
                  </a:lnTo>
                  <a:lnTo>
                    <a:pt x="2320679" y="350354"/>
                  </a:lnTo>
                  <a:lnTo>
                    <a:pt x="2322923" y="363704"/>
                  </a:lnTo>
                  <a:lnTo>
                    <a:pt x="2322923" y="359254"/>
                  </a:lnTo>
                  <a:lnTo>
                    <a:pt x="2322923" y="361494"/>
                  </a:lnTo>
                  <a:lnTo>
                    <a:pt x="2322923" y="365944"/>
                  </a:lnTo>
                  <a:lnTo>
                    <a:pt x="2322923" y="361494"/>
                  </a:lnTo>
                  <a:lnTo>
                    <a:pt x="2325137" y="374844"/>
                  </a:lnTo>
                  <a:lnTo>
                    <a:pt x="2325137" y="370394"/>
                  </a:lnTo>
                  <a:lnTo>
                    <a:pt x="2325137" y="377084"/>
                  </a:lnTo>
                  <a:lnTo>
                    <a:pt x="2325137" y="379325"/>
                  </a:lnTo>
                  <a:lnTo>
                    <a:pt x="2325137" y="377084"/>
                  </a:lnTo>
                  <a:lnTo>
                    <a:pt x="2325137" y="357044"/>
                  </a:lnTo>
                  <a:lnTo>
                    <a:pt x="2327381" y="357044"/>
                  </a:lnTo>
                  <a:lnTo>
                    <a:pt x="2327381" y="359254"/>
                  </a:lnTo>
                  <a:lnTo>
                    <a:pt x="2327381" y="357044"/>
                  </a:lnTo>
                  <a:lnTo>
                    <a:pt x="2327381" y="343664"/>
                  </a:lnTo>
                  <a:lnTo>
                    <a:pt x="2327381" y="348114"/>
                  </a:lnTo>
                  <a:lnTo>
                    <a:pt x="2327381" y="350354"/>
                  </a:lnTo>
                  <a:lnTo>
                    <a:pt x="2329595" y="348114"/>
                  </a:lnTo>
                  <a:lnTo>
                    <a:pt x="2329595" y="343664"/>
                  </a:lnTo>
                  <a:lnTo>
                    <a:pt x="2329595" y="345904"/>
                  </a:lnTo>
                  <a:lnTo>
                    <a:pt x="2329595" y="359254"/>
                  </a:lnTo>
                  <a:lnTo>
                    <a:pt x="2329595" y="357044"/>
                  </a:lnTo>
                  <a:lnTo>
                    <a:pt x="2331839" y="363704"/>
                  </a:lnTo>
                  <a:lnTo>
                    <a:pt x="2331839" y="385984"/>
                  </a:lnTo>
                  <a:lnTo>
                    <a:pt x="2334084" y="403908"/>
                  </a:lnTo>
                  <a:lnTo>
                    <a:pt x="2334084" y="399458"/>
                  </a:lnTo>
                  <a:lnTo>
                    <a:pt x="2334084" y="406117"/>
                  </a:lnTo>
                  <a:lnTo>
                    <a:pt x="2334084" y="417257"/>
                  </a:lnTo>
                  <a:lnTo>
                    <a:pt x="2334084" y="415048"/>
                  </a:lnTo>
                  <a:lnTo>
                    <a:pt x="2336298" y="408358"/>
                  </a:lnTo>
                  <a:lnTo>
                    <a:pt x="2336298" y="408358"/>
                  </a:lnTo>
                  <a:lnTo>
                    <a:pt x="2336298" y="421738"/>
                  </a:lnTo>
                  <a:lnTo>
                    <a:pt x="2336298" y="417257"/>
                  </a:lnTo>
                  <a:lnTo>
                    <a:pt x="2336298" y="423948"/>
                  </a:lnTo>
                  <a:lnTo>
                    <a:pt x="2338542" y="421738"/>
                  </a:lnTo>
                  <a:lnTo>
                    <a:pt x="2338542" y="406117"/>
                  </a:lnTo>
                  <a:lnTo>
                    <a:pt x="2338542" y="408358"/>
                  </a:lnTo>
                  <a:lnTo>
                    <a:pt x="2340756" y="419498"/>
                  </a:lnTo>
                  <a:lnTo>
                    <a:pt x="2340756" y="417257"/>
                  </a:lnTo>
                  <a:lnTo>
                    <a:pt x="2340756" y="415048"/>
                  </a:lnTo>
                  <a:lnTo>
                    <a:pt x="2340756" y="417257"/>
                  </a:lnTo>
                  <a:lnTo>
                    <a:pt x="2340756" y="428397"/>
                  </a:lnTo>
                  <a:lnTo>
                    <a:pt x="2340756" y="421738"/>
                  </a:lnTo>
                  <a:lnTo>
                    <a:pt x="2340756" y="410598"/>
                  </a:lnTo>
                  <a:lnTo>
                    <a:pt x="2340756" y="421738"/>
                  </a:lnTo>
                  <a:lnTo>
                    <a:pt x="2340756" y="419498"/>
                  </a:lnTo>
                  <a:lnTo>
                    <a:pt x="2343063" y="408358"/>
                  </a:lnTo>
                  <a:lnTo>
                    <a:pt x="2345307" y="457461"/>
                  </a:lnTo>
                  <a:lnTo>
                    <a:pt x="2349765" y="488641"/>
                  </a:lnTo>
                  <a:lnTo>
                    <a:pt x="2349765" y="486432"/>
                  </a:lnTo>
                  <a:lnTo>
                    <a:pt x="2349765" y="493091"/>
                  </a:lnTo>
                  <a:lnTo>
                    <a:pt x="2349765" y="490882"/>
                  </a:lnTo>
                  <a:lnTo>
                    <a:pt x="2349765" y="488641"/>
                  </a:lnTo>
                  <a:lnTo>
                    <a:pt x="2352010" y="504325"/>
                  </a:lnTo>
                  <a:lnTo>
                    <a:pt x="2352010" y="502084"/>
                  </a:lnTo>
                  <a:lnTo>
                    <a:pt x="2352010" y="499782"/>
                  </a:lnTo>
                  <a:lnTo>
                    <a:pt x="2352010" y="504325"/>
                  </a:lnTo>
                  <a:lnTo>
                    <a:pt x="2352010" y="506534"/>
                  </a:lnTo>
                  <a:lnTo>
                    <a:pt x="2352010" y="502084"/>
                  </a:lnTo>
                  <a:lnTo>
                    <a:pt x="2352010" y="488641"/>
                  </a:lnTo>
                  <a:lnTo>
                    <a:pt x="2354224" y="488641"/>
                  </a:lnTo>
                  <a:lnTo>
                    <a:pt x="2354224" y="493091"/>
                  </a:lnTo>
                  <a:lnTo>
                    <a:pt x="2354224" y="490882"/>
                  </a:lnTo>
                  <a:lnTo>
                    <a:pt x="2354224" y="484192"/>
                  </a:lnTo>
                  <a:lnTo>
                    <a:pt x="2354224" y="486432"/>
                  </a:lnTo>
                  <a:lnTo>
                    <a:pt x="2354224" y="493091"/>
                  </a:lnTo>
                  <a:lnTo>
                    <a:pt x="2356468" y="488641"/>
                  </a:lnTo>
                  <a:lnTo>
                    <a:pt x="2356468" y="490882"/>
                  </a:lnTo>
                  <a:lnTo>
                    <a:pt x="2360926" y="562328"/>
                  </a:lnTo>
                  <a:lnTo>
                    <a:pt x="2360926" y="557878"/>
                  </a:lnTo>
                  <a:lnTo>
                    <a:pt x="2360926" y="562328"/>
                  </a:lnTo>
                  <a:lnTo>
                    <a:pt x="2360926" y="575709"/>
                  </a:lnTo>
                  <a:lnTo>
                    <a:pt x="2360926" y="573468"/>
                  </a:lnTo>
                  <a:lnTo>
                    <a:pt x="2363171" y="564569"/>
                  </a:lnTo>
                  <a:lnTo>
                    <a:pt x="2363171" y="566778"/>
                  </a:lnTo>
                  <a:lnTo>
                    <a:pt x="2363171" y="577918"/>
                  </a:lnTo>
                  <a:lnTo>
                    <a:pt x="2363171" y="573468"/>
                  </a:lnTo>
                  <a:lnTo>
                    <a:pt x="2363171" y="571228"/>
                  </a:lnTo>
                  <a:lnTo>
                    <a:pt x="2363171" y="575709"/>
                  </a:lnTo>
                  <a:lnTo>
                    <a:pt x="2363171" y="577918"/>
                  </a:lnTo>
                  <a:lnTo>
                    <a:pt x="2365384" y="575709"/>
                  </a:lnTo>
                  <a:lnTo>
                    <a:pt x="2365384" y="562328"/>
                  </a:lnTo>
                  <a:lnTo>
                    <a:pt x="2367629" y="575709"/>
                  </a:lnTo>
                  <a:lnTo>
                    <a:pt x="2367629" y="573468"/>
                  </a:lnTo>
                  <a:lnTo>
                    <a:pt x="2367629" y="584608"/>
                  </a:lnTo>
                  <a:lnTo>
                    <a:pt x="2367629" y="582368"/>
                  </a:lnTo>
                  <a:lnTo>
                    <a:pt x="2367629" y="566778"/>
                  </a:lnTo>
                  <a:lnTo>
                    <a:pt x="2367629" y="569018"/>
                  </a:lnTo>
                  <a:lnTo>
                    <a:pt x="2367629" y="580159"/>
                  </a:lnTo>
                  <a:lnTo>
                    <a:pt x="2369874" y="571228"/>
                  </a:lnTo>
                  <a:lnTo>
                    <a:pt x="2369874" y="573468"/>
                  </a:lnTo>
                  <a:lnTo>
                    <a:pt x="2372087" y="606982"/>
                  </a:lnTo>
                  <a:lnTo>
                    <a:pt x="2372087" y="620332"/>
                  </a:lnTo>
                  <a:lnTo>
                    <a:pt x="2372087" y="622572"/>
                  </a:lnTo>
                  <a:lnTo>
                    <a:pt x="2372087" y="620332"/>
                  </a:lnTo>
                  <a:lnTo>
                    <a:pt x="2372087" y="622572"/>
                  </a:lnTo>
                  <a:lnTo>
                    <a:pt x="2374332" y="633712"/>
                  </a:lnTo>
                  <a:lnTo>
                    <a:pt x="2374332" y="638162"/>
                  </a:lnTo>
                  <a:lnTo>
                    <a:pt x="2376545" y="644852"/>
                  </a:lnTo>
                  <a:lnTo>
                    <a:pt x="2376545" y="635922"/>
                  </a:lnTo>
                  <a:lnTo>
                    <a:pt x="2376545" y="638162"/>
                  </a:lnTo>
                  <a:lnTo>
                    <a:pt x="2378790" y="649302"/>
                  </a:lnTo>
                  <a:lnTo>
                    <a:pt x="2378790" y="647062"/>
                  </a:lnTo>
                  <a:lnTo>
                    <a:pt x="2378790" y="642612"/>
                  </a:lnTo>
                  <a:lnTo>
                    <a:pt x="2378790" y="649302"/>
                  </a:lnTo>
                  <a:lnTo>
                    <a:pt x="2378790" y="642612"/>
                  </a:lnTo>
                  <a:lnTo>
                    <a:pt x="2378790" y="629262"/>
                  </a:lnTo>
                  <a:lnTo>
                    <a:pt x="2381035" y="631472"/>
                  </a:lnTo>
                  <a:lnTo>
                    <a:pt x="2381035" y="635922"/>
                  </a:lnTo>
                  <a:lnTo>
                    <a:pt x="2381035" y="633712"/>
                  </a:lnTo>
                  <a:lnTo>
                    <a:pt x="2381035" y="631472"/>
                  </a:lnTo>
                  <a:lnTo>
                    <a:pt x="2381035" y="629262"/>
                  </a:lnTo>
                  <a:lnTo>
                    <a:pt x="2381035" y="631472"/>
                  </a:lnTo>
                  <a:lnTo>
                    <a:pt x="2381035" y="640403"/>
                  </a:lnTo>
                  <a:lnTo>
                    <a:pt x="2383248" y="635922"/>
                  </a:lnTo>
                  <a:lnTo>
                    <a:pt x="2387706" y="698406"/>
                  </a:lnTo>
                  <a:lnTo>
                    <a:pt x="2387706" y="696166"/>
                  </a:lnTo>
                  <a:lnTo>
                    <a:pt x="2387706" y="687266"/>
                  </a:lnTo>
                  <a:lnTo>
                    <a:pt x="2387706" y="691716"/>
                  </a:lnTo>
                  <a:lnTo>
                    <a:pt x="2387706" y="700615"/>
                  </a:lnTo>
                  <a:lnTo>
                    <a:pt x="2387706" y="698406"/>
                  </a:lnTo>
                  <a:lnTo>
                    <a:pt x="2389951" y="687266"/>
                  </a:lnTo>
                  <a:lnTo>
                    <a:pt x="2389951" y="689475"/>
                  </a:lnTo>
                  <a:lnTo>
                    <a:pt x="2389951" y="696166"/>
                  </a:lnTo>
                  <a:lnTo>
                    <a:pt x="2389951" y="693956"/>
                  </a:lnTo>
                  <a:lnTo>
                    <a:pt x="2389951" y="689475"/>
                  </a:lnTo>
                  <a:lnTo>
                    <a:pt x="2389951" y="691716"/>
                  </a:lnTo>
                  <a:lnTo>
                    <a:pt x="2392196" y="689475"/>
                  </a:lnTo>
                  <a:lnTo>
                    <a:pt x="2392196" y="676126"/>
                  </a:lnTo>
                  <a:lnTo>
                    <a:pt x="2392196" y="678335"/>
                  </a:lnTo>
                  <a:lnTo>
                    <a:pt x="2394409" y="689475"/>
                  </a:lnTo>
                  <a:lnTo>
                    <a:pt x="2394409" y="687266"/>
                  </a:lnTo>
                  <a:lnTo>
                    <a:pt x="2394409" y="685025"/>
                  </a:lnTo>
                  <a:lnTo>
                    <a:pt x="2394409" y="693956"/>
                  </a:lnTo>
                  <a:lnTo>
                    <a:pt x="2394409" y="698406"/>
                  </a:lnTo>
                  <a:lnTo>
                    <a:pt x="2394409" y="693956"/>
                  </a:lnTo>
                  <a:lnTo>
                    <a:pt x="2394409" y="680576"/>
                  </a:lnTo>
                  <a:lnTo>
                    <a:pt x="2394409" y="682816"/>
                  </a:lnTo>
                  <a:lnTo>
                    <a:pt x="2394409" y="693956"/>
                  </a:lnTo>
                  <a:lnTo>
                    <a:pt x="2396654" y="691716"/>
                  </a:lnTo>
                  <a:lnTo>
                    <a:pt x="2396654" y="685025"/>
                  </a:lnTo>
                  <a:lnTo>
                    <a:pt x="2396654" y="687266"/>
                  </a:lnTo>
                  <a:lnTo>
                    <a:pt x="2396654" y="696166"/>
                  </a:lnTo>
                  <a:lnTo>
                    <a:pt x="2398867" y="729679"/>
                  </a:lnTo>
                  <a:lnTo>
                    <a:pt x="2398867" y="727439"/>
                  </a:lnTo>
                  <a:lnTo>
                    <a:pt x="2398867" y="725230"/>
                  </a:lnTo>
                  <a:lnTo>
                    <a:pt x="2401112" y="727439"/>
                  </a:lnTo>
                  <a:lnTo>
                    <a:pt x="2401112" y="736370"/>
                  </a:lnTo>
                  <a:lnTo>
                    <a:pt x="2401112" y="734129"/>
                  </a:lnTo>
                  <a:lnTo>
                    <a:pt x="2401112" y="731889"/>
                  </a:lnTo>
                  <a:lnTo>
                    <a:pt x="2401112" y="734129"/>
                  </a:lnTo>
                  <a:lnTo>
                    <a:pt x="2401112" y="736370"/>
                  </a:lnTo>
                  <a:lnTo>
                    <a:pt x="2403325" y="736370"/>
                  </a:lnTo>
                  <a:lnTo>
                    <a:pt x="2403325" y="729679"/>
                  </a:lnTo>
                  <a:lnTo>
                    <a:pt x="2403325" y="731889"/>
                  </a:lnTo>
                  <a:lnTo>
                    <a:pt x="2403325" y="734129"/>
                  </a:lnTo>
                  <a:lnTo>
                    <a:pt x="2403325" y="731889"/>
                  </a:lnTo>
                  <a:lnTo>
                    <a:pt x="2403325" y="725230"/>
                  </a:lnTo>
                  <a:lnTo>
                    <a:pt x="2405570" y="734129"/>
                  </a:lnTo>
                  <a:lnTo>
                    <a:pt x="2405570" y="731889"/>
                  </a:lnTo>
                  <a:lnTo>
                    <a:pt x="2405570" y="727439"/>
                  </a:lnTo>
                  <a:lnTo>
                    <a:pt x="2405570" y="729679"/>
                  </a:lnTo>
                  <a:lnTo>
                    <a:pt x="2405570" y="734129"/>
                  </a:lnTo>
                  <a:lnTo>
                    <a:pt x="2405570" y="725230"/>
                  </a:lnTo>
                  <a:lnTo>
                    <a:pt x="2405570" y="714089"/>
                  </a:lnTo>
                  <a:lnTo>
                    <a:pt x="2407815" y="716299"/>
                  </a:lnTo>
                  <a:lnTo>
                    <a:pt x="2407815" y="720749"/>
                  </a:lnTo>
                  <a:lnTo>
                    <a:pt x="2407815" y="718539"/>
                  </a:lnTo>
                  <a:lnTo>
                    <a:pt x="2407815" y="729679"/>
                  </a:lnTo>
                  <a:lnTo>
                    <a:pt x="2410028" y="725230"/>
                  </a:lnTo>
                  <a:lnTo>
                    <a:pt x="2410028" y="727439"/>
                  </a:lnTo>
                  <a:lnTo>
                    <a:pt x="2410028" y="747510"/>
                  </a:lnTo>
                  <a:lnTo>
                    <a:pt x="2410028" y="749719"/>
                  </a:lnTo>
                  <a:lnTo>
                    <a:pt x="2412273" y="763100"/>
                  </a:lnTo>
                  <a:lnTo>
                    <a:pt x="2412273" y="767643"/>
                  </a:lnTo>
                  <a:lnTo>
                    <a:pt x="2414486" y="778783"/>
                  </a:lnTo>
                  <a:lnTo>
                    <a:pt x="2414486" y="763100"/>
                  </a:lnTo>
                  <a:lnTo>
                    <a:pt x="2414486" y="769852"/>
                  </a:lnTo>
                  <a:lnTo>
                    <a:pt x="2414486" y="774302"/>
                  </a:lnTo>
                  <a:lnTo>
                    <a:pt x="2416731" y="760859"/>
                  </a:lnTo>
                  <a:lnTo>
                    <a:pt x="2416731" y="765403"/>
                  </a:lnTo>
                  <a:lnTo>
                    <a:pt x="2416731" y="758650"/>
                  </a:lnTo>
                  <a:lnTo>
                    <a:pt x="2416731" y="763100"/>
                  </a:lnTo>
                  <a:lnTo>
                    <a:pt x="2418975" y="758650"/>
                  </a:lnTo>
                  <a:lnTo>
                    <a:pt x="2418975" y="747510"/>
                  </a:lnTo>
                  <a:lnTo>
                    <a:pt x="2418975" y="749719"/>
                  </a:lnTo>
                  <a:lnTo>
                    <a:pt x="2421189" y="763100"/>
                  </a:lnTo>
                  <a:lnTo>
                    <a:pt x="2421189" y="760859"/>
                  </a:lnTo>
                  <a:lnTo>
                    <a:pt x="2421189" y="765403"/>
                  </a:lnTo>
                  <a:lnTo>
                    <a:pt x="2421189" y="772093"/>
                  </a:lnTo>
                  <a:lnTo>
                    <a:pt x="2421189" y="769852"/>
                  </a:lnTo>
                  <a:lnTo>
                    <a:pt x="2421189" y="754169"/>
                  </a:lnTo>
                  <a:lnTo>
                    <a:pt x="2421189" y="756409"/>
                  </a:lnTo>
                  <a:lnTo>
                    <a:pt x="2421189" y="769852"/>
                  </a:lnTo>
                  <a:lnTo>
                    <a:pt x="2423434" y="767643"/>
                  </a:lnTo>
                  <a:lnTo>
                    <a:pt x="2423434" y="763100"/>
                  </a:lnTo>
                  <a:lnTo>
                    <a:pt x="2423434" y="765403"/>
                  </a:lnTo>
                  <a:lnTo>
                    <a:pt x="2423434" y="780993"/>
                  </a:lnTo>
                  <a:lnTo>
                    <a:pt x="2425647" y="807723"/>
                  </a:lnTo>
                  <a:lnTo>
                    <a:pt x="2425647" y="805513"/>
                  </a:lnTo>
                  <a:lnTo>
                    <a:pt x="2425647" y="796583"/>
                  </a:lnTo>
                  <a:lnTo>
                    <a:pt x="2427892" y="798823"/>
                  </a:lnTo>
                  <a:lnTo>
                    <a:pt x="2427892" y="805513"/>
                  </a:lnTo>
                  <a:lnTo>
                    <a:pt x="2427892" y="803273"/>
                  </a:lnTo>
                  <a:lnTo>
                    <a:pt x="2427892" y="801063"/>
                  </a:lnTo>
                  <a:lnTo>
                    <a:pt x="2427892" y="803273"/>
                  </a:lnTo>
                  <a:lnTo>
                    <a:pt x="2430136" y="801063"/>
                  </a:lnTo>
                  <a:lnTo>
                    <a:pt x="2430136" y="798823"/>
                  </a:lnTo>
                  <a:lnTo>
                    <a:pt x="2430136" y="794373"/>
                  </a:lnTo>
                  <a:lnTo>
                    <a:pt x="2430136" y="796583"/>
                  </a:lnTo>
                  <a:lnTo>
                    <a:pt x="2430136" y="794373"/>
                  </a:lnTo>
                  <a:lnTo>
                    <a:pt x="2430136" y="787683"/>
                  </a:lnTo>
                  <a:lnTo>
                    <a:pt x="2432350" y="796583"/>
                  </a:lnTo>
                  <a:lnTo>
                    <a:pt x="2432350" y="794373"/>
                  </a:lnTo>
                  <a:lnTo>
                    <a:pt x="2432350" y="789923"/>
                  </a:lnTo>
                  <a:lnTo>
                    <a:pt x="2432350" y="794373"/>
                  </a:lnTo>
                  <a:lnTo>
                    <a:pt x="2432350" y="789923"/>
                  </a:lnTo>
                  <a:lnTo>
                    <a:pt x="2432350" y="776543"/>
                  </a:lnTo>
                  <a:lnTo>
                    <a:pt x="2434594" y="778783"/>
                  </a:lnTo>
                  <a:lnTo>
                    <a:pt x="2434594" y="785442"/>
                  </a:lnTo>
                  <a:lnTo>
                    <a:pt x="2434594" y="787683"/>
                  </a:lnTo>
                  <a:lnTo>
                    <a:pt x="2434594" y="785442"/>
                  </a:lnTo>
                  <a:lnTo>
                    <a:pt x="2434594" y="787683"/>
                  </a:lnTo>
                  <a:lnTo>
                    <a:pt x="2434594" y="798823"/>
                  </a:lnTo>
                  <a:lnTo>
                    <a:pt x="2436808" y="794373"/>
                  </a:lnTo>
                  <a:lnTo>
                    <a:pt x="2436808" y="814413"/>
                  </a:lnTo>
                  <a:lnTo>
                    <a:pt x="2439053" y="823406"/>
                  </a:lnTo>
                  <a:lnTo>
                    <a:pt x="2439053" y="830096"/>
                  </a:lnTo>
                  <a:lnTo>
                    <a:pt x="2439053" y="827856"/>
                  </a:lnTo>
                  <a:lnTo>
                    <a:pt x="2439053" y="830096"/>
                  </a:lnTo>
                  <a:lnTo>
                    <a:pt x="2439053" y="834546"/>
                  </a:lnTo>
                  <a:lnTo>
                    <a:pt x="2441297" y="832337"/>
                  </a:lnTo>
                  <a:lnTo>
                    <a:pt x="2441297" y="814413"/>
                  </a:lnTo>
                  <a:lnTo>
                    <a:pt x="2441297" y="812204"/>
                  </a:lnTo>
                  <a:lnTo>
                    <a:pt x="2441297" y="814413"/>
                  </a:lnTo>
                  <a:lnTo>
                    <a:pt x="2441297" y="821197"/>
                  </a:lnTo>
                  <a:lnTo>
                    <a:pt x="2443511" y="803273"/>
                  </a:lnTo>
                  <a:lnTo>
                    <a:pt x="2443511" y="805513"/>
                  </a:lnTo>
                  <a:lnTo>
                    <a:pt x="2443511" y="807723"/>
                  </a:lnTo>
                  <a:lnTo>
                    <a:pt x="2443511" y="801063"/>
                  </a:lnTo>
                  <a:lnTo>
                    <a:pt x="2443511" y="803273"/>
                  </a:lnTo>
                  <a:lnTo>
                    <a:pt x="2445755" y="801063"/>
                  </a:lnTo>
                  <a:lnTo>
                    <a:pt x="2445755" y="789923"/>
                  </a:lnTo>
                  <a:lnTo>
                    <a:pt x="2445755" y="792133"/>
                  </a:lnTo>
                  <a:lnTo>
                    <a:pt x="2448062" y="805513"/>
                  </a:lnTo>
                  <a:lnTo>
                    <a:pt x="2448062" y="803273"/>
                  </a:lnTo>
                  <a:lnTo>
                    <a:pt x="2448062" y="801063"/>
                  </a:lnTo>
                  <a:lnTo>
                    <a:pt x="2448062" y="803273"/>
                  </a:lnTo>
                  <a:lnTo>
                    <a:pt x="2448062" y="812204"/>
                  </a:lnTo>
                  <a:lnTo>
                    <a:pt x="2448062" y="794373"/>
                  </a:lnTo>
                  <a:lnTo>
                    <a:pt x="2448062" y="796583"/>
                  </a:lnTo>
                  <a:lnTo>
                    <a:pt x="2448062" y="809963"/>
                  </a:lnTo>
                  <a:lnTo>
                    <a:pt x="2450276" y="807723"/>
                  </a:lnTo>
                  <a:lnTo>
                    <a:pt x="2450276" y="801063"/>
                  </a:lnTo>
                  <a:lnTo>
                    <a:pt x="2450276" y="803273"/>
                  </a:lnTo>
                  <a:lnTo>
                    <a:pt x="2450276" y="816653"/>
                  </a:lnTo>
                  <a:lnTo>
                    <a:pt x="2452520" y="834546"/>
                  </a:lnTo>
                  <a:lnTo>
                    <a:pt x="2456979" y="796583"/>
                  </a:lnTo>
                  <a:lnTo>
                    <a:pt x="2456979" y="794373"/>
                  </a:lnTo>
                  <a:lnTo>
                    <a:pt x="2456979" y="785442"/>
                  </a:lnTo>
                  <a:lnTo>
                    <a:pt x="2456979" y="787683"/>
                  </a:lnTo>
                  <a:lnTo>
                    <a:pt x="2459223" y="792133"/>
                  </a:lnTo>
                  <a:lnTo>
                    <a:pt x="2459223" y="769852"/>
                  </a:lnTo>
                  <a:lnTo>
                    <a:pt x="2461437" y="772093"/>
                  </a:lnTo>
                  <a:lnTo>
                    <a:pt x="2461437" y="778783"/>
                  </a:lnTo>
                  <a:lnTo>
                    <a:pt x="2461437" y="776543"/>
                  </a:lnTo>
                  <a:lnTo>
                    <a:pt x="2461437" y="778783"/>
                  </a:lnTo>
                  <a:lnTo>
                    <a:pt x="2461437" y="776543"/>
                  </a:lnTo>
                  <a:lnTo>
                    <a:pt x="2461437" y="778783"/>
                  </a:lnTo>
                  <a:lnTo>
                    <a:pt x="2461437" y="787683"/>
                  </a:lnTo>
                  <a:lnTo>
                    <a:pt x="2463681" y="787683"/>
                  </a:lnTo>
                  <a:lnTo>
                    <a:pt x="2463681" y="780993"/>
                  </a:lnTo>
                  <a:lnTo>
                    <a:pt x="2463681" y="785442"/>
                  </a:lnTo>
                  <a:lnTo>
                    <a:pt x="2463681" y="796583"/>
                  </a:lnTo>
                  <a:lnTo>
                    <a:pt x="2463681" y="792133"/>
                  </a:lnTo>
                  <a:lnTo>
                    <a:pt x="2465926" y="794373"/>
                  </a:lnTo>
                  <a:lnTo>
                    <a:pt x="2465926" y="798823"/>
                  </a:lnTo>
                  <a:lnTo>
                    <a:pt x="2465926" y="794373"/>
                  </a:lnTo>
                  <a:lnTo>
                    <a:pt x="2468139" y="792133"/>
                  </a:lnTo>
                  <a:lnTo>
                    <a:pt x="2468139" y="760859"/>
                  </a:lnTo>
                  <a:lnTo>
                    <a:pt x="2468139" y="767643"/>
                  </a:lnTo>
                  <a:lnTo>
                    <a:pt x="2468139" y="765403"/>
                  </a:lnTo>
                  <a:lnTo>
                    <a:pt x="2470384" y="747510"/>
                  </a:lnTo>
                  <a:lnTo>
                    <a:pt x="2470384" y="738579"/>
                  </a:lnTo>
                  <a:lnTo>
                    <a:pt x="2470384" y="740820"/>
                  </a:lnTo>
                  <a:lnTo>
                    <a:pt x="2472598" y="736370"/>
                  </a:lnTo>
                  <a:lnTo>
                    <a:pt x="2472598" y="727439"/>
                  </a:lnTo>
                  <a:lnTo>
                    <a:pt x="2472598" y="729679"/>
                  </a:lnTo>
                  <a:lnTo>
                    <a:pt x="2474842" y="738579"/>
                  </a:lnTo>
                  <a:lnTo>
                    <a:pt x="2474842" y="736370"/>
                  </a:lnTo>
                  <a:lnTo>
                    <a:pt x="2474842" y="734129"/>
                  </a:lnTo>
                  <a:lnTo>
                    <a:pt x="2474842" y="738579"/>
                  </a:lnTo>
                  <a:lnTo>
                    <a:pt x="2474842" y="743029"/>
                  </a:lnTo>
                  <a:lnTo>
                    <a:pt x="2474842" y="740820"/>
                  </a:lnTo>
                  <a:lnTo>
                    <a:pt x="2474842" y="725230"/>
                  </a:lnTo>
                  <a:lnTo>
                    <a:pt x="2474842" y="736370"/>
                  </a:lnTo>
                  <a:lnTo>
                    <a:pt x="2474842" y="734129"/>
                  </a:lnTo>
                  <a:lnTo>
                    <a:pt x="2477087" y="727439"/>
                  </a:lnTo>
                  <a:lnTo>
                    <a:pt x="2477087" y="734129"/>
                  </a:lnTo>
                  <a:lnTo>
                    <a:pt x="2477087" y="738579"/>
                  </a:lnTo>
                  <a:lnTo>
                    <a:pt x="2479300" y="745269"/>
                  </a:lnTo>
                  <a:lnTo>
                    <a:pt x="2479300" y="716299"/>
                  </a:lnTo>
                  <a:lnTo>
                    <a:pt x="2481545" y="716299"/>
                  </a:lnTo>
                  <a:lnTo>
                    <a:pt x="2481545" y="711756"/>
                  </a:lnTo>
                  <a:lnTo>
                    <a:pt x="2483758" y="682816"/>
                  </a:lnTo>
                  <a:lnTo>
                    <a:pt x="2483758" y="680576"/>
                  </a:lnTo>
                  <a:lnTo>
                    <a:pt x="2483758" y="669435"/>
                  </a:lnTo>
                  <a:lnTo>
                    <a:pt x="2483758" y="671676"/>
                  </a:lnTo>
                  <a:lnTo>
                    <a:pt x="2486003" y="676126"/>
                  </a:lnTo>
                  <a:lnTo>
                    <a:pt x="2486003" y="673885"/>
                  </a:lnTo>
                  <a:lnTo>
                    <a:pt x="2486003" y="667195"/>
                  </a:lnTo>
                  <a:lnTo>
                    <a:pt x="2486003" y="669435"/>
                  </a:lnTo>
                  <a:lnTo>
                    <a:pt x="2486003" y="664986"/>
                  </a:lnTo>
                  <a:lnTo>
                    <a:pt x="2486003" y="651543"/>
                  </a:lnTo>
                  <a:lnTo>
                    <a:pt x="2488217" y="653752"/>
                  </a:lnTo>
                  <a:lnTo>
                    <a:pt x="2488217" y="660536"/>
                  </a:lnTo>
                  <a:lnTo>
                    <a:pt x="2488217" y="658233"/>
                  </a:lnTo>
                  <a:lnTo>
                    <a:pt x="2488217" y="662745"/>
                  </a:lnTo>
                  <a:lnTo>
                    <a:pt x="2488217" y="669435"/>
                  </a:lnTo>
                  <a:lnTo>
                    <a:pt x="2490461" y="664986"/>
                  </a:lnTo>
                  <a:lnTo>
                    <a:pt x="2490461" y="662745"/>
                  </a:lnTo>
                  <a:lnTo>
                    <a:pt x="2490461" y="673885"/>
                  </a:lnTo>
                  <a:lnTo>
                    <a:pt x="2490461" y="671676"/>
                  </a:lnTo>
                  <a:lnTo>
                    <a:pt x="2492706" y="662745"/>
                  </a:lnTo>
                  <a:lnTo>
                    <a:pt x="2492706" y="664986"/>
                  </a:lnTo>
                  <a:lnTo>
                    <a:pt x="2494919" y="615882"/>
                  </a:lnTo>
                  <a:lnTo>
                    <a:pt x="2494919" y="620332"/>
                  </a:lnTo>
                  <a:lnTo>
                    <a:pt x="2494919" y="622572"/>
                  </a:lnTo>
                  <a:lnTo>
                    <a:pt x="2494919" y="620332"/>
                  </a:lnTo>
                  <a:lnTo>
                    <a:pt x="2497164" y="602439"/>
                  </a:lnTo>
                  <a:lnTo>
                    <a:pt x="2497164" y="604679"/>
                  </a:lnTo>
                  <a:lnTo>
                    <a:pt x="2497164" y="602439"/>
                  </a:lnTo>
                  <a:lnTo>
                    <a:pt x="2497164" y="595749"/>
                  </a:lnTo>
                  <a:lnTo>
                    <a:pt x="2497164" y="597989"/>
                  </a:lnTo>
                  <a:lnTo>
                    <a:pt x="2499377" y="597989"/>
                  </a:lnTo>
                  <a:lnTo>
                    <a:pt x="2499377" y="586849"/>
                  </a:lnTo>
                  <a:lnTo>
                    <a:pt x="2499377" y="589058"/>
                  </a:lnTo>
                  <a:lnTo>
                    <a:pt x="2501622" y="600198"/>
                  </a:lnTo>
                  <a:lnTo>
                    <a:pt x="2501622" y="597989"/>
                  </a:lnTo>
                  <a:lnTo>
                    <a:pt x="2501622" y="595749"/>
                  </a:lnTo>
                  <a:lnTo>
                    <a:pt x="2501622" y="597989"/>
                  </a:lnTo>
                  <a:lnTo>
                    <a:pt x="2501622" y="604679"/>
                  </a:lnTo>
                  <a:lnTo>
                    <a:pt x="2501622" y="602439"/>
                  </a:lnTo>
                  <a:lnTo>
                    <a:pt x="2501622" y="586849"/>
                  </a:lnTo>
                  <a:lnTo>
                    <a:pt x="2501622" y="589058"/>
                  </a:lnTo>
                  <a:lnTo>
                    <a:pt x="2501622" y="597989"/>
                  </a:lnTo>
                  <a:lnTo>
                    <a:pt x="2503867" y="595749"/>
                  </a:lnTo>
                  <a:lnTo>
                    <a:pt x="2503867" y="589058"/>
                  </a:lnTo>
                  <a:lnTo>
                    <a:pt x="2503867" y="597989"/>
                  </a:lnTo>
                  <a:lnTo>
                    <a:pt x="2506080" y="602439"/>
                  </a:lnTo>
                  <a:lnTo>
                    <a:pt x="2506080" y="600198"/>
                  </a:lnTo>
                  <a:lnTo>
                    <a:pt x="2508325" y="566778"/>
                  </a:lnTo>
                  <a:lnTo>
                    <a:pt x="2508325" y="569018"/>
                  </a:lnTo>
                  <a:lnTo>
                    <a:pt x="2508325" y="564569"/>
                  </a:lnTo>
                  <a:lnTo>
                    <a:pt x="2510538" y="537745"/>
                  </a:lnTo>
                  <a:lnTo>
                    <a:pt x="2510538" y="528845"/>
                  </a:lnTo>
                  <a:lnTo>
                    <a:pt x="2510538" y="531055"/>
                  </a:lnTo>
                  <a:lnTo>
                    <a:pt x="2512783" y="537745"/>
                  </a:lnTo>
                  <a:lnTo>
                    <a:pt x="2512783" y="535505"/>
                  </a:lnTo>
                  <a:lnTo>
                    <a:pt x="2512783" y="528845"/>
                  </a:lnTo>
                  <a:lnTo>
                    <a:pt x="2512783" y="533295"/>
                  </a:lnTo>
                  <a:lnTo>
                    <a:pt x="2512783" y="519915"/>
                  </a:lnTo>
                  <a:lnTo>
                    <a:pt x="2515028" y="519915"/>
                  </a:lnTo>
                  <a:lnTo>
                    <a:pt x="2515028" y="531055"/>
                  </a:lnTo>
                  <a:lnTo>
                    <a:pt x="2515028" y="533295"/>
                  </a:lnTo>
                  <a:lnTo>
                    <a:pt x="2515028" y="539986"/>
                  </a:lnTo>
                  <a:lnTo>
                    <a:pt x="2517241" y="537745"/>
                  </a:lnTo>
                  <a:lnTo>
                    <a:pt x="2517241" y="533295"/>
                  </a:lnTo>
                  <a:lnTo>
                    <a:pt x="2517241" y="542195"/>
                  </a:lnTo>
                  <a:lnTo>
                    <a:pt x="2519486" y="528845"/>
                  </a:lnTo>
                  <a:lnTo>
                    <a:pt x="2519486" y="531055"/>
                  </a:lnTo>
                  <a:lnTo>
                    <a:pt x="2521699" y="481951"/>
                  </a:lnTo>
                  <a:lnTo>
                    <a:pt x="2521699" y="484192"/>
                  </a:lnTo>
                  <a:lnTo>
                    <a:pt x="2521699" y="490882"/>
                  </a:lnTo>
                  <a:lnTo>
                    <a:pt x="2521699" y="488641"/>
                  </a:lnTo>
                  <a:lnTo>
                    <a:pt x="2523944" y="475292"/>
                  </a:lnTo>
                  <a:lnTo>
                    <a:pt x="2523944" y="479742"/>
                  </a:lnTo>
                  <a:lnTo>
                    <a:pt x="2523944" y="477501"/>
                  </a:lnTo>
                  <a:lnTo>
                    <a:pt x="2523944" y="473051"/>
                  </a:lnTo>
                  <a:lnTo>
                    <a:pt x="2526189" y="475292"/>
                  </a:lnTo>
                  <a:lnTo>
                    <a:pt x="2526189" y="473051"/>
                  </a:lnTo>
                  <a:lnTo>
                    <a:pt x="2526189" y="468602"/>
                  </a:lnTo>
                  <a:lnTo>
                    <a:pt x="2526189" y="470811"/>
                  </a:lnTo>
                  <a:lnTo>
                    <a:pt x="2528402" y="484192"/>
                  </a:lnTo>
                  <a:lnTo>
                    <a:pt x="2528402" y="481951"/>
                  </a:lnTo>
                  <a:lnTo>
                    <a:pt x="2528402" y="490882"/>
                  </a:lnTo>
                  <a:lnTo>
                    <a:pt x="2528402" y="479742"/>
                  </a:lnTo>
                  <a:lnTo>
                    <a:pt x="2528402" y="473051"/>
                  </a:lnTo>
                  <a:lnTo>
                    <a:pt x="2528402" y="484192"/>
                  </a:lnTo>
                  <a:lnTo>
                    <a:pt x="2530647" y="481951"/>
                  </a:lnTo>
                  <a:lnTo>
                    <a:pt x="2530647" y="475292"/>
                  </a:lnTo>
                  <a:lnTo>
                    <a:pt x="2530647" y="484192"/>
                  </a:lnTo>
                  <a:lnTo>
                    <a:pt x="2530647" y="481951"/>
                  </a:lnTo>
                  <a:lnTo>
                    <a:pt x="2530647" y="484192"/>
                  </a:lnTo>
                  <a:lnTo>
                    <a:pt x="2532860" y="484192"/>
                  </a:lnTo>
                  <a:lnTo>
                    <a:pt x="2532860" y="461911"/>
                  </a:lnTo>
                  <a:lnTo>
                    <a:pt x="2532860" y="448531"/>
                  </a:lnTo>
                  <a:lnTo>
                    <a:pt x="2535105" y="450771"/>
                  </a:lnTo>
                  <a:lnTo>
                    <a:pt x="2535105" y="446228"/>
                  </a:lnTo>
                  <a:lnTo>
                    <a:pt x="2537349" y="423948"/>
                  </a:lnTo>
                  <a:lnTo>
                    <a:pt x="2537349" y="426188"/>
                  </a:lnTo>
                  <a:lnTo>
                    <a:pt x="2537349" y="428397"/>
                  </a:lnTo>
                  <a:lnTo>
                    <a:pt x="2537349" y="426188"/>
                  </a:lnTo>
                  <a:lnTo>
                    <a:pt x="2537349" y="421738"/>
                  </a:lnTo>
                  <a:lnTo>
                    <a:pt x="2537349" y="423948"/>
                  </a:lnTo>
                  <a:lnTo>
                    <a:pt x="2539563" y="430638"/>
                  </a:lnTo>
                  <a:lnTo>
                    <a:pt x="2539563" y="423948"/>
                  </a:lnTo>
                  <a:lnTo>
                    <a:pt x="2539563" y="426188"/>
                  </a:lnTo>
                  <a:lnTo>
                    <a:pt x="2539563" y="430638"/>
                  </a:lnTo>
                  <a:lnTo>
                    <a:pt x="2539563" y="428397"/>
                  </a:lnTo>
                  <a:lnTo>
                    <a:pt x="2539563" y="417257"/>
                  </a:lnTo>
                  <a:lnTo>
                    <a:pt x="2541808" y="417257"/>
                  </a:lnTo>
                  <a:lnTo>
                    <a:pt x="2541808" y="430638"/>
                  </a:lnTo>
                  <a:lnTo>
                    <a:pt x="2541808" y="428397"/>
                  </a:lnTo>
                  <a:lnTo>
                    <a:pt x="2541808" y="435088"/>
                  </a:lnTo>
                  <a:lnTo>
                    <a:pt x="2541808" y="437328"/>
                  </a:lnTo>
                  <a:lnTo>
                    <a:pt x="2544021" y="435088"/>
                  </a:lnTo>
                  <a:lnTo>
                    <a:pt x="2544021" y="430638"/>
                  </a:lnTo>
                  <a:lnTo>
                    <a:pt x="2544021" y="437328"/>
                  </a:lnTo>
                  <a:lnTo>
                    <a:pt x="2546266" y="419498"/>
                  </a:lnTo>
                  <a:lnTo>
                    <a:pt x="2546266" y="421738"/>
                  </a:lnTo>
                  <a:lnTo>
                    <a:pt x="2546266" y="417257"/>
                  </a:lnTo>
                  <a:lnTo>
                    <a:pt x="2548479" y="374844"/>
                  </a:lnTo>
                  <a:lnTo>
                    <a:pt x="2548479" y="379325"/>
                  </a:lnTo>
                  <a:lnTo>
                    <a:pt x="2548479" y="383775"/>
                  </a:lnTo>
                  <a:lnTo>
                    <a:pt x="2548479" y="379325"/>
                  </a:lnTo>
                  <a:lnTo>
                    <a:pt x="2550724" y="370394"/>
                  </a:lnTo>
                  <a:lnTo>
                    <a:pt x="2550724" y="377084"/>
                  </a:lnTo>
                  <a:lnTo>
                    <a:pt x="2550724" y="372634"/>
                  </a:lnTo>
                  <a:lnTo>
                    <a:pt x="2550724" y="374844"/>
                  </a:lnTo>
                  <a:lnTo>
                    <a:pt x="2553031" y="374844"/>
                  </a:lnTo>
                  <a:lnTo>
                    <a:pt x="2553031" y="372634"/>
                  </a:lnTo>
                  <a:lnTo>
                    <a:pt x="2553031" y="370394"/>
                  </a:lnTo>
                  <a:lnTo>
                    <a:pt x="2553031" y="372634"/>
                  </a:lnTo>
                  <a:lnTo>
                    <a:pt x="2555275" y="388224"/>
                  </a:lnTo>
                  <a:lnTo>
                    <a:pt x="2555275" y="385984"/>
                  </a:lnTo>
                  <a:lnTo>
                    <a:pt x="2555275" y="383775"/>
                  </a:lnTo>
                  <a:lnTo>
                    <a:pt x="2555275" y="388224"/>
                  </a:lnTo>
                  <a:lnTo>
                    <a:pt x="2555275" y="392674"/>
                  </a:lnTo>
                  <a:lnTo>
                    <a:pt x="2555275" y="381534"/>
                  </a:lnTo>
                  <a:lnTo>
                    <a:pt x="2555275" y="374844"/>
                  </a:lnTo>
                  <a:lnTo>
                    <a:pt x="2555275" y="377084"/>
                  </a:lnTo>
                  <a:lnTo>
                    <a:pt x="2555275" y="383775"/>
                  </a:lnTo>
                  <a:lnTo>
                    <a:pt x="2557489" y="383775"/>
                  </a:lnTo>
                  <a:lnTo>
                    <a:pt x="2557489" y="374844"/>
                  </a:lnTo>
                  <a:lnTo>
                    <a:pt x="2557489" y="383775"/>
                  </a:lnTo>
                  <a:lnTo>
                    <a:pt x="2557489" y="381534"/>
                  </a:lnTo>
                  <a:lnTo>
                    <a:pt x="2557489" y="379325"/>
                  </a:lnTo>
                  <a:lnTo>
                    <a:pt x="2559734" y="379325"/>
                  </a:lnTo>
                  <a:lnTo>
                    <a:pt x="2559734" y="352563"/>
                  </a:lnTo>
                  <a:lnTo>
                    <a:pt x="2559734" y="343664"/>
                  </a:lnTo>
                  <a:lnTo>
                    <a:pt x="2561947" y="343664"/>
                  </a:lnTo>
                  <a:lnTo>
                    <a:pt x="2561947" y="345904"/>
                  </a:lnTo>
                  <a:lnTo>
                    <a:pt x="2561947" y="343664"/>
                  </a:lnTo>
                  <a:lnTo>
                    <a:pt x="2564192" y="325771"/>
                  </a:lnTo>
                  <a:lnTo>
                    <a:pt x="2564192" y="327980"/>
                  </a:lnTo>
                  <a:lnTo>
                    <a:pt x="2564192" y="332430"/>
                  </a:lnTo>
                  <a:lnTo>
                    <a:pt x="2564192" y="330221"/>
                  </a:lnTo>
                  <a:lnTo>
                    <a:pt x="2564192" y="327980"/>
                  </a:lnTo>
                  <a:lnTo>
                    <a:pt x="2564192" y="330221"/>
                  </a:lnTo>
                  <a:lnTo>
                    <a:pt x="2566436" y="341361"/>
                  </a:lnTo>
                  <a:lnTo>
                    <a:pt x="2566436" y="339121"/>
                  </a:lnTo>
                  <a:lnTo>
                    <a:pt x="2566436" y="334671"/>
                  </a:lnTo>
                  <a:lnTo>
                    <a:pt x="2566436" y="336911"/>
                  </a:lnTo>
                  <a:lnTo>
                    <a:pt x="2566436" y="339121"/>
                  </a:lnTo>
                  <a:lnTo>
                    <a:pt x="2566436" y="334671"/>
                  </a:lnTo>
                  <a:lnTo>
                    <a:pt x="2566436" y="327980"/>
                  </a:lnTo>
                  <a:lnTo>
                    <a:pt x="2568650" y="330221"/>
                  </a:lnTo>
                  <a:lnTo>
                    <a:pt x="2568650" y="343664"/>
                  </a:lnTo>
                  <a:lnTo>
                    <a:pt x="2568650" y="341361"/>
                  </a:lnTo>
                  <a:lnTo>
                    <a:pt x="2568650" y="343664"/>
                  </a:lnTo>
                  <a:lnTo>
                    <a:pt x="2568650" y="341361"/>
                  </a:lnTo>
                  <a:lnTo>
                    <a:pt x="2568650" y="345904"/>
                  </a:lnTo>
                  <a:lnTo>
                    <a:pt x="2568650" y="350354"/>
                  </a:lnTo>
                  <a:lnTo>
                    <a:pt x="2570894" y="345904"/>
                  </a:lnTo>
                  <a:lnTo>
                    <a:pt x="2570894" y="341361"/>
                  </a:lnTo>
                  <a:lnTo>
                    <a:pt x="2570894" y="348114"/>
                  </a:lnTo>
                  <a:lnTo>
                    <a:pt x="2570894" y="345904"/>
                  </a:lnTo>
                  <a:lnTo>
                    <a:pt x="2573108" y="330221"/>
                  </a:lnTo>
                  <a:lnTo>
                    <a:pt x="2573108" y="327980"/>
                  </a:lnTo>
                  <a:lnTo>
                    <a:pt x="2575353" y="294560"/>
                  </a:lnTo>
                  <a:lnTo>
                    <a:pt x="2575353" y="292351"/>
                  </a:lnTo>
                  <a:lnTo>
                    <a:pt x="2575353" y="294560"/>
                  </a:lnTo>
                  <a:lnTo>
                    <a:pt x="2575353" y="303491"/>
                  </a:lnTo>
                  <a:lnTo>
                    <a:pt x="2577597" y="294560"/>
                  </a:lnTo>
                  <a:lnTo>
                    <a:pt x="2577597" y="296800"/>
                  </a:lnTo>
                  <a:lnTo>
                    <a:pt x="2577597" y="307941"/>
                  </a:lnTo>
                  <a:lnTo>
                    <a:pt x="2577597" y="305700"/>
                  </a:lnTo>
                  <a:lnTo>
                    <a:pt x="2577597" y="307941"/>
                  </a:lnTo>
                  <a:lnTo>
                    <a:pt x="2579811" y="310150"/>
                  </a:lnTo>
                  <a:lnTo>
                    <a:pt x="2579811" y="307941"/>
                  </a:lnTo>
                  <a:lnTo>
                    <a:pt x="2582055" y="327980"/>
                  </a:lnTo>
                  <a:lnTo>
                    <a:pt x="2582055" y="323531"/>
                  </a:lnTo>
                  <a:lnTo>
                    <a:pt x="2582055" y="327980"/>
                  </a:lnTo>
                  <a:lnTo>
                    <a:pt x="2582055" y="332430"/>
                  </a:lnTo>
                  <a:lnTo>
                    <a:pt x="2582055" y="325771"/>
                  </a:lnTo>
                  <a:lnTo>
                    <a:pt x="2582055" y="314631"/>
                  </a:lnTo>
                  <a:lnTo>
                    <a:pt x="2582055" y="316840"/>
                  </a:lnTo>
                  <a:lnTo>
                    <a:pt x="2582055" y="327980"/>
                  </a:lnTo>
                  <a:lnTo>
                    <a:pt x="2584269" y="325771"/>
                  </a:lnTo>
                  <a:lnTo>
                    <a:pt x="2584269" y="319081"/>
                  </a:lnTo>
                  <a:lnTo>
                    <a:pt x="2584269" y="323531"/>
                  </a:lnTo>
                  <a:lnTo>
                    <a:pt x="2584269" y="327980"/>
                  </a:lnTo>
                  <a:lnTo>
                    <a:pt x="2584269" y="323531"/>
                  </a:lnTo>
                  <a:lnTo>
                    <a:pt x="2586513" y="323531"/>
                  </a:lnTo>
                  <a:lnTo>
                    <a:pt x="2586513" y="325771"/>
                  </a:lnTo>
                  <a:lnTo>
                    <a:pt x="2586513" y="323531"/>
                  </a:lnTo>
                  <a:lnTo>
                    <a:pt x="2586513" y="303491"/>
                  </a:lnTo>
                  <a:lnTo>
                    <a:pt x="2586513" y="296800"/>
                  </a:lnTo>
                  <a:lnTo>
                    <a:pt x="2588758" y="299010"/>
                  </a:lnTo>
                  <a:lnTo>
                    <a:pt x="2588758" y="301250"/>
                  </a:lnTo>
                  <a:lnTo>
                    <a:pt x="2588758" y="296800"/>
                  </a:lnTo>
                  <a:lnTo>
                    <a:pt x="2588758" y="299010"/>
                  </a:lnTo>
                  <a:lnTo>
                    <a:pt x="2590972" y="301250"/>
                  </a:lnTo>
                  <a:lnTo>
                    <a:pt x="2590972" y="299010"/>
                  </a:lnTo>
                  <a:lnTo>
                    <a:pt x="2590972" y="301250"/>
                  </a:lnTo>
                  <a:lnTo>
                    <a:pt x="2590972" y="307941"/>
                  </a:lnTo>
                  <a:lnTo>
                    <a:pt x="2590972" y="310150"/>
                  </a:lnTo>
                  <a:lnTo>
                    <a:pt x="2593216" y="325771"/>
                  </a:lnTo>
                  <a:lnTo>
                    <a:pt x="2593216" y="321290"/>
                  </a:lnTo>
                  <a:lnTo>
                    <a:pt x="2593216" y="325771"/>
                  </a:lnTo>
                  <a:lnTo>
                    <a:pt x="2593216" y="327980"/>
                  </a:lnTo>
                  <a:lnTo>
                    <a:pt x="2593216" y="325771"/>
                  </a:lnTo>
                  <a:lnTo>
                    <a:pt x="2593216" y="319081"/>
                  </a:lnTo>
                  <a:lnTo>
                    <a:pt x="2595430" y="321290"/>
                  </a:lnTo>
                  <a:lnTo>
                    <a:pt x="2595430" y="336911"/>
                  </a:lnTo>
                  <a:lnTo>
                    <a:pt x="2595430" y="339121"/>
                  </a:lnTo>
                  <a:lnTo>
                    <a:pt x="2595430" y="345904"/>
                  </a:lnTo>
                  <a:lnTo>
                    <a:pt x="2597674" y="345904"/>
                  </a:lnTo>
                  <a:lnTo>
                    <a:pt x="2597674" y="339121"/>
                  </a:lnTo>
                  <a:lnTo>
                    <a:pt x="2597674" y="341361"/>
                  </a:lnTo>
                  <a:lnTo>
                    <a:pt x="2597674" y="345904"/>
                  </a:lnTo>
                  <a:lnTo>
                    <a:pt x="2597674" y="343664"/>
                  </a:lnTo>
                  <a:lnTo>
                    <a:pt x="2599919" y="332430"/>
                  </a:lnTo>
                  <a:lnTo>
                    <a:pt x="2599919" y="334671"/>
                  </a:lnTo>
                  <a:lnTo>
                    <a:pt x="2599919" y="332430"/>
                  </a:lnTo>
                  <a:lnTo>
                    <a:pt x="2599919" y="327980"/>
                  </a:lnTo>
                  <a:lnTo>
                    <a:pt x="2602132" y="316840"/>
                  </a:lnTo>
                  <a:lnTo>
                    <a:pt x="2602132" y="319081"/>
                  </a:lnTo>
                  <a:lnTo>
                    <a:pt x="2602132" y="332430"/>
                  </a:lnTo>
                  <a:lnTo>
                    <a:pt x="2604377" y="330221"/>
                  </a:lnTo>
                  <a:lnTo>
                    <a:pt x="2604377" y="327980"/>
                  </a:lnTo>
                  <a:lnTo>
                    <a:pt x="2604377" y="330221"/>
                  </a:lnTo>
                  <a:lnTo>
                    <a:pt x="2604377" y="350354"/>
                  </a:lnTo>
                  <a:lnTo>
                    <a:pt x="2604377" y="348114"/>
                  </a:lnTo>
                  <a:lnTo>
                    <a:pt x="2606591" y="354804"/>
                  </a:lnTo>
                  <a:lnTo>
                    <a:pt x="2606591" y="361494"/>
                  </a:lnTo>
                  <a:lnTo>
                    <a:pt x="2608835" y="379325"/>
                  </a:lnTo>
                  <a:lnTo>
                    <a:pt x="2608835" y="377084"/>
                  </a:lnTo>
                  <a:lnTo>
                    <a:pt x="2608835" y="374844"/>
                  </a:lnTo>
                  <a:lnTo>
                    <a:pt x="2608835" y="379325"/>
                  </a:lnTo>
                  <a:lnTo>
                    <a:pt x="2608835" y="383775"/>
                  </a:lnTo>
                  <a:lnTo>
                    <a:pt x="2608835" y="381534"/>
                  </a:lnTo>
                  <a:lnTo>
                    <a:pt x="2608835" y="368185"/>
                  </a:lnTo>
                  <a:lnTo>
                    <a:pt x="2608835" y="370394"/>
                  </a:lnTo>
                  <a:lnTo>
                    <a:pt x="2608835" y="381534"/>
                  </a:lnTo>
                  <a:lnTo>
                    <a:pt x="2611080" y="381534"/>
                  </a:lnTo>
                  <a:lnTo>
                    <a:pt x="2611080" y="374844"/>
                  </a:lnTo>
                  <a:lnTo>
                    <a:pt x="2611080" y="377084"/>
                  </a:lnTo>
                  <a:lnTo>
                    <a:pt x="2611080" y="385984"/>
                  </a:lnTo>
                  <a:lnTo>
                    <a:pt x="2611080" y="381534"/>
                  </a:lnTo>
                  <a:lnTo>
                    <a:pt x="2611080" y="383775"/>
                  </a:lnTo>
                  <a:lnTo>
                    <a:pt x="2613293" y="385984"/>
                  </a:lnTo>
                  <a:lnTo>
                    <a:pt x="2613293" y="383775"/>
                  </a:lnTo>
                  <a:lnTo>
                    <a:pt x="2613293" y="365944"/>
                  </a:lnTo>
                  <a:lnTo>
                    <a:pt x="2615538" y="377084"/>
                  </a:lnTo>
                  <a:lnTo>
                    <a:pt x="2617751" y="388224"/>
                  </a:lnTo>
                  <a:lnTo>
                    <a:pt x="2617751" y="385984"/>
                  </a:lnTo>
                  <a:lnTo>
                    <a:pt x="2617751" y="388224"/>
                  </a:lnTo>
                  <a:lnTo>
                    <a:pt x="2619996" y="423948"/>
                  </a:lnTo>
                  <a:lnTo>
                    <a:pt x="2619996" y="421738"/>
                  </a:lnTo>
                  <a:lnTo>
                    <a:pt x="2619996" y="419498"/>
                  </a:lnTo>
                  <a:lnTo>
                    <a:pt x="2619996" y="423948"/>
                  </a:lnTo>
                  <a:lnTo>
                    <a:pt x="2619996" y="426188"/>
                  </a:lnTo>
                  <a:lnTo>
                    <a:pt x="2619996" y="421738"/>
                  </a:lnTo>
                  <a:lnTo>
                    <a:pt x="2619996" y="417257"/>
                  </a:lnTo>
                  <a:lnTo>
                    <a:pt x="2619996" y="419498"/>
                  </a:lnTo>
                  <a:lnTo>
                    <a:pt x="2622210" y="437328"/>
                  </a:lnTo>
                  <a:lnTo>
                    <a:pt x="2622210" y="439538"/>
                  </a:lnTo>
                  <a:lnTo>
                    <a:pt x="2622210" y="437328"/>
                  </a:lnTo>
                  <a:lnTo>
                    <a:pt x="2622210" y="446228"/>
                  </a:lnTo>
                  <a:lnTo>
                    <a:pt x="2624454" y="446228"/>
                  </a:lnTo>
                  <a:lnTo>
                    <a:pt x="2624454" y="444019"/>
                  </a:lnTo>
                  <a:lnTo>
                    <a:pt x="2624454" y="437328"/>
                  </a:lnTo>
                  <a:lnTo>
                    <a:pt x="2624454" y="439538"/>
                  </a:lnTo>
                  <a:lnTo>
                    <a:pt x="2624454" y="444019"/>
                  </a:lnTo>
                  <a:lnTo>
                    <a:pt x="2626699" y="432878"/>
                  </a:lnTo>
                  <a:lnTo>
                    <a:pt x="2626699" y="435088"/>
                  </a:lnTo>
                  <a:lnTo>
                    <a:pt x="2626699" y="437328"/>
                  </a:lnTo>
                  <a:lnTo>
                    <a:pt x="2626699" y="432878"/>
                  </a:lnTo>
                  <a:lnTo>
                    <a:pt x="2626699" y="435088"/>
                  </a:lnTo>
                  <a:lnTo>
                    <a:pt x="2628912" y="435088"/>
                  </a:lnTo>
                  <a:lnTo>
                    <a:pt x="2628912" y="428397"/>
                  </a:lnTo>
                  <a:lnTo>
                    <a:pt x="2628912" y="430638"/>
                  </a:lnTo>
                  <a:lnTo>
                    <a:pt x="2628912" y="441778"/>
                  </a:lnTo>
                  <a:lnTo>
                    <a:pt x="2628912" y="450771"/>
                  </a:lnTo>
                  <a:lnTo>
                    <a:pt x="2631157" y="448531"/>
                  </a:lnTo>
                  <a:lnTo>
                    <a:pt x="2631157" y="450771"/>
                  </a:lnTo>
                  <a:lnTo>
                    <a:pt x="2631157" y="473051"/>
                  </a:lnTo>
                  <a:lnTo>
                    <a:pt x="2631157" y="470811"/>
                  </a:lnTo>
                  <a:lnTo>
                    <a:pt x="2633370" y="477501"/>
                  </a:lnTo>
                  <a:lnTo>
                    <a:pt x="2633370" y="479742"/>
                  </a:lnTo>
                  <a:lnTo>
                    <a:pt x="2633370" y="488641"/>
                  </a:lnTo>
                  <a:lnTo>
                    <a:pt x="2635615" y="499782"/>
                  </a:lnTo>
                  <a:lnTo>
                    <a:pt x="2635615" y="495332"/>
                  </a:lnTo>
                  <a:lnTo>
                    <a:pt x="2635615" y="499782"/>
                  </a:lnTo>
                  <a:lnTo>
                    <a:pt x="2635615" y="504325"/>
                  </a:lnTo>
                  <a:lnTo>
                    <a:pt x="2635615" y="499782"/>
                  </a:lnTo>
                  <a:lnTo>
                    <a:pt x="2635615" y="486432"/>
                  </a:lnTo>
                  <a:lnTo>
                    <a:pt x="2635615" y="488641"/>
                  </a:lnTo>
                  <a:lnTo>
                    <a:pt x="2635615" y="499782"/>
                  </a:lnTo>
                  <a:lnTo>
                    <a:pt x="2637860" y="497572"/>
                  </a:lnTo>
                  <a:lnTo>
                    <a:pt x="2637860" y="493091"/>
                  </a:lnTo>
                  <a:lnTo>
                    <a:pt x="2637860" y="495332"/>
                  </a:lnTo>
                  <a:lnTo>
                    <a:pt x="2637860" y="504325"/>
                  </a:lnTo>
                  <a:lnTo>
                    <a:pt x="2637860" y="502084"/>
                  </a:lnTo>
                  <a:lnTo>
                    <a:pt x="2637860" y="499782"/>
                  </a:lnTo>
                  <a:lnTo>
                    <a:pt x="2640073" y="502084"/>
                  </a:lnTo>
                  <a:lnTo>
                    <a:pt x="2640073" y="486432"/>
                  </a:lnTo>
                  <a:lnTo>
                    <a:pt x="2644531" y="513224"/>
                  </a:lnTo>
                  <a:lnTo>
                    <a:pt x="2644531" y="515465"/>
                  </a:lnTo>
                  <a:lnTo>
                    <a:pt x="2644531" y="519915"/>
                  </a:lnTo>
                  <a:lnTo>
                    <a:pt x="2644531" y="531055"/>
                  </a:lnTo>
                  <a:lnTo>
                    <a:pt x="2646776" y="548885"/>
                  </a:lnTo>
                  <a:lnTo>
                    <a:pt x="2646776" y="544435"/>
                  </a:lnTo>
                  <a:lnTo>
                    <a:pt x="2646776" y="546645"/>
                  </a:lnTo>
                  <a:lnTo>
                    <a:pt x="2646776" y="551126"/>
                  </a:lnTo>
                  <a:lnTo>
                    <a:pt x="2646776" y="542195"/>
                  </a:lnTo>
                  <a:lnTo>
                    <a:pt x="2646776" y="544435"/>
                  </a:lnTo>
                  <a:lnTo>
                    <a:pt x="2649021" y="560088"/>
                  </a:lnTo>
                  <a:lnTo>
                    <a:pt x="2649021" y="557878"/>
                  </a:lnTo>
                  <a:lnTo>
                    <a:pt x="2649021" y="560088"/>
                  </a:lnTo>
                  <a:lnTo>
                    <a:pt x="2651234" y="564569"/>
                  </a:lnTo>
                  <a:lnTo>
                    <a:pt x="2651234" y="562328"/>
                  </a:lnTo>
                  <a:lnTo>
                    <a:pt x="2651234" y="555638"/>
                  </a:lnTo>
                  <a:lnTo>
                    <a:pt x="2651234" y="562328"/>
                  </a:lnTo>
                  <a:lnTo>
                    <a:pt x="2651234" y="560088"/>
                  </a:lnTo>
                  <a:lnTo>
                    <a:pt x="2653479" y="548885"/>
                  </a:lnTo>
                  <a:lnTo>
                    <a:pt x="2653479" y="551126"/>
                  </a:lnTo>
                  <a:lnTo>
                    <a:pt x="2653479" y="555638"/>
                  </a:lnTo>
                  <a:lnTo>
                    <a:pt x="2653479" y="553335"/>
                  </a:lnTo>
                  <a:lnTo>
                    <a:pt x="2653479" y="551126"/>
                  </a:lnTo>
                  <a:lnTo>
                    <a:pt x="2653479" y="553335"/>
                  </a:lnTo>
                  <a:lnTo>
                    <a:pt x="2653479" y="555638"/>
                  </a:lnTo>
                  <a:lnTo>
                    <a:pt x="2655692" y="553335"/>
                  </a:lnTo>
                  <a:lnTo>
                    <a:pt x="2655692" y="551126"/>
                  </a:lnTo>
                  <a:lnTo>
                    <a:pt x="2655692" y="553335"/>
                  </a:lnTo>
                  <a:lnTo>
                    <a:pt x="2655692" y="575709"/>
                  </a:lnTo>
                  <a:lnTo>
                    <a:pt x="2655692" y="577918"/>
                  </a:lnTo>
                  <a:lnTo>
                    <a:pt x="2657999" y="575709"/>
                  </a:lnTo>
                  <a:lnTo>
                    <a:pt x="2657999" y="582368"/>
                  </a:lnTo>
                  <a:lnTo>
                    <a:pt x="2657999" y="597989"/>
                  </a:lnTo>
                  <a:lnTo>
                    <a:pt x="2657999" y="600198"/>
                  </a:lnTo>
                  <a:lnTo>
                    <a:pt x="2660244" y="604679"/>
                  </a:lnTo>
                  <a:lnTo>
                    <a:pt x="2660244" y="620332"/>
                  </a:lnTo>
                  <a:lnTo>
                    <a:pt x="2662489" y="618122"/>
                  </a:lnTo>
                  <a:lnTo>
                    <a:pt x="2662489" y="613641"/>
                  </a:lnTo>
                  <a:lnTo>
                    <a:pt x="2662489" y="620332"/>
                  </a:lnTo>
                  <a:lnTo>
                    <a:pt x="2662489" y="615882"/>
                  </a:lnTo>
                  <a:lnTo>
                    <a:pt x="2662489" y="602439"/>
                  </a:lnTo>
                  <a:lnTo>
                    <a:pt x="2662489" y="604679"/>
                  </a:lnTo>
                  <a:lnTo>
                    <a:pt x="2662489" y="615882"/>
                  </a:lnTo>
                  <a:lnTo>
                    <a:pt x="2664702" y="613641"/>
                  </a:lnTo>
                  <a:lnTo>
                    <a:pt x="2664702" y="609191"/>
                  </a:lnTo>
                  <a:lnTo>
                    <a:pt x="2664702" y="618122"/>
                  </a:lnTo>
                  <a:lnTo>
                    <a:pt x="2664702" y="615882"/>
                  </a:lnTo>
                  <a:lnTo>
                    <a:pt x="2664702" y="613641"/>
                  </a:lnTo>
                  <a:lnTo>
                    <a:pt x="2666947" y="615882"/>
                  </a:lnTo>
                  <a:lnTo>
                    <a:pt x="2666947" y="602439"/>
                  </a:lnTo>
                  <a:lnTo>
                    <a:pt x="2666947" y="604679"/>
                  </a:lnTo>
                  <a:lnTo>
                    <a:pt x="2671405" y="640403"/>
                  </a:lnTo>
                  <a:lnTo>
                    <a:pt x="2671405" y="644852"/>
                  </a:lnTo>
                  <a:lnTo>
                    <a:pt x="2671405" y="655993"/>
                  </a:lnTo>
                  <a:lnTo>
                    <a:pt x="2671405" y="658233"/>
                  </a:lnTo>
                  <a:lnTo>
                    <a:pt x="2673649" y="671676"/>
                  </a:lnTo>
                  <a:lnTo>
                    <a:pt x="2673649" y="667195"/>
                  </a:lnTo>
                  <a:lnTo>
                    <a:pt x="2673649" y="669435"/>
                  </a:lnTo>
                  <a:lnTo>
                    <a:pt x="2673649" y="671676"/>
                  </a:lnTo>
                  <a:lnTo>
                    <a:pt x="2673649" y="662745"/>
                  </a:lnTo>
                  <a:lnTo>
                    <a:pt x="2675863" y="664986"/>
                  </a:lnTo>
                  <a:lnTo>
                    <a:pt x="2675863" y="678335"/>
                  </a:lnTo>
                  <a:lnTo>
                    <a:pt x="2675863" y="676126"/>
                  </a:lnTo>
                  <a:lnTo>
                    <a:pt x="2675863" y="673885"/>
                  </a:lnTo>
                  <a:lnTo>
                    <a:pt x="2675863" y="678335"/>
                  </a:lnTo>
                  <a:lnTo>
                    <a:pt x="2678108" y="680576"/>
                  </a:lnTo>
                  <a:lnTo>
                    <a:pt x="2678108" y="678335"/>
                  </a:lnTo>
                  <a:lnTo>
                    <a:pt x="2678108" y="671676"/>
                  </a:lnTo>
                  <a:lnTo>
                    <a:pt x="2678108" y="678335"/>
                  </a:lnTo>
                  <a:lnTo>
                    <a:pt x="2678108" y="676126"/>
                  </a:lnTo>
                  <a:lnTo>
                    <a:pt x="2678108" y="667195"/>
                  </a:lnTo>
                  <a:lnTo>
                    <a:pt x="2680321" y="669435"/>
                  </a:lnTo>
                  <a:lnTo>
                    <a:pt x="2680321" y="676126"/>
                  </a:lnTo>
                  <a:lnTo>
                    <a:pt x="2680321" y="673885"/>
                  </a:lnTo>
                  <a:lnTo>
                    <a:pt x="2680321" y="671676"/>
                  </a:lnTo>
                  <a:lnTo>
                    <a:pt x="2680321" y="673885"/>
                  </a:lnTo>
                  <a:lnTo>
                    <a:pt x="2680321" y="678335"/>
                  </a:lnTo>
                  <a:lnTo>
                    <a:pt x="2682566" y="678335"/>
                  </a:lnTo>
                  <a:lnTo>
                    <a:pt x="2682566" y="682816"/>
                  </a:lnTo>
                  <a:lnTo>
                    <a:pt x="2684810" y="707306"/>
                  </a:lnTo>
                  <a:lnTo>
                    <a:pt x="2684810" y="709546"/>
                  </a:lnTo>
                  <a:lnTo>
                    <a:pt x="2684810" y="727439"/>
                  </a:lnTo>
                  <a:lnTo>
                    <a:pt x="2684810" y="725230"/>
                  </a:lnTo>
                  <a:lnTo>
                    <a:pt x="2687024" y="729679"/>
                  </a:lnTo>
                  <a:lnTo>
                    <a:pt x="2687024" y="731889"/>
                  </a:lnTo>
                  <a:lnTo>
                    <a:pt x="2687024" y="729679"/>
                  </a:lnTo>
                  <a:lnTo>
                    <a:pt x="2687024" y="738579"/>
                  </a:lnTo>
                  <a:lnTo>
                    <a:pt x="2687024" y="743029"/>
                  </a:lnTo>
                  <a:lnTo>
                    <a:pt x="2687024" y="740820"/>
                  </a:lnTo>
                  <a:lnTo>
                    <a:pt x="2689268" y="731889"/>
                  </a:lnTo>
                  <a:lnTo>
                    <a:pt x="2689268" y="736370"/>
                  </a:lnTo>
                  <a:lnTo>
                    <a:pt x="2689268" y="738579"/>
                  </a:lnTo>
                  <a:lnTo>
                    <a:pt x="2689268" y="734129"/>
                  </a:lnTo>
                  <a:lnTo>
                    <a:pt x="2689268" y="722989"/>
                  </a:lnTo>
                  <a:lnTo>
                    <a:pt x="2691482" y="738579"/>
                  </a:lnTo>
                  <a:lnTo>
                    <a:pt x="2691482" y="736370"/>
                  </a:lnTo>
                  <a:lnTo>
                    <a:pt x="2691482" y="731889"/>
                  </a:lnTo>
                  <a:lnTo>
                    <a:pt x="2691482" y="734129"/>
                  </a:lnTo>
                  <a:lnTo>
                    <a:pt x="2693727" y="736370"/>
                  </a:lnTo>
                  <a:lnTo>
                    <a:pt x="2693727" y="727439"/>
                  </a:lnTo>
                  <a:lnTo>
                    <a:pt x="2698185" y="767643"/>
                  </a:lnTo>
                  <a:lnTo>
                    <a:pt x="2698185" y="769852"/>
                  </a:lnTo>
                  <a:lnTo>
                    <a:pt x="2698185" y="780993"/>
                  </a:lnTo>
                  <a:lnTo>
                    <a:pt x="2700429" y="792133"/>
                  </a:lnTo>
                  <a:lnTo>
                    <a:pt x="2700429" y="789923"/>
                  </a:lnTo>
                  <a:lnTo>
                    <a:pt x="2700429" y="778783"/>
                  </a:lnTo>
                  <a:lnTo>
                    <a:pt x="2702643" y="780993"/>
                  </a:lnTo>
                  <a:lnTo>
                    <a:pt x="2702643" y="789923"/>
                  </a:lnTo>
                  <a:lnTo>
                    <a:pt x="2702643" y="783233"/>
                  </a:lnTo>
                  <a:lnTo>
                    <a:pt x="2702643" y="787683"/>
                  </a:lnTo>
                  <a:lnTo>
                    <a:pt x="2704887" y="789923"/>
                  </a:lnTo>
                  <a:lnTo>
                    <a:pt x="2704887" y="783233"/>
                  </a:lnTo>
                  <a:lnTo>
                    <a:pt x="2704887" y="778783"/>
                  </a:lnTo>
                  <a:lnTo>
                    <a:pt x="2704887" y="783233"/>
                  </a:lnTo>
                  <a:lnTo>
                    <a:pt x="2704887" y="774302"/>
                  </a:lnTo>
                  <a:lnTo>
                    <a:pt x="2707101" y="774302"/>
                  </a:lnTo>
                  <a:lnTo>
                    <a:pt x="2707101" y="783233"/>
                  </a:lnTo>
                  <a:lnTo>
                    <a:pt x="2707101" y="780993"/>
                  </a:lnTo>
                  <a:lnTo>
                    <a:pt x="2707101" y="778783"/>
                  </a:lnTo>
                  <a:lnTo>
                    <a:pt x="2707101" y="780993"/>
                  </a:lnTo>
                  <a:lnTo>
                    <a:pt x="2707101" y="787683"/>
                  </a:lnTo>
                  <a:lnTo>
                    <a:pt x="2709346" y="785442"/>
                  </a:lnTo>
                  <a:lnTo>
                    <a:pt x="2709346" y="787683"/>
                  </a:lnTo>
                  <a:lnTo>
                    <a:pt x="2709346" y="807723"/>
                  </a:lnTo>
                  <a:lnTo>
                    <a:pt x="2709346" y="814413"/>
                  </a:lnTo>
                  <a:lnTo>
                    <a:pt x="2711590" y="812204"/>
                  </a:lnTo>
                  <a:lnTo>
                    <a:pt x="2711590" y="825646"/>
                  </a:lnTo>
                  <a:lnTo>
                    <a:pt x="2711590" y="823406"/>
                  </a:lnTo>
                  <a:lnTo>
                    <a:pt x="2711590" y="821197"/>
                  </a:lnTo>
                  <a:lnTo>
                    <a:pt x="2713804" y="823406"/>
                  </a:lnTo>
                  <a:lnTo>
                    <a:pt x="2713804" y="825646"/>
                  </a:lnTo>
                  <a:lnTo>
                    <a:pt x="2713804" y="823406"/>
                  </a:lnTo>
                  <a:lnTo>
                    <a:pt x="2713804" y="821197"/>
                  </a:lnTo>
                  <a:lnTo>
                    <a:pt x="2713804" y="823406"/>
                  </a:lnTo>
                  <a:lnTo>
                    <a:pt x="2713804" y="827856"/>
                  </a:lnTo>
                  <a:lnTo>
                    <a:pt x="2713804" y="825646"/>
                  </a:lnTo>
                  <a:lnTo>
                    <a:pt x="2716048" y="812204"/>
                  </a:lnTo>
                  <a:lnTo>
                    <a:pt x="2716048" y="816653"/>
                  </a:lnTo>
                  <a:lnTo>
                    <a:pt x="2716048" y="807723"/>
                  </a:lnTo>
                  <a:lnTo>
                    <a:pt x="2716048" y="798823"/>
                  </a:lnTo>
                  <a:lnTo>
                    <a:pt x="2716048" y="801063"/>
                  </a:lnTo>
                  <a:lnTo>
                    <a:pt x="2716048" y="807723"/>
                  </a:lnTo>
                  <a:lnTo>
                    <a:pt x="2718262" y="807723"/>
                  </a:lnTo>
                  <a:lnTo>
                    <a:pt x="2718262" y="801063"/>
                  </a:lnTo>
                  <a:lnTo>
                    <a:pt x="2718262" y="803273"/>
                  </a:lnTo>
                  <a:lnTo>
                    <a:pt x="2718262" y="809963"/>
                  </a:lnTo>
                  <a:lnTo>
                    <a:pt x="2718262" y="807723"/>
                  </a:lnTo>
                  <a:lnTo>
                    <a:pt x="2718262" y="803273"/>
                  </a:lnTo>
                  <a:lnTo>
                    <a:pt x="2720507" y="803273"/>
                  </a:lnTo>
                  <a:lnTo>
                    <a:pt x="2720507" y="805513"/>
                  </a:lnTo>
                  <a:lnTo>
                    <a:pt x="2720506" y="794373"/>
                  </a:lnTo>
                  <a:lnTo>
                    <a:pt x="2720506" y="796583"/>
                  </a:lnTo>
                  <a:lnTo>
                    <a:pt x="2724965" y="825646"/>
                  </a:lnTo>
                  <a:lnTo>
                    <a:pt x="2724965" y="823406"/>
                  </a:lnTo>
                  <a:lnTo>
                    <a:pt x="2724965" y="825646"/>
                  </a:lnTo>
                  <a:lnTo>
                    <a:pt x="2724965" y="834546"/>
                  </a:lnTo>
                  <a:lnTo>
                    <a:pt x="2724965" y="832337"/>
                  </a:lnTo>
                  <a:lnTo>
                    <a:pt x="2724965" y="830096"/>
                  </a:lnTo>
                  <a:lnTo>
                    <a:pt x="2727209" y="834546"/>
                  </a:lnTo>
                  <a:lnTo>
                    <a:pt x="2727209" y="832337"/>
                  </a:lnTo>
                  <a:lnTo>
                    <a:pt x="2727209" y="818956"/>
                  </a:lnTo>
                  <a:lnTo>
                    <a:pt x="2727209" y="821197"/>
                  </a:lnTo>
                  <a:lnTo>
                    <a:pt x="2727209" y="816653"/>
                  </a:lnTo>
                  <a:lnTo>
                    <a:pt x="2727209" y="809963"/>
                  </a:lnTo>
                  <a:lnTo>
                    <a:pt x="2729423" y="812204"/>
                  </a:lnTo>
                  <a:lnTo>
                    <a:pt x="2729423" y="816653"/>
                  </a:lnTo>
                  <a:lnTo>
                    <a:pt x="2729423" y="805513"/>
                  </a:lnTo>
                  <a:lnTo>
                    <a:pt x="2729423" y="807723"/>
                  </a:lnTo>
                  <a:lnTo>
                    <a:pt x="2731667" y="809963"/>
                  </a:lnTo>
                  <a:lnTo>
                    <a:pt x="2731667" y="807723"/>
                  </a:lnTo>
                  <a:lnTo>
                    <a:pt x="2731667" y="796583"/>
                  </a:lnTo>
                  <a:lnTo>
                    <a:pt x="2731667" y="798823"/>
                  </a:lnTo>
                  <a:lnTo>
                    <a:pt x="2731667" y="801063"/>
                  </a:lnTo>
                  <a:lnTo>
                    <a:pt x="2731667" y="798823"/>
                  </a:lnTo>
                  <a:lnTo>
                    <a:pt x="2731667" y="789923"/>
                  </a:lnTo>
                  <a:lnTo>
                    <a:pt x="2733912" y="789923"/>
                  </a:lnTo>
                  <a:lnTo>
                    <a:pt x="2733912" y="796583"/>
                  </a:lnTo>
                  <a:lnTo>
                    <a:pt x="2733912" y="794373"/>
                  </a:lnTo>
                  <a:lnTo>
                    <a:pt x="2733912" y="792133"/>
                  </a:lnTo>
                  <a:lnTo>
                    <a:pt x="2733912" y="794373"/>
                  </a:lnTo>
                  <a:lnTo>
                    <a:pt x="2733912" y="798823"/>
                  </a:lnTo>
                  <a:lnTo>
                    <a:pt x="2736126" y="796583"/>
                  </a:lnTo>
                  <a:lnTo>
                    <a:pt x="2736126" y="794373"/>
                  </a:lnTo>
                  <a:lnTo>
                    <a:pt x="2736126" y="796583"/>
                  </a:lnTo>
                  <a:lnTo>
                    <a:pt x="2736126" y="816653"/>
                  </a:lnTo>
                  <a:lnTo>
                    <a:pt x="2738370" y="814413"/>
                  </a:lnTo>
                  <a:lnTo>
                    <a:pt x="2738370" y="809963"/>
                  </a:lnTo>
                  <a:lnTo>
                    <a:pt x="2738370" y="812204"/>
                  </a:lnTo>
                  <a:lnTo>
                    <a:pt x="2738370" y="816653"/>
                  </a:lnTo>
                  <a:lnTo>
                    <a:pt x="2738370" y="814413"/>
                  </a:lnTo>
                  <a:lnTo>
                    <a:pt x="2738370" y="807723"/>
                  </a:lnTo>
                  <a:lnTo>
                    <a:pt x="2740584" y="809963"/>
                  </a:lnTo>
                  <a:lnTo>
                    <a:pt x="2740584" y="801063"/>
                  </a:lnTo>
                  <a:lnTo>
                    <a:pt x="2740584" y="803273"/>
                  </a:lnTo>
                  <a:lnTo>
                    <a:pt x="2740584" y="801063"/>
                  </a:lnTo>
                  <a:lnTo>
                    <a:pt x="2742828" y="780993"/>
                  </a:lnTo>
                  <a:lnTo>
                    <a:pt x="2742828" y="783233"/>
                  </a:lnTo>
                  <a:lnTo>
                    <a:pt x="2742828" y="785442"/>
                  </a:lnTo>
                  <a:lnTo>
                    <a:pt x="2742828" y="783233"/>
                  </a:lnTo>
                  <a:lnTo>
                    <a:pt x="2742828" y="765403"/>
                  </a:lnTo>
                  <a:lnTo>
                    <a:pt x="2742828" y="767643"/>
                  </a:lnTo>
                  <a:lnTo>
                    <a:pt x="2742828" y="774302"/>
                  </a:lnTo>
                  <a:lnTo>
                    <a:pt x="2745073" y="774302"/>
                  </a:lnTo>
                  <a:lnTo>
                    <a:pt x="2745073" y="765403"/>
                  </a:lnTo>
                  <a:lnTo>
                    <a:pt x="2745073" y="767643"/>
                  </a:lnTo>
                  <a:lnTo>
                    <a:pt x="2745073" y="772093"/>
                  </a:lnTo>
                  <a:lnTo>
                    <a:pt x="2745073" y="769852"/>
                  </a:lnTo>
                  <a:lnTo>
                    <a:pt x="2745073" y="763100"/>
                  </a:lnTo>
                  <a:lnTo>
                    <a:pt x="2747286" y="765403"/>
                  </a:lnTo>
                  <a:lnTo>
                    <a:pt x="2747286" y="767643"/>
                  </a:lnTo>
                  <a:lnTo>
                    <a:pt x="2747286" y="765403"/>
                  </a:lnTo>
                  <a:lnTo>
                    <a:pt x="2747286" y="754169"/>
                  </a:lnTo>
                  <a:lnTo>
                    <a:pt x="2747286" y="756409"/>
                  </a:lnTo>
                  <a:lnTo>
                    <a:pt x="2749531" y="774302"/>
                  </a:lnTo>
                  <a:lnTo>
                    <a:pt x="2751745" y="772093"/>
                  </a:lnTo>
                  <a:lnTo>
                    <a:pt x="2751745" y="776543"/>
                  </a:lnTo>
                  <a:lnTo>
                    <a:pt x="2751745" y="774302"/>
                  </a:lnTo>
                  <a:lnTo>
                    <a:pt x="2751745" y="767643"/>
                  </a:lnTo>
                  <a:lnTo>
                    <a:pt x="2753989" y="769852"/>
                  </a:lnTo>
                  <a:lnTo>
                    <a:pt x="2753989" y="767643"/>
                  </a:lnTo>
                  <a:lnTo>
                    <a:pt x="2753989" y="749719"/>
                  </a:lnTo>
                  <a:lnTo>
                    <a:pt x="2753989" y="751960"/>
                  </a:lnTo>
                  <a:lnTo>
                    <a:pt x="2753989" y="747510"/>
                  </a:lnTo>
                  <a:lnTo>
                    <a:pt x="2756203" y="738579"/>
                  </a:lnTo>
                  <a:lnTo>
                    <a:pt x="2756203" y="743029"/>
                  </a:lnTo>
                  <a:lnTo>
                    <a:pt x="2756203" y="727439"/>
                  </a:lnTo>
                  <a:lnTo>
                    <a:pt x="2756203" y="729679"/>
                  </a:lnTo>
                  <a:lnTo>
                    <a:pt x="2758447" y="731889"/>
                  </a:lnTo>
                  <a:lnTo>
                    <a:pt x="2758447" y="729679"/>
                  </a:lnTo>
                  <a:lnTo>
                    <a:pt x="2758447" y="718539"/>
                  </a:lnTo>
                  <a:lnTo>
                    <a:pt x="2758447" y="720749"/>
                  </a:lnTo>
                  <a:lnTo>
                    <a:pt x="2758447" y="722989"/>
                  </a:lnTo>
                  <a:lnTo>
                    <a:pt x="2758447" y="711756"/>
                  </a:lnTo>
                  <a:lnTo>
                    <a:pt x="2760692" y="714089"/>
                  </a:lnTo>
                  <a:lnTo>
                    <a:pt x="2760692" y="720749"/>
                  </a:lnTo>
                  <a:lnTo>
                    <a:pt x="2760692" y="718539"/>
                  </a:lnTo>
                  <a:lnTo>
                    <a:pt x="2760692" y="716299"/>
                  </a:lnTo>
                  <a:lnTo>
                    <a:pt x="2760692" y="718539"/>
                  </a:lnTo>
                  <a:lnTo>
                    <a:pt x="2760692" y="720749"/>
                  </a:lnTo>
                  <a:lnTo>
                    <a:pt x="2762999" y="720749"/>
                  </a:lnTo>
                  <a:lnTo>
                    <a:pt x="2762999" y="716299"/>
                  </a:lnTo>
                  <a:lnTo>
                    <a:pt x="2762999" y="718539"/>
                  </a:lnTo>
                  <a:lnTo>
                    <a:pt x="2762999" y="734129"/>
                  </a:lnTo>
                  <a:lnTo>
                    <a:pt x="2765212" y="731889"/>
                  </a:lnTo>
                  <a:lnTo>
                    <a:pt x="2765212" y="725230"/>
                  </a:lnTo>
                  <a:lnTo>
                    <a:pt x="2765212" y="727439"/>
                  </a:lnTo>
                  <a:lnTo>
                    <a:pt x="2765212" y="716299"/>
                  </a:lnTo>
                  <a:lnTo>
                    <a:pt x="2767457" y="716299"/>
                  </a:lnTo>
                  <a:lnTo>
                    <a:pt x="2767457" y="714089"/>
                  </a:lnTo>
                  <a:lnTo>
                    <a:pt x="2767457" y="705096"/>
                  </a:lnTo>
                  <a:lnTo>
                    <a:pt x="2767457" y="700615"/>
                  </a:lnTo>
                  <a:lnTo>
                    <a:pt x="2769702" y="680576"/>
                  </a:lnTo>
                  <a:lnTo>
                    <a:pt x="2769702" y="685025"/>
                  </a:lnTo>
                  <a:lnTo>
                    <a:pt x="2769702" y="676126"/>
                  </a:lnTo>
                  <a:lnTo>
                    <a:pt x="2769702" y="667195"/>
                  </a:lnTo>
                  <a:lnTo>
                    <a:pt x="2769702" y="669435"/>
                  </a:lnTo>
                  <a:lnTo>
                    <a:pt x="2769702" y="676126"/>
                  </a:lnTo>
                  <a:lnTo>
                    <a:pt x="2771915" y="676126"/>
                  </a:lnTo>
                  <a:lnTo>
                    <a:pt x="2771915" y="669435"/>
                  </a:lnTo>
                  <a:lnTo>
                    <a:pt x="2771915" y="676126"/>
                  </a:lnTo>
                  <a:lnTo>
                    <a:pt x="2771915" y="673885"/>
                  </a:lnTo>
                  <a:lnTo>
                    <a:pt x="2771915" y="667195"/>
                  </a:lnTo>
                  <a:lnTo>
                    <a:pt x="2774160" y="669435"/>
                  </a:lnTo>
                  <a:lnTo>
                    <a:pt x="2774160" y="671676"/>
                  </a:lnTo>
                  <a:lnTo>
                    <a:pt x="2774160" y="669435"/>
                  </a:lnTo>
                  <a:lnTo>
                    <a:pt x="2774160" y="660536"/>
                  </a:lnTo>
                  <a:lnTo>
                    <a:pt x="2774160" y="662745"/>
                  </a:lnTo>
                  <a:lnTo>
                    <a:pt x="2776373" y="678335"/>
                  </a:lnTo>
                  <a:lnTo>
                    <a:pt x="2776373" y="676126"/>
                  </a:lnTo>
                  <a:lnTo>
                    <a:pt x="2778618" y="669435"/>
                  </a:lnTo>
                  <a:lnTo>
                    <a:pt x="2778618" y="671676"/>
                  </a:lnTo>
                  <a:lnTo>
                    <a:pt x="2778618" y="673885"/>
                  </a:lnTo>
                  <a:lnTo>
                    <a:pt x="2778618" y="671676"/>
                  </a:lnTo>
                  <a:lnTo>
                    <a:pt x="2778618" y="660536"/>
                  </a:lnTo>
                  <a:lnTo>
                    <a:pt x="2780831" y="660536"/>
                  </a:lnTo>
                  <a:lnTo>
                    <a:pt x="2780831" y="658233"/>
                  </a:lnTo>
                  <a:lnTo>
                    <a:pt x="2780831" y="638162"/>
                  </a:lnTo>
                  <a:lnTo>
                    <a:pt x="2780831" y="640403"/>
                  </a:lnTo>
                  <a:lnTo>
                    <a:pt x="2780831" y="638162"/>
                  </a:lnTo>
                  <a:lnTo>
                    <a:pt x="2783076" y="627022"/>
                  </a:lnTo>
                  <a:lnTo>
                    <a:pt x="2783076" y="629262"/>
                  </a:lnTo>
                  <a:lnTo>
                    <a:pt x="2783076" y="633712"/>
                  </a:lnTo>
                  <a:lnTo>
                    <a:pt x="2783076" y="631472"/>
                  </a:lnTo>
                  <a:lnTo>
                    <a:pt x="2783076" y="618122"/>
                  </a:lnTo>
                  <a:lnTo>
                    <a:pt x="2783076" y="620332"/>
                  </a:lnTo>
                  <a:lnTo>
                    <a:pt x="2785321" y="622572"/>
                  </a:lnTo>
                  <a:lnTo>
                    <a:pt x="2785321" y="618122"/>
                  </a:lnTo>
                  <a:lnTo>
                    <a:pt x="2785321" y="611432"/>
                  </a:lnTo>
                  <a:lnTo>
                    <a:pt x="2785321" y="613641"/>
                  </a:lnTo>
                  <a:lnTo>
                    <a:pt x="2785321" y="615882"/>
                  </a:lnTo>
                  <a:lnTo>
                    <a:pt x="2785321" y="606982"/>
                  </a:lnTo>
                  <a:lnTo>
                    <a:pt x="2787534" y="609191"/>
                  </a:lnTo>
                  <a:lnTo>
                    <a:pt x="2787534" y="615882"/>
                  </a:lnTo>
                  <a:lnTo>
                    <a:pt x="2787534" y="613641"/>
                  </a:lnTo>
                  <a:lnTo>
                    <a:pt x="2787534" y="611432"/>
                  </a:lnTo>
                  <a:lnTo>
                    <a:pt x="2787534" y="613641"/>
                  </a:lnTo>
                  <a:lnTo>
                    <a:pt x="2787534" y="615882"/>
                  </a:lnTo>
                  <a:lnTo>
                    <a:pt x="2789779" y="615882"/>
                  </a:lnTo>
                  <a:lnTo>
                    <a:pt x="2789779" y="611432"/>
                  </a:lnTo>
                  <a:lnTo>
                    <a:pt x="2789779" y="613641"/>
                  </a:lnTo>
                  <a:lnTo>
                    <a:pt x="2789779" y="624781"/>
                  </a:lnTo>
                  <a:lnTo>
                    <a:pt x="2791992" y="624781"/>
                  </a:lnTo>
                  <a:lnTo>
                    <a:pt x="2791992" y="611432"/>
                  </a:lnTo>
                  <a:lnTo>
                    <a:pt x="2794237" y="584608"/>
                  </a:lnTo>
                  <a:lnTo>
                    <a:pt x="2794237" y="577918"/>
                  </a:lnTo>
                  <a:lnTo>
                    <a:pt x="2796482" y="560088"/>
                  </a:lnTo>
                  <a:lnTo>
                    <a:pt x="2796482" y="562328"/>
                  </a:lnTo>
                  <a:lnTo>
                    <a:pt x="2796482" y="560088"/>
                  </a:lnTo>
                  <a:lnTo>
                    <a:pt x="2796482" y="546645"/>
                  </a:lnTo>
                  <a:lnTo>
                    <a:pt x="2796482" y="548885"/>
                  </a:lnTo>
                  <a:lnTo>
                    <a:pt x="2796482" y="557878"/>
                  </a:lnTo>
                  <a:lnTo>
                    <a:pt x="2798695" y="557878"/>
                  </a:lnTo>
                  <a:lnTo>
                    <a:pt x="2798695" y="551126"/>
                  </a:lnTo>
                  <a:lnTo>
                    <a:pt x="2798695" y="553335"/>
                  </a:lnTo>
                  <a:lnTo>
                    <a:pt x="2798695" y="555638"/>
                  </a:lnTo>
                  <a:lnTo>
                    <a:pt x="2798695" y="560088"/>
                  </a:lnTo>
                  <a:lnTo>
                    <a:pt x="2798695" y="551126"/>
                  </a:lnTo>
                  <a:lnTo>
                    <a:pt x="2800940" y="553335"/>
                  </a:lnTo>
                  <a:lnTo>
                    <a:pt x="2800940" y="555638"/>
                  </a:lnTo>
                  <a:lnTo>
                    <a:pt x="2800940" y="553335"/>
                  </a:lnTo>
                  <a:lnTo>
                    <a:pt x="2800940" y="544435"/>
                  </a:lnTo>
                  <a:lnTo>
                    <a:pt x="2800940" y="546645"/>
                  </a:lnTo>
                  <a:lnTo>
                    <a:pt x="2803153" y="560088"/>
                  </a:lnTo>
                  <a:lnTo>
                    <a:pt x="2803153" y="557878"/>
                  </a:lnTo>
                  <a:lnTo>
                    <a:pt x="2805398" y="544435"/>
                  </a:lnTo>
                  <a:lnTo>
                    <a:pt x="2807642" y="504325"/>
                  </a:lnTo>
                  <a:lnTo>
                    <a:pt x="2807642" y="506534"/>
                  </a:lnTo>
                  <a:lnTo>
                    <a:pt x="2807642" y="502084"/>
                  </a:lnTo>
                  <a:lnTo>
                    <a:pt x="2809856" y="495332"/>
                  </a:lnTo>
                  <a:lnTo>
                    <a:pt x="2809856" y="497572"/>
                  </a:lnTo>
                  <a:lnTo>
                    <a:pt x="2809856" y="502084"/>
                  </a:lnTo>
                  <a:lnTo>
                    <a:pt x="2809856" y="499782"/>
                  </a:lnTo>
                  <a:lnTo>
                    <a:pt x="2809856" y="486432"/>
                  </a:lnTo>
                  <a:lnTo>
                    <a:pt x="2809856" y="488641"/>
                  </a:lnTo>
                  <a:lnTo>
                    <a:pt x="2812101" y="490882"/>
                  </a:lnTo>
                  <a:lnTo>
                    <a:pt x="2812101" y="488641"/>
                  </a:lnTo>
                  <a:lnTo>
                    <a:pt x="2812101" y="479742"/>
                  </a:lnTo>
                  <a:lnTo>
                    <a:pt x="2812101" y="481951"/>
                  </a:lnTo>
                  <a:lnTo>
                    <a:pt x="2812101" y="486432"/>
                  </a:lnTo>
                  <a:lnTo>
                    <a:pt x="2812101" y="479742"/>
                  </a:lnTo>
                  <a:lnTo>
                    <a:pt x="2814314" y="479742"/>
                  </a:lnTo>
                  <a:lnTo>
                    <a:pt x="2814314" y="488641"/>
                  </a:lnTo>
                  <a:lnTo>
                    <a:pt x="2814314" y="486432"/>
                  </a:lnTo>
                  <a:lnTo>
                    <a:pt x="2814314" y="481951"/>
                  </a:lnTo>
                  <a:lnTo>
                    <a:pt x="2814314" y="484192"/>
                  </a:lnTo>
                  <a:lnTo>
                    <a:pt x="2814314" y="486432"/>
                  </a:lnTo>
                  <a:lnTo>
                    <a:pt x="2816559" y="486432"/>
                  </a:lnTo>
                  <a:lnTo>
                    <a:pt x="2816559" y="479742"/>
                  </a:lnTo>
                  <a:lnTo>
                    <a:pt x="2816559" y="481951"/>
                  </a:lnTo>
                  <a:lnTo>
                    <a:pt x="2816559" y="484192"/>
                  </a:lnTo>
                  <a:lnTo>
                    <a:pt x="2816559" y="486432"/>
                  </a:lnTo>
                  <a:lnTo>
                    <a:pt x="2816559" y="488641"/>
                  </a:lnTo>
                  <a:lnTo>
                    <a:pt x="2818803" y="486432"/>
                  </a:lnTo>
                  <a:lnTo>
                    <a:pt x="2821017" y="441778"/>
                  </a:lnTo>
                  <a:lnTo>
                    <a:pt x="2821017" y="439538"/>
                  </a:lnTo>
                  <a:lnTo>
                    <a:pt x="2823261" y="426188"/>
                  </a:lnTo>
                  <a:lnTo>
                    <a:pt x="2823261" y="417257"/>
                  </a:lnTo>
                  <a:lnTo>
                    <a:pt x="2823261" y="419498"/>
                  </a:lnTo>
                  <a:lnTo>
                    <a:pt x="2823261" y="421738"/>
                  </a:lnTo>
                  <a:lnTo>
                    <a:pt x="2823261" y="417257"/>
                  </a:lnTo>
                  <a:lnTo>
                    <a:pt x="2823261" y="408358"/>
                  </a:lnTo>
                  <a:lnTo>
                    <a:pt x="2825475" y="421738"/>
                  </a:lnTo>
                  <a:lnTo>
                    <a:pt x="2825475" y="419498"/>
                  </a:lnTo>
                  <a:lnTo>
                    <a:pt x="2825475" y="415048"/>
                  </a:lnTo>
                  <a:lnTo>
                    <a:pt x="2825475" y="417257"/>
                  </a:lnTo>
                  <a:lnTo>
                    <a:pt x="2825475" y="419498"/>
                  </a:lnTo>
                  <a:lnTo>
                    <a:pt x="2825475" y="426188"/>
                  </a:lnTo>
                  <a:lnTo>
                    <a:pt x="2825475" y="421738"/>
                  </a:lnTo>
                  <a:lnTo>
                    <a:pt x="2825475" y="417257"/>
                  </a:lnTo>
                  <a:lnTo>
                    <a:pt x="2827720" y="417257"/>
                  </a:lnTo>
                  <a:lnTo>
                    <a:pt x="2827720" y="421738"/>
                  </a:lnTo>
                  <a:lnTo>
                    <a:pt x="2827720" y="419498"/>
                  </a:lnTo>
                  <a:lnTo>
                    <a:pt x="2827720" y="410598"/>
                  </a:lnTo>
                  <a:lnTo>
                    <a:pt x="2827720" y="412807"/>
                  </a:lnTo>
                  <a:lnTo>
                    <a:pt x="2829964" y="423948"/>
                  </a:lnTo>
                  <a:lnTo>
                    <a:pt x="2832178" y="401667"/>
                  </a:lnTo>
                  <a:lnTo>
                    <a:pt x="2832178" y="403908"/>
                  </a:lnTo>
                  <a:lnTo>
                    <a:pt x="2832178" y="401667"/>
                  </a:lnTo>
                  <a:lnTo>
                    <a:pt x="2834422" y="365944"/>
                  </a:lnTo>
                  <a:lnTo>
                    <a:pt x="2834422" y="368185"/>
                  </a:lnTo>
                  <a:lnTo>
                    <a:pt x="2834422" y="365944"/>
                  </a:lnTo>
                  <a:lnTo>
                    <a:pt x="2834422" y="359254"/>
                  </a:lnTo>
                  <a:lnTo>
                    <a:pt x="2836636" y="359254"/>
                  </a:lnTo>
                  <a:lnTo>
                    <a:pt x="2836636" y="368185"/>
                  </a:lnTo>
                  <a:lnTo>
                    <a:pt x="2836636" y="365944"/>
                  </a:lnTo>
                  <a:lnTo>
                    <a:pt x="2836636" y="357044"/>
                  </a:lnTo>
                  <a:lnTo>
                    <a:pt x="2838880" y="361494"/>
                  </a:lnTo>
                  <a:lnTo>
                    <a:pt x="2838880" y="363704"/>
                  </a:lnTo>
                  <a:lnTo>
                    <a:pt x="2838880" y="359254"/>
                  </a:lnTo>
                  <a:lnTo>
                    <a:pt x="2838880" y="354804"/>
                  </a:lnTo>
                  <a:lnTo>
                    <a:pt x="2838880" y="363704"/>
                  </a:lnTo>
                  <a:lnTo>
                    <a:pt x="2838880" y="361494"/>
                  </a:lnTo>
                  <a:lnTo>
                    <a:pt x="2838880" y="357044"/>
                  </a:lnTo>
                  <a:lnTo>
                    <a:pt x="2841094" y="359254"/>
                  </a:lnTo>
                  <a:lnTo>
                    <a:pt x="2841094" y="368185"/>
                  </a:lnTo>
                  <a:lnTo>
                    <a:pt x="2841094" y="365944"/>
                  </a:lnTo>
                  <a:lnTo>
                    <a:pt x="2841094" y="363704"/>
                  </a:lnTo>
                  <a:lnTo>
                    <a:pt x="2841094" y="365944"/>
                  </a:lnTo>
                  <a:lnTo>
                    <a:pt x="2841094" y="368185"/>
                  </a:lnTo>
                  <a:lnTo>
                    <a:pt x="2843339" y="365944"/>
                  </a:lnTo>
                  <a:lnTo>
                    <a:pt x="2843339" y="361494"/>
                  </a:lnTo>
                  <a:lnTo>
                    <a:pt x="2843339" y="365944"/>
                  </a:lnTo>
                  <a:lnTo>
                    <a:pt x="2843339" y="363704"/>
                  </a:lnTo>
                  <a:lnTo>
                    <a:pt x="2843339" y="368185"/>
                  </a:lnTo>
                  <a:lnTo>
                    <a:pt x="2843339" y="370394"/>
                  </a:lnTo>
                  <a:lnTo>
                    <a:pt x="2845583" y="368185"/>
                  </a:lnTo>
                  <a:lnTo>
                    <a:pt x="2847797" y="336911"/>
                  </a:lnTo>
                  <a:lnTo>
                    <a:pt x="2847797" y="332430"/>
                  </a:lnTo>
                  <a:lnTo>
                    <a:pt x="2847797" y="327980"/>
                  </a:lnTo>
                  <a:lnTo>
                    <a:pt x="2847797" y="325771"/>
                  </a:lnTo>
                  <a:lnTo>
                    <a:pt x="2850041" y="312390"/>
                  </a:lnTo>
                  <a:lnTo>
                    <a:pt x="2850041" y="314631"/>
                  </a:lnTo>
                  <a:lnTo>
                    <a:pt x="2850041" y="319081"/>
                  </a:lnTo>
                  <a:lnTo>
                    <a:pt x="2850041" y="316840"/>
                  </a:lnTo>
                  <a:lnTo>
                    <a:pt x="2850041" y="307941"/>
                  </a:lnTo>
                  <a:lnTo>
                    <a:pt x="2850041" y="310150"/>
                  </a:lnTo>
                  <a:lnTo>
                    <a:pt x="2852255" y="327980"/>
                  </a:lnTo>
                  <a:lnTo>
                    <a:pt x="2852255" y="325771"/>
                  </a:lnTo>
                  <a:lnTo>
                    <a:pt x="2852255" y="336911"/>
                  </a:lnTo>
                  <a:lnTo>
                    <a:pt x="2852255" y="332430"/>
                  </a:lnTo>
                  <a:lnTo>
                    <a:pt x="2852255" y="330221"/>
                  </a:lnTo>
                  <a:lnTo>
                    <a:pt x="2854499" y="332430"/>
                  </a:lnTo>
                  <a:lnTo>
                    <a:pt x="2854499" y="336911"/>
                  </a:lnTo>
                  <a:lnTo>
                    <a:pt x="2854499" y="334671"/>
                  </a:lnTo>
                  <a:lnTo>
                    <a:pt x="2854499" y="330221"/>
                  </a:lnTo>
                  <a:lnTo>
                    <a:pt x="2856744" y="343664"/>
                  </a:lnTo>
                  <a:lnTo>
                    <a:pt x="2858958" y="325771"/>
                  </a:lnTo>
                  <a:lnTo>
                    <a:pt x="2858958" y="327980"/>
                  </a:lnTo>
                  <a:lnTo>
                    <a:pt x="2858958" y="325771"/>
                  </a:lnTo>
                  <a:lnTo>
                    <a:pt x="2858958" y="314631"/>
                  </a:lnTo>
                  <a:lnTo>
                    <a:pt x="2861202" y="314631"/>
                  </a:lnTo>
                  <a:lnTo>
                    <a:pt x="2861202" y="312390"/>
                  </a:lnTo>
                  <a:lnTo>
                    <a:pt x="2861202" y="301250"/>
                  </a:lnTo>
                  <a:lnTo>
                    <a:pt x="2861202" y="305700"/>
                  </a:lnTo>
                  <a:lnTo>
                    <a:pt x="2861202" y="301250"/>
                  </a:lnTo>
                  <a:lnTo>
                    <a:pt x="2863416" y="301250"/>
                  </a:lnTo>
                  <a:lnTo>
                    <a:pt x="2863416" y="314631"/>
                  </a:lnTo>
                  <a:lnTo>
                    <a:pt x="2863416" y="312390"/>
                  </a:lnTo>
                  <a:lnTo>
                    <a:pt x="2863416" y="310150"/>
                  </a:lnTo>
                  <a:lnTo>
                    <a:pt x="2863416" y="312390"/>
                  </a:lnTo>
                  <a:lnTo>
                    <a:pt x="2865660" y="319081"/>
                  </a:lnTo>
                  <a:lnTo>
                    <a:pt x="2865660" y="316840"/>
                  </a:lnTo>
                  <a:lnTo>
                    <a:pt x="2865660" y="310150"/>
                  </a:lnTo>
                  <a:lnTo>
                    <a:pt x="2865660" y="312390"/>
                  </a:lnTo>
                  <a:lnTo>
                    <a:pt x="2865660" y="323531"/>
                  </a:lnTo>
                  <a:lnTo>
                    <a:pt x="2865660" y="321290"/>
                  </a:lnTo>
                  <a:lnTo>
                    <a:pt x="2867905" y="323531"/>
                  </a:lnTo>
                  <a:lnTo>
                    <a:pt x="2867905" y="336911"/>
                  </a:lnTo>
                  <a:lnTo>
                    <a:pt x="2867905" y="334671"/>
                  </a:lnTo>
                </a:path>
              </a:pathLst>
            </a:custGeom>
            <a:ln w="66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220004" y="8142494"/>
              <a:ext cx="2868295" cy="1082675"/>
            </a:xfrm>
            <a:custGeom>
              <a:avLst/>
              <a:gdLst/>
              <a:ahLst/>
              <a:cxnLst/>
              <a:rect l="l" t="t" r="r" b="b"/>
              <a:pathLst>
                <a:path w="2868295" h="1082675">
                  <a:moveTo>
                    <a:pt x="0" y="540079"/>
                  </a:moveTo>
                  <a:lnTo>
                    <a:pt x="2232" y="540079"/>
                  </a:lnTo>
                  <a:lnTo>
                    <a:pt x="299311" y="540079"/>
                  </a:lnTo>
                  <a:lnTo>
                    <a:pt x="299311" y="321415"/>
                  </a:lnTo>
                  <a:lnTo>
                    <a:pt x="301555" y="325864"/>
                  </a:lnTo>
                  <a:lnTo>
                    <a:pt x="301555" y="537839"/>
                  </a:lnTo>
                  <a:lnTo>
                    <a:pt x="303769" y="432972"/>
                  </a:lnTo>
                  <a:lnTo>
                    <a:pt x="303769" y="435181"/>
                  </a:lnTo>
                  <a:lnTo>
                    <a:pt x="308227" y="316871"/>
                  </a:lnTo>
                  <a:lnTo>
                    <a:pt x="314930" y="252178"/>
                  </a:lnTo>
                  <a:lnTo>
                    <a:pt x="317174" y="229897"/>
                  </a:lnTo>
                  <a:lnTo>
                    <a:pt x="317174" y="232107"/>
                  </a:lnTo>
                  <a:lnTo>
                    <a:pt x="319388" y="214307"/>
                  </a:lnTo>
                  <a:lnTo>
                    <a:pt x="321633" y="212005"/>
                  </a:lnTo>
                  <a:lnTo>
                    <a:pt x="321633" y="214307"/>
                  </a:lnTo>
                  <a:lnTo>
                    <a:pt x="323877" y="214307"/>
                  </a:lnTo>
                  <a:lnTo>
                    <a:pt x="326091" y="214307"/>
                  </a:lnTo>
                  <a:lnTo>
                    <a:pt x="326091" y="46863"/>
                  </a:lnTo>
                  <a:lnTo>
                    <a:pt x="326091" y="0"/>
                  </a:lnTo>
                  <a:lnTo>
                    <a:pt x="328335" y="167413"/>
                  </a:lnTo>
                  <a:lnTo>
                    <a:pt x="328335" y="321415"/>
                  </a:lnTo>
                  <a:lnTo>
                    <a:pt x="330549" y="236588"/>
                  </a:lnTo>
                  <a:lnTo>
                    <a:pt x="330549" y="238797"/>
                  </a:lnTo>
                  <a:lnTo>
                    <a:pt x="330549" y="243247"/>
                  </a:lnTo>
                  <a:lnTo>
                    <a:pt x="335038" y="218757"/>
                  </a:lnTo>
                  <a:lnTo>
                    <a:pt x="335038" y="220967"/>
                  </a:lnTo>
                  <a:lnTo>
                    <a:pt x="335038" y="227657"/>
                  </a:lnTo>
                  <a:lnTo>
                    <a:pt x="337252" y="249937"/>
                  </a:lnTo>
                  <a:lnTo>
                    <a:pt x="339496" y="301281"/>
                  </a:lnTo>
                  <a:lnTo>
                    <a:pt x="352964" y="557878"/>
                  </a:lnTo>
                  <a:lnTo>
                    <a:pt x="352964" y="535598"/>
                  </a:lnTo>
                  <a:lnTo>
                    <a:pt x="352964" y="352595"/>
                  </a:lnTo>
                  <a:lnTo>
                    <a:pt x="355178" y="548979"/>
                  </a:lnTo>
                  <a:lnTo>
                    <a:pt x="355178" y="627053"/>
                  </a:lnTo>
                  <a:lnTo>
                    <a:pt x="355178" y="778783"/>
                  </a:lnTo>
                  <a:lnTo>
                    <a:pt x="357422" y="689600"/>
                  </a:lnTo>
                  <a:lnTo>
                    <a:pt x="357422" y="700740"/>
                  </a:lnTo>
                  <a:lnTo>
                    <a:pt x="359636" y="685057"/>
                  </a:lnTo>
                  <a:lnTo>
                    <a:pt x="359636" y="687266"/>
                  </a:lnTo>
                  <a:lnTo>
                    <a:pt x="361880" y="696259"/>
                  </a:lnTo>
                  <a:lnTo>
                    <a:pt x="364125" y="736370"/>
                  </a:lnTo>
                  <a:lnTo>
                    <a:pt x="364125" y="734160"/>
                  </a:lnTo>
                  <a:lnTo>
                    <a:pt x="370797" y="825646"/>
                  </a:lnTo>
                  <a:lnTo>
                    <a:pt x="373041" y="825646"/>
                  </a:lnTo>
                  <a:lnTo>
                    <a:pt x="375286" y="823437"/>
                  </a:lnTo>
                  <a:lnTo>
                    <a:pt x="375286" y="818987"/>
                  </a:lnTo>
                  <a:lnTo>
                    <a:pt x="375286" y="821197"/>
                  </a:lnTo>
                  <a:lnTo>
                    <a:pt x="375286" y="825646"/>
                  </a:lnTo>
                  <a:lnTo>
                    <a:pt x="377499" y="816747"/>
                  </a:lnTo>
                  <a:lnTo>
                    <a:pt x="379744" y="794466"/>
                  </a:lnTo>
                  <a:lnTo>
                    <a:pt x="379744" y="600292"/>
                  </a:lnTo>
                  <a:lnTo>
                    <a:pt x="381958" y="839027"/>
                  </a:lnTo>
                  <a:lnTo>
                    <a:pt x="381958" y="981858"/>
                  </a:lnTo>
                  <a:lnTo>
                    <a:pt x="384202" y="776574"/>
                  </a:lnTo>
                  <a:lnTo>
                    <a:pt x="384202" y="787714"/>
                  </a:lnTo>
                  <a:lnTo>
                    <a:pt x="386447" y="769883"/>
                  </a:lnTo>
                  <a:lnTo>
                    <a:pt x="388660" y="702949"/>
                  </a:lnTo>
                  <a:lnTo>
                    <a:pt x="388660" y="700740"/>
                  </a:lnTo>
                  <a:lnTo>
                    <a:pt x="390905" y="685057"/>
                  </a:lnTo>
                  <a:lnTo>
                    <a:pt x="390905" y="678366"/>
                  </a:lnTo>
                  <a:lnTo>
                    <a:pt x="393118" y="673916"/>
                  </a:lnTo>
                  <a:lnTo>
                    <a:pt x="393118" y="669467"/>
                  </a:lnTo>
                  <a:lnTo>
                    <a:pt x="395363" y="649396"/>
                  </a:lnTo>
                  <a:lnTo>
                    <a:pt x="397608" y="642705"/>
                  </a:lnTo>
                  <a:lnTo>
                    <a:pt x="397608" y="647186"/>
                  </a:lnTo>
                  <a:lnTo>
                    <a:pt x="397608" y="627053"/>
                  </a:lnTo>
                  <a:lnTo>
                    <a:pt x="402066" y="569050"/>
                  </a:lnTo>
                  <a:lnTo>
                    <a:pt x="404279" y="577949"/>
                  </a:lnTo>
                  <a:lnTo>
                    <a:pt x="406524" y="535598"/>
                  </a:lnTo>
                  <a:lnTo>
                    <a:pt x="406524" y="350354"/>
                  </a:lnTo>
                  <a:lnTo>
                    <a:pt x="408769" y="758743"/>
                  </a:lnTo>
                  <a:lnTo>
                    <a:pt x="408769" y="745363"/>
                  </a:lnTo>
                  <a:lnTo>
                    <a:pt x="410982" y="544529"/>
                  </a:lnTo>
                  <a:lnTo>
                    <a:pt x="410982" y="540079"/>
                  </a:lnTo>
                  <a:lnTo>
                    <a:pt x="410982" y="553428"/>
                  </a:lnTo>
                  <a:lnTo>
                    <a:pt x="413227" y="526636"/>
                  </a:lnTo>
                  <a:lnTo>
                    <a:pt x="413227" y="508806"/>
                  </a:lnTo>
                  <a:lnTo>
                    <a:pt x="415440" y="511015"/>
                  </a:lnTo>
                  <a:lnTo>
                    <a:pt x="415440" y="522155"/>
                  </a:lnTo>
                  <a:lnTo>
                    <a:pt x="417685" y="560119"/>
                  </a:lnTo>
                  <a:lnTo>
                    <a:pt x="417685" y="555669"/>
                  </a:lnTo>
                  <a:lnTo>
                    <a:pt x="417685" y="571259"/>
                  </a:lnTo>
                  <a:lnTo>
                    <a:pt x="419898" y="606982"/>
                  </a:lnTo>
                  <a:lnTo>
                    <a:pt x="422143" y="615913"/>
                  </a:lnTo>
                  <a:lnTo>
                    <a:pt x="426601" y="651636"/>
                  </a:lnTo>
                  <a:lnTo>
                    <a:pt x="428846" y="676126"/>
                  </a:lnTo>
                  <a:lnTo>
                    <a:pt x="431059" y="716330"/>
                  </a:lnTo>
                  <a:lnTo>
                    <a:pt x="433304" y="725230"/>
                  </a:lnTo>
                  <a:lnTo>
                    <a:pt x="433304" y="731920"/>
                  </a:lnTo>
                  <a:lnTo>
                    <a:pt x="433304" y="711880"/>
                  </a:lnTo>
                  <a:lnTo>
                    <a:pt x="433304" y="546738"/>
                  </a:lnTo>
                  <a:lnTo>
                    <a:pt x="433304" y="633743"/>
                  </a:lnTo>
                  <a:lnTo>
                    <a:pt x="435549" y="1008681"/>
                  </a:lnTo>
                  <a:lnTo>
                    <a:pt x="437762" y="798916"/>
                  </a:lnTo>
                  <a:lnTo>
                    <a:pt x="437762" y="801157"/>
                  </a:lnTo>
                  <a:lnTo>
                    <a:pt x="437762" y="818987"/>
                  </a:lnTo>
                  <a:lnTo>
                    <a:pt x="440007" y="794466"/>
                  </a:lnTo>
                  <a:lnTo>
                    <a:pt x="440007" y="796707"/>
                  </a:lnTo>
                  <a:lnTo>
                    <a:pt x="442220" y="810056"/>
                  </a:lnTo>
                  <a:lnTo>
                    <a:pt x="444465" y="890340"/>
                  </a:lnTo>
                  <a:lnTo>
                    <a:pt x="444465" y="885890"/>
                  </a:lnTo>
                  <a:lnTo>
                    <a:pt x="446709" y="928304"/>
                  </a:lnTo>
                  <a:lnTo>
                    <a:pt x="449016" y="932754"/>
                  </a:lnTo>
                  <a:lnTo>
                    <a:pt x="451230" y="930544"/>
                  </a:lnTo>
                  <a:lnTo>
                    <a:pt x="451230" y="932754"/>
                  </a:lnTo>
                  <a:lnTo>
                    <a:pt x="451230" y="937235"/>
                  </a:lnTo>
                  <a:lnTo>
                    <a:pt x="453475" y="912714"/>
                  </a:lnTo>
                  <a:lnTo>
                    <a:pt x="453475" y="908264"/>
                  </a:lnTo>
                  <a:lnTo>
                    <a:pt x="455688" y="901574"/>
                  </a:lnTo>
                  <a:lnTo>
                    <a:pt x="455688" y="903783"/>
                  </a:lnTo>
                  <a:lnTo>
                    <a:pt x="457933" y="914923"/>
                  </a:lnTo>
                  <a:lnTo>
                    <a:pt x="457933" y="903783"/>
                  </a:lnTo>
                  <a:lnTo>
                    <a:pt x="460177" y="863610"/>
                  </a:lnTo>
                  <a:lnTo>
                    <a:pt x="460177" y="702949"/>
                  </a:lnTo>
                  <a:lnTo>
                    <a:pt x="462391" y="946134"/>
                  </a:lnTo>
                  <a:lnTo>
                    <a:pt x="462391" y="955127"/>
                  </a:lnTo>
                  <a:lnTo>
                    <a:pt x="462391" y="1082274"/>
                  </a:lnTo>
                  <a:lnTo>
                    <a:pt x="462391" y="1039861"/>
                  </a:lnTo>
                  <a:lnTo>
                    <a:pt x="464635" y="794466"/>
                  </a:lnTo>
                  <a:lnTo>
                    <a:pt x="464635" y="785473"/>
                  </a:lnTo>
                  <a:lnTo>
                    <a:pt x="464635" y="798916"/>
                  </a:lnTo>
                  <a:lnTo>
                    <a:pt x="464635" y="803366"/>
                  </a:lnTo>
                  <a:lnTo>
                    <a:pt x="466849" y="785473"/>
                  </a:lnTo>
                  <a:lnTo>
                    <a:pt x="466849" y="747603"/>
                  </a:lnTo>
                  <a:lnTo>
                    <a:pt x="469094" y="749813"/>
                  </a:lnTo>
                  <a:lnTo>
                    <a:pt x="469094" y="754293"/>
                  </a:lnTo>
                  <a:lnTo>
                    <a:pt x="471338" y="752053"/>
                  </a:lnTo>
                  <a:lnTo>
                    <a:pt x="471338" y="743153"/>
                  </a:lnTo>
                  <a:lnTo>
                    <a:pt x="471338" y="738610"/>
                  </a:lnTo>
                  <a:lnTo>
                    <a:pt x="473552" y="736370"/>
                  </a:lnTo>
                  <a:lnTo>
                    <a:pt x="473552" y="720780"/>
                  </a:lnTo>
                  <a:lnTo>
                    <a:pt x="478010" y="647186"/>
                  </a:lnTo>
                  <a:lnTo>
                    <a:pt x="478010" y="636046"/>
                  </a:lnTo>
                  <a:lnTo>
                    <a:pt x="478010" y="638255"/>
                  </a:lnTo>
                  <a:lnTo>
                    <a:pt x="478010" y="640496"/>
                  </a:lnTo>
                  <a:lnTo>
                    <a:pt x="478010" y="624813"/>
                  </a:lnTo>
                  <a:lnTo>
                    <a:pt x="480254" y="548979"/>
                  </a:lnTo>
                  <a:lnTo>
                    <a:pt x="482499" y="517705"/>
                  </a:lnTo>
                  <a:lnTo>
                    <a:pt x="482499" y="522155"/>
                  </a:lnTo>
                  <a:lnTo>
                    <a:pt x="484713" y="531148"/>
                  </a:lnTo>
                  <a:lnTo>
                    <a:pt x="484713" y="524396"/>
                  </a:lnTo>
                  <a:lnTo>
                    <a:pt x="486957" y="421738"/>
                  </a:lnTo>
                  <a:lnTo>
                    <a:pt x="486957" y="303491"/>
                  </a:lnTo>
                  <a:lnTo>
                    <a:pt x="486957" y="341454"/>
                  </a:lnTo>
                  <a:lnTo>
                    <a:pt x="489171" y="535598"/>
                  </a:lnTo>
                  <a:lnTo>
                    <a:pt x="489171" y="533389"/>
                  </a:lnTo>
                  <a:lnTo>
                    <a:pt x="489171" y="528845"/>
                  </a:lnTo>
                  <a:lnTo>
                    <a:pt x="489171" y="577949"/>
                  </a:lnTo>
                  <a:lnTo>
                    <a:pt x="489171" y="653845"/>
                  </a:lnTo>
                  <a:lnTo>
                    <a:pt x="491415" y="357044"/>
                  </a:lnTo>
                  <a:lnTo>
                    <a:pt x="491415" y="377178"/>
                  </a:lnTo>
                  <a:lnTo>
                    <a:pt x="493660" y="343695"/>
                  </a:lnTo>
                  <a:lnTo>
                    <a:pt x="493660" y="345904"/>
                  </a:lnTo>
                  <a:lnTo>
                    <a:pt x="495873" y="359285"/>
                  </a:lnTo>
                  <a:lnTo>
                    <a:pt x="498118" y="403908"/>
                  </a:lnTo>
                  <a:lnTo>
                    <a:pt x="498118" y="401698"/>
                  </a:lnTo>
                  <a:lnTo>
                    <a:pt x="498118" y="395008"/>
                  </a:lnTo>
                  <a:lnTo>
                    <a:pt x="500332" y="403908"/>
                  </a:lnTo>
                  <a:lnTo>
                    <a:pt x="500332" y="401698"/>
                  </a:lnTo>
                  <a:lnTo>
                    <a:pt x="500332" y="392768"/>
                  </a:lnTo>
                  <a:lnTo>
                    <a:pt x="502576" y="383868"/>
                  </a:lnTo>
                  <a:lnTo>
                    <a:pt x="504790" y="374968"/>
                  </a:lnTo>
                  <a:lnTo>
                    <a:pt x="504790" y="381627"/>
                  </a:lnTo>
                  <a:lnTo>
                    <a:pt x="507034" y="365975"/>
                  </a:lnTo>
                  <a:lnTo>
                    <a:pt x="507034" y="372728"/>
                  </a:lnTo>
                  <a:lnTo>
                    <a:pt x="507034" y="374968"/>
                  </a:lnTo>
                  <a:lnTo>
                    <a:pt x="509279" y="403908"/>
                  </a:lnTo>
                  <a:lnTo>
                    <a:pt x="511492" y="419529"/>
                  </a:lnTo>
                  <a:lnTo>
                    <a:pt x="511492" y="415048"/>
                  </a:lnTo>
                  <a:lnTo>
                    <a:pt x="511492" y="417288"/>
                  </a:lnTo>
                  <a:lnTo>
                    <a:pt x="513737" y="426281"/>
                  </a:lnTo>
                  <a:lnTo>
                    <a:pt x="513737" y="424041"/>
                  </a:lnTo>
                  <a:lnTo>
                    <a:pt x="513737" y="263318"/>
                  </a:lnTo>
                  <a:lnTo>
                    <a:pt x="515951" y="533389"/>
                  </a:lnTo>
                  <a:lnTo>
                    <a:pt x="515951" y="531148"/>
                  </a:lnTo>
                  <a:lnTo>
                    <a:pt x="515951" y="528845"/>
                  </a:lnTo>
                  <a:lnTo>
                    <a:pt x="515951" y="531148"/>
                  </a:lnTo>
                  <a:lnTo>
                    <a:pt x="515951" y="644946"/>
                  </a:lnTo>
                  <a:lnTo>
                    <a:pt x="515951" y="562359"/>
                  </a:lnTo>
                  <a:lnTo>
                    <a:pt x="518195" y="403908"/>
                  </a:lnTo>
                  <a:lnTo>
                    <a:pt x="518195" y="401698"/>
                  </a:lnTo>
                  <a:lnTo>
                    <a:pt x="518195" y="403908"/>
                  </a:lnTo>
                  <a:lnTo>
                    <a:pt x="518195" y="412839"/>
                  </a:lnTo>
                  <a:lnTo>
                    <a:pt x="518195" y="432972"/>
                  </a:lnTo>
                  <a:lnTo>
                    <a:pt x="520440" y="421738"/>
                  </a:lnTo>
                  <a:lnTo>
                    <a:pt x="520440" y="444112"/>
                  </a:lnTo>
                  <a:lnTo>
                    <a:pt x="524898" y="555669"/>
                  </a:lnTo>
                  <a:lnTo>
                    <a:pt x="524898" y="548979"/>
                  </a:lnTo>
                  <a:lnTo>
                    <a:pt x="524898" y="546738"/>
                  </a:lnTo>
                  <a:lnTo>
                    <a:pt x="527111" y="562359"/>
                  </a:lnTo>
                  <a:lnTo>
                    <a:pt x="529356" y="546738"/>
                  </a:lnTo>
                  <a:lnTo>
                    <a:pt x="531601" y="542288"/>
                  </a:lnTo>
                  <a:lnTo>
                    <a:pt x="531601" y="544529"/>
                  </a:lnTo>
                  <a:lnTo>
                    <a:pt x="531601" y="551219"/>
                  </a:lnTo>
                  <a:lnTo>
                    <a:pt x="531601" y="540079"/>
                  </a:lnTo>
                  <a:lnTo>
                    <a:pt x="531601" y="535598"/>
                  </a:lnTo>
                  <a:lnTo>
                    <a:pt x="533814" y="537839"/>
                  </a:lnTo>
                  <a:lnTo>
                    <a:pt x="533814" y="544529"/>
                  </a:lnTo>
                  <a:lnTo>
                    <a:pt x="536059" y="548979"/>
                  </a:lnTo>
                  <a:lnTo>
                    <a:pt x="538272" y="569050"/>
                  </a:lnTo>
                  <a:lnTo>
                    <a:pt x="538272" y="577949"/>
                  </a:lnTo>
                  <a:lnTo>
                    <a:pt x="540517" y="537839"/>
                  </a:lnTo>
                  <a:lnTo>
                    <a:pt x="540517" y="392768"/>
                  </a:lnTo>
                  <a:lnTo>
                    <a:pt x="540517" y="482044"/>
                  </a:lnTo>
                  <a:lnTo>
                    <a:pt x="542762" y="622572"/>
                  </a:lnTo>
                  <a:lnTo>
                    <a:pt x="542762" y="620363"/>
                  </a:lnTo>
                  <a:lnTo>
                    <a:pt x="542762" y="595842"/>
                  </a:lnTo>
                  <a:lnTo>
                    <a:pt x="542762" y="600292"/>
                  </a:lnTo>
                  <a:lnTo>
                    <a:pt x="542762" y="696259"/>
                  </a:lnTo>
                  <a:lnTo>
                    <a:pt x="542762" y="687266"/>
                  </a:lnTo>
                  <a:lnTo>
                    <a:pt x="544975" y="432972"/>
                  </a:lnTo>
                  <a:lnTo>
                    <a:pt x="544975" y="428491"/>
                  </a:lnTo>
                  <a:lnTo>
                    <a:pt x="544975" y="457461"/>
                  </a:lnTo>
                  <a:lnTo>
                    <a:pt x="547220" y="437422"/>
                  </a:lnTo>
                  <a:lnTo>
                    <a:pt x="547220" y="439662"/>
                  </a:lnTo>
                  <a:lnTo>
                    <a:pt x="547220" y="461942"/>
                  </a:lnTo>
                  <a:lnTo>
                    <a:pt x="549433" y="488735"/>
                  </a:lnTo>
                  <a:lnTo>
                    <a:pt x="551678" y="488735"/>
                  </a:lnTo>
                  <a:lnTo>
                    <a:pt x="551678" y="475292"/>
                  </a:lnTo>
                  <a:lnTo>
                    <a:pt x="553985" y="412839"/>
                  </a:lnTo>
                  <a:lnTo>
                    <a:pt x="558443" y="337005"/>
                  </a:lnTo>
                  <a:lnTo>
                    <a:pt x="558443" y="343695"/>
                  </a:lnTo>
                  <a:lnTo>
                    <a:pt x="560688" y="301281"/>
                  </a:lnTo>
                  <a:lnTo>
                    <a:pt x="560688" y="303491"/>
                  </a:lnTo>
                  <a:lnTo>
                    <a:pt x="560688" y="301281"/>
                  </a:lnTo>
                  <a:lnTo>
                    <a:pt x="562901" y="290141"/>
                  </a:lnTo>
                  <a:lnTo>
                    <a:pt x="562901" y="283451"/>
                  </a:lnTo>
                  <a:lnTo>
                    <a:pt x="565146" y="294591"/>
                  </a:lnTo>
                  <a:lnTo>
                    <a:pt x="565146" y="301281"/>
                  </a:lnTo>
                  <a:lnTo>
                    <a:pt x="567390" y="232107"/>
                  </a:lnTo>
                  <a:lnTo>
                    <a:pt x="567390" y="91517"/>
                  </a:lnTo>
                  <a:lnTo>
                    <a:pt x="569604" y="303491"/>
                  </a:lnTo>
                  <a:lnTo>
                    <a:pt x="569604" y="301281"/>
                  </a:lnTo>
                  <a:lnTo>
                    <a:pt x="569604" y="261077"/>
                  </a:lnTo>
                  <a:lnTo>
                    <a:pt x="569604" y="258868"/>
                  </a:lnTo>
                  <a:lnTo>
                    <a:pt x="569604" y="310181"/>
                  </a:lnTo>
                  <a:lnTo>
                    <a:pt x="569604" y="345904"/>
                  </a:lnTo>
                  <a:lnTo>
                    <a:pt x="571848" y="100416"/>
                  </a:lnTo>
                  <a:lnTo>
                    <a:pt x="571848" y="116100"/>
                  </a:lnTo>
                  <a:lnTo>
                    <a:pt x="571848" y="140621"/>
                  </a:lnTo>
                  <a:lnTo>
                    <a:pt x="574062" y="133930"/>
                  </a:lnTo>
                  <a:lnTo>
                    <a:pt x="574062" y="127240"/>
                  </a:lnTo>
                  <a:lnTo>
                    <a:pt x="574062" y="129480"/>
                  </a:lnTo>
                  <a:lnTo>
                    <a:pt x="574062" y="158451"/>
                  </a:lnTo>
                  <a:lnTo>
                    <a:pt x="576307" y="203074"/>
                  </a:lnTo>
                  <a:lnTo>
                    <a:pt x="578520" y="203074"/>
                  </a:lnTo>
                  <a:lnTo>
                    <a:pt x="578520" y="198624"/>
                  </a:lnTo>
                  <a:lnTo>
                    <a:pt x="578520" y="180794"/>
                  </a:lnTo>
                  <a:lnTo>
                    <a:pt x="578520" y="178553"/>
                  </a:lnTo>
                  <a:lnTo>
                    <a:pt x="578520" y="180794"/>
                  </a:lnTo>
                  <a:lnTo>
                    <a:pt x="580765" y="180794"/>
                  </a:lnTo>
                  <a:lnTo>
                    <a:pt x="580765" y="162963"/>
                  </a:lnTo>
                  <a:lnTo>
                    <a:pt x="583009" y="145070"/>
                  </a:lnTo>
                  <a:lnTo>
                    <a:pt x="583009" y="147311"/>
                  </a:lnTo>
                  <a:lnTo>
                    <a:pt x="585223" y="149520"/>
                  </a:lnTo>
                  <a:lnTo>
                    <a:pt x="585223" y="158451"/>
                  </a:lnTo>
                  <a:lnTo>
                    <a:pt x="585223" y="151761"/>
                  </a:lnTo>
                  <a:lnTo>
                    <a:pt x="585223" y="153970"/>
                  </a:lnTo>
                  <a:lnTo>
                    <a:pt x="587467" y="171894"/>
                  </a:lnTo>
                  <a:lnTo>
                    <a:pt x="591926" y="256627"/>
                  </a:lnTo>
                  <a:lnTo>
                    <a:pt x="591926" y="241038"/>
                  </a:lnTo>
                  <a:lnTo>
                    <a:pt x="591926" y="245487"/>
                  </a:lnTo>
                  <a:lnTo>
                    <a:pt x="594170" y="254387"/>
                  </a:lnTo>
                  <a:lnTo>
                    <a:pt x="594170" y="252178"/>
                  </a:lnTo>
                  <a:lnTo>
                    <a:pt x="594170" y="111650"/>
                  </a:lnTo>
                  <a:lnTo>
                    <a:pt x="596384" y="352595"/>
                  </a:lnTo>
                  <a:lnTo>
                    <a:pt x="596384" y="350354"/>
                  </a:lnTo>
                  <a:lnTo>
                    <a:pt x="596384" y="325864"/>
                  </a:lnTo>
                  <a:lnTo>
                    <a:pt x="596384" y="319174"/>
                  </a:lnTo>
                  <a:lnTo>
                    <a:pt x="596384" y="363735"/>
                  </a:lnTo>
                  <a:lnTo>
                    <a:pt x="596384" y="401698"/>
                  </a:lnTo>
                  <a:lnTo>
                    <a:pt x="596384" y="345904"/>
                  </a:lnTo>
                  <a:lnTo>
                    <a:pt x="598628" y="216517"/>
                  </a:lnTo>
                  <a:lnTo>
                    <a:pt x="598628" y="218757"/>
                  </a:lnTo>
                  <a:lnTo>
                    <a:pt x="598628" y="243247"/>
                  </a:lnTo>
                  <a:lnTo>
                    <a:pt x="600842" y="299041"/>
                  </a:lnTo>
                  <a:lnTo>
                    <a:pt x="600842" y="296800"/>
                  </a:lnTo>
                  <a:lnTo>
                    <a:pt x="600842" y="299041"/>
                  </a:lnTo>
                  <a:lnTo>
                    <a:pt x="600842" y="339214"/>
                  </a:lnTo>
                  <a:lnTo>
                    <a:pt x="603086" y="437422"/>
                  </a:lnTo>
                  <a:lnTo>
                    <a:pt x="605331" y="444112"/>
                  </a:lnTo>
                  <a:lnTo>
                    <a:pt x="605331" y="441871"/>
                  </a:lnTo>
                  <a:lnTo>
                    <a:pt x="605331" y="430731"/>
                  </a:lnTo>
                  <a:lnTo>
                    <a:pt x="607545" y="444112"/>
                  </a:lnTo>
                  <a:lnTo>
                    <a:pt x="607545" y="441871"/>
                  </a:lnTo>
                  <a:lnTo>
                    <a:pt x="609789" y="437422"/>
                  </a:lnTo>
                  <a:lnTo>
                    <a:pt x="609789" y="450802"/>
                  </a:lnTo>
                  <a:lnTo>
                    <a:pt x="612003" y="482044"/>
                  </a:lnTo>
                  <a:lnTo>
                    <a:pt x="612003" y="486525"/>
                  </a:lnTo>
                  <a:lnTo>
                    <a:pt x="612003" y="484285"/>
                  </a:lnTo>
                  <a:lnTo>
                    <a:pt x="612003" y="486525"/>
                  </a:lnTo>
                  <a:lnTo>
                    <a:pt x="614247" y="506565"/>
                  </a:lnTo>
                  <a:lnTo>
                    <a:pt x="618706" y="600292"/>
                  </a:lnTo>
                  <a:lnTo>
                    <a:pt x="618706" y="580190"/>
                  </a:lnTo>
                  <a:lnTo>
                    <a:pt x="618706" y="571259"/>
                  </a:lnTo>
                  <a:lnTo>
                    <a:pt x="618706" y="573499"/>
                  </a:lnTo>
                  <a:lnTo>
                    <a:pt x="620950" y="580190"/>
                  </a:lnTo>
                  <a:lnTo>
                    <a:pt x="620950" y="571259"/>
                  </a:lnTo>
                  <a:lnTo>
                    <a:pt x="620950" y="444112"/>
                  </a:lnTo>
                  <a:lnTo>
                    <a:pt x="620950" y="482044"/>
                  </a:lnTo>
                  <a:lnTo>
                    <a:pt x="620950" y="660536"/>
                  </a:lnTo>
                  <a:lnTo>
                    <a:pt x="623164" y="658326"/>
                  </a:lnTo>
                  <a:lnTo>
                    <a:pt x="623164" y="609223"/>
                  </a:lnTo>
                  <a:lnTo>
                    <a:pt x="623164" y="604773"/>
                  </a:lnTo>
                  <a:lnTo>
                    <a:pt x="623164" y="620363"/>
                  </a:lnTo>
                  <a:lnTo>
                    <a:pt x="623164" y="676126"/>
                  </a:lnTo>
                  <a:lnTo>
                    <a:pt x="625408" y="497665"/>
                  </a:lnTo>
                  <a:lnTo>
                    <a:pt x="625408" y="499875"/>
                  </a:lnTo>
                  <a:lnTo>
                    <a:pt x="625408" y="544529"/>
                  </a:lnTo>
                  <a:lnTo>
                    <a:pt x="627653" y="582492"/>
                  </a:lnTo>
                  <a:lnTo>
                    <a:pt x="627653" y="575709"/>
                  </a:lnTo>
                  <a:lnTo>
                    <a:pt x="627653" y="577949"/>
                  </a:lnTo>
                  <a:lnTo>
                    <a:pt x="627653" y="609223"/>
                  </a:lnTo>
                  <a:lnTo>
                    <a:pt x="629866" y="653845"/>
                  </a:lnTo>
                  <a:lnTo>
                    <a:pt x="629866" y="651636"/>
                  </a:lnTo>
                  <a:lnTo>
                    <a:pt x="629866" y="653845"/>
                  </a:lnTo>
                  <a:lnTo>
                    <a:pt x="629866" y="649396"/>
                  </a:lnTo>
                  <a:lnTo>
                    <a:pt x="632111" y="613672"/>
                  </a:lnTo>
                  <a:lnTo>
                    <a:pt x="632111" y="591392"/>
                  </a:lnTo>
                  <a:lnTo>
                    <a:pt x="634325" y="589152"/>
                  </a:lnTo>
                  <a:lnTo>
                    <a:pt x="634325" y="564569"/>
                  </a:lnTo>
                  <a:lnTo>
                    <a:pt x="636569" y="548979"/>
                  </a:lnTo>
                  <a:lnTo>
                    <a:pt x="638783" y="546738"/>
                  </a:lnTo>
                  <a:lnTo>
                    <a:pt x="638783" y="548979"/>
                  </a:lnTo>
                  <a:lnTo>
                    <a:pt x="638783" y="557878"/>
                  </a:lnTo>
                  <a:lnTo>
                    <a:pt x="638783" y="546738"/>
                  </a:lnTo>
                  <a:lnTo>
                    <a:pt x="638783" y="548979"/>
                  </a:lnTo>
                  <a:lnTo>
                    <a:pt x="641027" y="564569"/>
                  </a:lnTo>
                  <a:lnTo>
                    <a:pt x="641027" y="562359"/>
                  </a:lnTo>
                  <a:lnTo>
                    <a:pt x="643272" y="560119"/>
                  </a:lnTo>
                  <a:lnTo>
                    <a:pt x="643272" y="551219"/>
                  </a:lnTo>
                  <a:lnTo>
                    <a:pt x="645485" y="546738"/>
                  </a:lnTo>
                  <a:lnTo>
                    <a:pt x="645485" y="548979"/>
                  </a:lnTo>
                  <a:lnTo>
                    <a:pt x="645485" y="564569"/>
                  </a:lnTo>
                  <a:lnTo>
                    <a:pt x="645485" y="513255"/>
                  </a:lnTo>
                  <a:lnTo>
                    <a:pt x="647730" y="450802"/>
                  </a:lnTo>
                  <a:lnTo>
                    <a:pt x="647730" y="370425"/>
                  </a:lnTo>
                  <a:lnTo>
                    <a:pt x="647730" y="569050"/>
                  </a:lnTo>
                  <a:lnTo>
                    <a:pt x="649944" y="566809"/>
                  </a:lnTo>
                  <a:lnTo>
                    <a:pt x="649944" y="511015"/>
                  </a:lnTo>
                  <a:lnTo>
                    <a:pt x="649944" y="486525"/>
                  </a:lnTo>
                  <a:lnTo>
                    <a:pt x="649944" y="551219"/>
                  </a:lnTo>
                  <a:lnTo>
                    <a:pt x="652188" y="383868"/>
                  </a:lnTo>
                  <a:lnTo>
                    <a:pt x="652188" y="388318"/>
                  </a:lnTo>
                  <a:lnTo>
                    <a:pt x="652188" y="432972"/>
                  </a:lnTo>
                  <a:lnTo>
                    <a:pt x="654433" y="482044"/>
                  </a:lnTo>
                  <a:lnTo>
                    <a:pt x="656646" y="533389"/>
                  </a:lnTo>
                  <a:lnTo>
                    <a:pt x="656646" y="531148"/>
                  </a:lnTo>
                  <a:lnTo>
                    <a:pt x="656646" y="524396"/>
                  </a:lnTo>
                  <a:lnTo>
                    <a:pt x="658953" y="455252"/>
                  </a:lnTo>
                  <a:lnTo>
                    <a:pt x="658953" y="457461"/>
                  </a:lnTo>
                  <a:lnTo>
                    <a:pt x="661198" y="457461"/>
                  </a:lnTo>
                  <a:lnTo>
                    <a:pt x="663411" y="437422"/>
                  </a:lnTo>
                  <a:lnTo>
                    <a:pt x="663411" y="457461"/>
                  </a:lnTo>
                  <a:lnTo>
                    <a:pt x="665656" y="488735"/>
                  </a:lnTo>
                  <a:lnTo>
                    <a:pt x="665656" y="484285"/>
                  </a:lnTo>
                  <a:lnTo>
                    <a:pt x="665656" y="486525"/>
                  </a:lnTo>
                  <a:lnTo>
                    <a:pt x="667901" y="508806"/>
                  </a:lnTo>
                  <a:lnTo>
                    <a:pt x="667901" y="531148"/>
                  </a:lnTo>
                  <a:lnTo>
                    <a:pt x="667901" y="528845"/>
                  </a:lnTo>
                  <a:lnTo>
                    <a:pt x="667901" y="533389"/>
                  </a:lnTo>
                  <a:lnTo>
                    <a:pt x="670114" y="544529"/>
                  </a:lnTo>
                  <a:lnTo>
                    <a:pt x="672359" y="546738"/>
                  </a:lnTo>
                  <a:lnTo>
                    <a:pt x="672359" y="566809"/>
                  </a:lnTo>
                  <a:lnTo>
                    <a:pt x="672359" y="531148"/>
                  </a:lnTo>
                  <a:lnTo>
                    <a:pt x="672359" y="535598"/>
                  </a:lnTo>
                  <a:lnTo>
                    <a:pt x="674572" y="548979"/>
                  </a:lnTo>
                  <a:lnTo>
                    <a:pt x="674572" y="528845"/>
                  </a:lnTo>
                  <a:lnTo>
                    <a:pt x="674572" y="426281"/>
                  </a:lnTo>
                  <a:lnTo>
                    <a:pt x="674572" y="586942"/>
                  </a:lnTo>
                  <a:lnTo>
                    <a:pt x="674572" y="638255"/>
                  </a:lnTo>
                  <a:lnTo>
                    <a:pt x="676817" y="636046"/>
                  </a:lnTo>
                  <a:lnTo>
                    <a:pt x="676817" y="584702"/>
                  </a:lnTo>
                  <a:lnTo>
                    <a:pt x="676817" y="573499"/>
                  </a:lnTo>
                  <a:lnTo>
                    <a:pt x="676817" y="584702"/>
                  </a:lnTo>
                  <a:lnTo>
                    <a:pt x="676817" y="636046"/>
                  </a:lnTo>
                  <a:lnTo>
                    <a:pt x="676817" y="600292"/>
                  </a:lnTo>
                  <a:lnTo>
                    <a:pt x="679062" y="511015"/>
                  </a:lnTo>
                  <a:lnTo>
                    <a:pt x="679062" y="513255"/>
                  </a:lnTo>
                  <a:lnTo>
                    <a:pt x="679062" y="569050"/>
                  </a:lnTo>
                  <a:lnTo>
                    <a:pt x="681275" y="658326"/>
                  </a:lnTo>
                  <a:lnTo>
                    <a:pt x="681275" y="653845"/>
                  </a:lnTo>
                  <a:lnTo>
                    <a:pt x="681275" y="656086"/>
                  </a:lnTo>
                  <a:lnTo>
                    <a:pt x="681275" y="689600"/>
                  </a:lnTo>
                  <a:lnTo>
                    <a:pt x="683520" y="738610"/>
                  </a:lnTo>
                  <a:lnTo>
                    <a:pt x="683520" y="736370"/>
                  </a:lnTo>
                  <a:lnTo>
                    <a:pt x="683520" y="731920"/>
                  </a:lnTo>
                  <a:lnTo>
                    <a:pt x="685733" y="691809"/>
                  </a:lnTo>
                  <a:lnTo>
                    <a:pt x="687978" y="725230"/>
                  </a:lnTo>
                  <a:lnTo>
                    <a:pt x="690222" y="720780"/>
                  </a:lnTo>
                  <a:lnTo>
                    <a:pt x="690222" y="740913"/>
                  </a:lnTo>
                  <a:lnTo>
                    <a:pt x="692436" y="807847"/>
                  </a:lnTo>
                  <a:lnTo>
                    <a:pt x="692436" y="805607"/>
                  </a:lnTo>
                  <a:lnTo>
                    <a:pt x="692436" y="807847"/>
                  </a:lnTo>
                  <a:lnTo>
                    <a:pt x="694681" y="830127"/>
                  </a:lnTo>
                  <a:lnTo>
                    <a:pt x="694681" y="856920"/>
                  </a:lnTo>
                  <a:lnTo>
                    <a:pt x="694681" y="854710"/>
                  </a:lnTo>
                  <a:lnTo>
                    <a:pt x="694681" y="856920"/>
                  </a:lnTo>
                  <a:lnTo>
                    <a:pt x="696894" y="863610"/>
                  </a:lnTo>
                  <a:lnTo>
                    <a:pt x="696894" y="861370"/>
                  </a:lnTo>
                  <a:lnTo>
                    <a:pt x="699139" y="861370"/>
                  </a:lnTo>
                  <a:lnTo>
                    <a:pt x="699139" y="863610"/>
                  </a:lnTo>
                  <a:lnTo>
                    <a:pt x="699139" y="881441"/>
                  </a:lnTo>
                  <a:lnTo>
                    <a:pt x="699139" y="843477"/>
                  </a:lnTo>
                  <a:lnTo>
                    <a:pt x="699139" y="845717"/>
                  </a:lnTo>
                  <a:lnTo>
                    <a:pt x="701383" y="859160"/>
                  </a:lnTo>
                  <a:lnTo>
                    <a:pt x="701383" y="743153"/>
                  </a:lnTo>
                  <a:lnTo>
                    <a:pt x="701383" y="774333"/>
                  </a:lnTo>
                  <a:lnTo>
                    <a:pt x="701383" y="941685"/>
                  </a:lnTo>
                  <a:lnTo>
                    <a:pt x="701383" y="939444"/>
                  </a:lnTo>
                  <a:lnTo>
                    <a:pt x="703597" y="881441"/>
                  </a:lnTo>
                  <a:lnTo>
                    <a:pt x="703597" y="859160"/>
                  </a:lnTo>
                  <a:lnTo>
                    <a:pt x="703597" y="901574"/>
                  </a:lnTo>
                  <a:lnTo>
                    <a:pt x="703597" y="912714"/>
                  </a:lnTo>
                  <a:lnTo>
                    <a:pt x="705842" y="798916"/>
                  </a:lnTo>
                  <a:lnTo>
                    <a:pt x="705842" y="801157"/>
                  </a:lnTo>
                  <a:lnTo>
                    <a:pt x="705842" y="859160"/>
                  </a:lnTo>
                  <a:lnTo>
                    <a:pt x="708055" y="939444"/>
                  </a:lnTo>
                  <a:lnTo>
                    <a:pt x="710300" y="952887"/>
                  </a:lnTo>
                  <a:lnTo>
                    <a:pt x="710300" y="948375"/>
                  </a:lnTo>
                  <a:lnTo>
                    <a:pt x="710300" y="950584"/>
                  </a:lnTo>
                  <a:lnTo>
                    <a:pt x="710300" y="946134"/>
                  </a:lnTo>
                  <a:lnTo>
                    <a:pt x="712544" y="841268"/>
                  </a:lnTo>
                  <a:lnTo>
                    <a:pt x="714758" y="845717"/>
                  </a:lnTo>
                  <a:lnTo>
                    <a:pt x="714758" y="836787"/>
                  </a:lnTo>
                  <a:lnTo>
                    <a:pt x="717002" y="832337"/>
                  </a:lnTo>
                  <a:lnTo>
                    <a:pt x="717002" y="836787"/>
                  </a:lnTo>
                  <a:lnTo>
                    <a:pt x="719216" y="852470"/>
                  </a:lnTo>
                  <a:lnTo>
                    <a:pt x="719216" y="859160"/>
                  </a:lnTo>
                  <a:lnTo>
                    <a:pt x="719216" y="865851"/>
                  </a:lnTo>
                  <a:lnTo>
                    <a:pt x="719216" y="848020"/>
                  </a:lnTo>
                  <a:lnTo>
                    <a:pt x="721461" y="848020"/>
                  </a:lnTo>
                  <a:lnTo>
                    <a:pt x="721461" y="843477"/>
                  </a:lnTo>
                  <a:lnTo>
                    <a:pt x="721461" y="845717"/>
                  </a:lnTo>
                  <a:lnTo>
                    <a:pt x="721461" y="839027"/>
                  </a:lnTo>
                  <a:lnTo>
                    <a:pt x="723674" y="798916"/>
                  </a:lnTo>
                  <a:lnTo>
                    <a:pt x="725919" y="783233"/>
                  </a:lnTo>
                  <a:lnTo>
                    <a:pt x="725919" y="798916"/>
                  </a:lnTo>
                  <a:lnTo>
                    <a:pt x="725919" y="734160"/>
                  </a:lnTo>
                  <a:lnTo>
                    <a:pt x="728163" y="734160"/>
                  </a:lnTo>
                  <a:lnTo>
                    <a:pt x="728163" y="671676"/>
                  </a:lnTo>
                  <a:lnTo>
                    <a:pt x="728163" y="622572"/>
                  </a:lnTo>
                  <a:lnTo>
                    <a:pt x="728163" y="796707"/>
                  </a:lnTo>
                  <a:lnTo>
                    <a:pt x="730377" y="754293"/>
                  </a:lnTo>
                  <a:lnTo>
                    <a:pt x="730377" y="685057"/>
                  </a:lnTo>
                  <a:lnTo>
                    <a:pt x="730377" y="731920"/>
                  </a:lnTo>
                  <a:lnTo>
                    <a:pt x="732621" y="622572"/>
                  </a:lnTo>
                  <a:lnTo>
                    <a:pt x="732621" y="624813"/>
                  </a:lnTo>
                  <a:lnTo>
                    <a:pt x="732621" y="678366"/>
                  </a:lnTo>
                  <a:lnTo>
                    <a:pt x="734835" y="749813"/>
                  </a:lnTo>
                  <a:lnTo>
                    <a:pt x="734835" y="723020"/>
                  </a:lnTo>
                  <a:lnTo>
                    <a:pt x="734835" y="725230"/>
                  </a:lnTo>
                  <a:lnTo>
                    <a:pt x="734835" y="723020"/>
                  </a:lnTo>
                  <a:lnTo>
                    <a:pt x="737080" y="709640"/>
                  </a:lnTo>
                  <a:lnTo>
                    <a:pt x="737080" y="702949"/>
                  </a:lnTo>
                  <a:lnTo>
                    <a:pt x="737080" y="705190"/>
                  </a:lnTo>
                  <a:lnTo>
                    <a:pt x="737080" y="700740"/>
                  </a:lnTo>
                  <a:lnTo>
                    <a:pt x="739324" y="591392"/>
                  </a:lnTo>
                  <a:lnTo>
                    <a:pt x="739324" y="575709"/>
                  </a:lnTo>
                  <a:lnTo>
                    <a:pt x="739324" y="582492"/>
                  </a:lnTo>
                  <a:lnTo>
                    <a:pt x="741538" y="584702"/>
                  </a:lnTo>
                  <a:lnTo>
                    <a:pt x="741538" y="582492"/>
                  </a:lnTo>
                  <a:lnTo>
                    <a:pt x="741538" y="584702"/>
                  </a:lnTo>
                  <a:lnTo>
                    <a:pt x="743782" y="582492"/>
                  </a:lnTo>
                  <a:lnTo>
                    <a:pt x="743782" y="577949"/>
                  </a:lnTo>
                  <a:lnTo>
                    <a:pt x="743782" y="584702"/>
                  </a:lnTo>
                  <a:lnTo>
                    <a:pt x="745996" y="604773"/>
                  </a:lnTo>
                  <a:lnTo>
                    <a:pt x="745996" y="613672"/>
                  </a:lnTo>
                  <a:lnTo>
                    <a:pt x="745996" y="618122"/>
                  </a:lnTo>
                  <a:lnTo>
                    <a:pt x="745996" y="613672"/>
                  </a:lnTo>
                  <a:lnTo>
                    <a:pt x="745996" y="602532"/>
                  </a:lnTo>
                  <a:lnTo>
                    <a:pt x="748240" y="604773"/>
                  </a:lnTo>
                  <a:lnTo>
                    <a:pt x="748240" y="602532"/>
                  </a:lnTo>
                  <a:lnTo>
                    <a:pt x="748240" y="604773"/>
                  </a:lnTo>
                  <a:lnTo>
                    <a:pt x="750485" y="589152"/>
                  </a:lnTo>
                  <a:lnTo>
                    <a:pt x="752699" y="560119"/>
                  </a:lnTo>
                  <a:lnTo>
                    <a:pt x="752699" y="571259"/>
                  </a:lnTo>
                  <a:lnTo>
                    <a:pt x="752699" y="577949"/>
                  </a:lnTo>
                  <a:lnTo>
                    <a:pt x="752699" y="566809"/>
                  </a:lnTo>
                  <a:lnTo>
                    <a:pt x="752699" y="535598"/>
                  </a:lnTo>
                  <a:lnTo>
                    <a:pt x="754943" y="557878"/>
                  </a:lnTo>
                  <a:lnTo>
                    <a:pt x="754943" y="544529"/>
                  </a:lnTo>
                  <a:lnTo>
                    <a:pt x="754943" y="453012"/>
                  </a:lnTo>
                  <a:lnTo>
                    <a:pt x="754943" y="595842"/>
                  </a:lnTo>
                  <a:lnTo>
                    <a:pt x="754943" y="633743"/>
                  </a:lnTo>
                  <a:lnTo>
                    <a:pt x="754943" y="631503"/>
                  </a:lnTo>
                  <a:lnTo>
                    <a:pt x="757157" y="542288"/>
                  </a:lnTo>
                  <a:lnTo>
                    <a:pt x="757157" y="586942"/>
                  </a:lnTo>
                  <a:lnTo>
                    <a:pt x="759401" y="506565"/>
                  </a:lnTo>
                  <a:lnTo>
                    <a:pt x="759401" y="508806"/>
                  </a:lnTo>
                  <a:lnTo>
                    <a:pt x="759401" y="557878"/>
                  </a:lnTo>
                  <a:lnTo>
                    <a:pt x="761646" y="664986"/>
                  </a:lnTo>
                  <a:lnTo>
                    <a:pt x="761646" y="640496"/>
                  </a:lnTo>
                  <a:lnTo>
                    <a:pt x="761646" y="647186"/>
                  </a:lnTo>
                  <a:lnTo>
                    <a:pt x="761646" y="644946"/>
                  </a:lnTo>
                  <a:lnTo>
                    <a:pt x="763953" y="633743"/>
                  </a:lnTo>
                  <a:lnTo>
                    <a:pt x="763953" y="636046"/>
                  </a:lnTo>
                  <a:lnTo>
                    <a:pt x="763953" y="631503"/>
                  </a:lnTo>
                  <a:lnTo>
                    <a:pt x="766166" y="571259"/>
                  </a:lnTo>
                  <a:lnTo>
                    <a:pt x="766166" y="569050"/>
                  </a:lnTo>
                  <a:lnTo>
                    <a:pt x="766166" y="560119"/>
                  </a:lnTo>
                  <a:lnTo>
                    <a:pt x="766166" y="564569"/>
                  </a:lnTo>
                  <a:lnTo>
                    <a:pt x="768411" y="606982"/>
                  </a:lnTo>
                  <a:lnTo>
                    <a:pt x="770625" y="618122"/>
                  </a:lnTo>
                  <a:lnTo>
                    <a:pt x="770625" y="615913"/>
                  </a:lnTo>
                  <a:lnTo>
                    <a:pt x="772869" y="667226"/>
                  </a:lnTo>
                  <a:lnTo>
                    <a:pt x="772869" y="682816"/>
                  </a:lnTo>
                  <a:lnTo>
                    <a:pt x="772869" y="669467"/>
                  </a:lnTo>
                  <a:lnTo>
                    <a:pt x="772869" y="671676"/>
                  </a:lnTo>
                  <a:lnTo>
                    <a:pt x="775114" y="676126"/>
                  </a:lnTo>
                  <a:lnTo>
                    <a:pt x="775114" y="680607"/>
                  </a:lnTo>
                  <a:lnTo>
                    <a:pt x="775114" y="676126"/>
                  </a:lnTo>
                  <a:lnTo>
                    <a:pt x="777327" y="658326"/>
                  </a:lnTo>
                  <a:lnTo>
                    <a:pt x="777327" y="649396"/>
                  </a:lnTo>
                  <a:lnTo>
                    <a:pt x="777327" y="651636"/>
                  </a:lnTo>
                  <a:lnTo>
                    <a:pt x="779572" y="649396"/>
                  </a:lnTo>
                  <a:lnTo>
                    <a:pt x="779572" y="651636"/>
                  </a:lnTo>
                  <a:lnTo>
                    <a:pt x="779572" y="669467"/>
                  </a:lnTo>
                  <a:lnTo>
                    <a:pt x="779572" y="633743"/>
                  </a:lnTo>
                  <a:lnTo>
                    <a:pt x="781785" y="660536"/>
                  </a:lnTo>
                  <a:lnTo>
                    <a:pt x="781785" y="667226"/>
                  </a:lnTo>
                  <a:lnTo>
                    <a:pt x="781785" y="660536"/>
                  </a:lnTo>
                  <a:lnTo>
                    <a:pt x="781785" y="566809"/>
                  </a:lnTo>
                  <a:lnTo>
                    <a:pt x="781785" y="611432"/>
                  </a:lnTo>
                  <a:lnTo>
                    <a:pt x="781785" y="743153"/>
                  </a:lnTo>
                  <a:lnTo>
                    <a:pt x="781785" y="738610"/>
                  </a:lnTo>
                  <a:lnTo>
                    <a:pt x="784030" y="642705"/>
                  </a:lnTo>
                  <a:lnTo>
                    <a:pt x="784030" y="664986"/>
                  </a:lnTo>
                  <a:lnTo>
                    <a:pt x="784030" y="685057"/>
                  </a:lnTo>
                  <a:lnTo>
                    <a:pt x="786275" y="613672"/>
                  </a:lnTo>
                  <a:lnTo>
                    <a:pt x="786275" y="615913"/>
                  </a:lnTo>
                  <a:lnTo>
                    <a:pt x="786275" y="694050"/>
                  </a:lnTo>
                  <a:lnTo>
                    <a:pt x="788488" y="756503"/>
                  </a:lnTo>
                  <a:lnTo>
                    <a:pt x="790733" y="676126"/>
                  </a:lnTo>
                  <a:lnTo>
                    <a:pt x="790733" y="678366"/>
                  </a:lnTo>
                  <a:lnTo>
                    <a:pt x="790733" y="662776"/>
                  </a:lnTo>
                  <a:lnTo>
                    <a:pt x="792946" y="595842"/>
                  </a:lnTo>
                  <a:lnTo>
                    <a:pt x="792946" y="593633"/>
                  </a:lnTo>
                  <a:lnTo>
                    <a:pt x="792946" y="584702"/>
                  </a:lnTo>
                  <a:lnTo>
                    <a:pt x="795191" y="618122"/>
                  </a:lnTo>
                  <a:lnTo>
                    <a:pt x="797404" y="618122"/>
                  </a:lnTo>
                  <a:lnTo>
                    <a:pt x="797404" y="613672"/>
                  </a:lnTo>
                  <a:lnTo>
                    <a:pt x="797404" y="631503"/>
                  </a:lnTo>
                  <a:lnTo>
                    <a:pt x="797404" y="629262"/>
                  </a:lnTo>
                  <a:lnTo>
                    <a:pt x="799649" y="618122"/>
                  </a:lnTo>
                  <a:lnTo>
                    <a:pt x="799649" y="624813"/>
                  </a:lnTo>
                  <a:lnTo>
                    <a:pt x="799649" y="613672"/>
                  </a:lnTo>
                  <a:lnTo>
                    <a:pt x="801894" y="577949"/>
                  </a:lnTo>
                  <a:lnTo>
                    <a:pt x="801894" y="566809"/>
                  </a:lnTo>
                  <a:lnTo>
                    <a:pt x="801894" y="555669"/>
                  </a:lnTo>
                  <a:lnTo>
                    <a:pt x="804107" y="511015"/>
                  </a:lnTo>
                  <a:lnTo>
                    <a:pt x="806352" y="493185"/>
                  </a:lnTo>
                  <a:lnTo>
                    <a:pt x="806352" y="511015"/>
                  </a:lnTo>
                  <a:lnTo>
                    <a:pt x="806352" y="464152"/>
                  </a:lnTo>
                  <a:lnTo>
                    <a:pt x="808565" y="479835"/>
                  </a:lnTo>
                  <a:lnTo>
                    <a:pt x="808565" y="392768"/>
                  </a:lnTo>
                  <a:lnTo>
                    <a:pt x="808565" y="383868"/>
                  </a:lnTo>
                  <a:lnTo>
                    <a:pt x="808565" y="537839"/>
                  </a:lnTo>
                  <a:lnTo>
                    <a:pt x="808565" y="533389"/>
                  </a:lnTo>
                  <a:lnTo>
                    <a:pt x="810810" y="408389"/>
                  </a:lnTo>
                  <a:lnTo>
                    <a:pt x="810810" y="415048"/>
                  </a:lnTo>
                  <a:lnTo>
                    <a:pt x="810810" y="444112"/>
                  </a:lnTo>
                  <a:lnTo>
                    <a:pt x="813055" y="374968"/>
                  </a:lnTo>
                  <a:lnTo>
                    <a:pt x="813055" y="379418"/>
                  </a:lnTo>
                  <a:lnTo>
                    <a:pt x="813055" y="464152"/>
                  </a:lnTo>
                  <a:lnTo>
                    <a:pt x="815268" y="486525"/>
                  </a:lnTo>
                  <a:lnTo>
                    <a:pt x="817513" y="363735"/>
                  </a:lnTo>
                  <a:lnTo>
                    <a:pt x="817513" y="343695"/>
                  </a:lnTo>
                  <a:lnTo>
                    <a:pt x="819726" y="285660"/>
                  </a:lnTo>
                  <a:lnTo>
                    <a:pt x="819726" y="283451"/>
                  </a:lnTo>
                  <a:lnTo>
                    <a:pt x="819726" y="285660"/>
                  </a:lnTo>
                  <a:lnTo>
                    <a:pt x="819726" y="283451"/>
                  </a:lnTo>
                  <a:lnTo>
                    <a:pt x="819726" y="274520"/>
                  </a:lnTo>
                  <a:lnTo>
                    <a:pt x="819726" y="290141"/>
                  </a:lnTo>
                  <a:lnTo>
                    <a:pt x="821971" y="307941"/>
                  </a:lnTo>
                  <a:lnTo>
                    <a:pt x="824215" y="310181"/>
                  </a:lnTo>
                  <a:lnTo>
                    <a:pt x="824215" y="307941"/>
                  </a:lnTo>
                  <a:lnTo>
                    <a:pt x="824215" y="303491"/>
                  </a:lnTo>
                  <a:lnTo>
                    <a:pt x="824215" y="307941"/>
                  </a:lnTo>
                  <a:lnTo>
                    <a:pt x="824215" y="319174"/>
                  </a:lnTo>
                  <a:lnTo>
                    <a:pt x="828674" y="267861"/>
                  </a:lnTo>
                  <a:lnTo>
                    <a:pt x="828674" y="254387"/>
                  </a:lnTo>
                  <a:lnTo>
                    <a:pt x="828674" y="256627"/>
                  </a:lnTo>
                  <a:lnTo>
                    <a:pt x="828674" y="245487"/>
                  </a:lnTo>
                  <a:lnTo>
                    <a:pt x="830887" y="223207"/>
                  </a:lnTo>
                  <a:lnTo>
                    <a:pt x="830887" y="216517"/>
                  </a:lnTo>
                  <a:lnTo>
                    <a:pt x="833132" y="216517"/>
                  </a:lnTo>
                  <a:lnTo>
                    <a:pt x="833132" y="220967"/>
                  </a:lnTo>
                  <a:lnTo>
                    <a:pt x="833132" y="236588"/>
                  </a:lnTo>
                  <a:lnTo>
                    <a:pt x="833132" y="234347"/>
                  </a:lnTo>
                  <a:lnTo>
                    <a:pt x="833132" y="203074"/>
                  </a:lnTo>
                  <a:lnTo>
                    <a:pt x="833132" y="229897"/>
                  </a:lnTo>
                  <a:lnTo>
                    <a:pt x="835376" y="247728"/>
                  </a:lnTo>
                  <a:lnTo>
                    <a:pt x="835376" y="245487"/>
                  </a:lnTo>
                  <a:lnTo>
                    <a:pt x="835376" y="158451"/>
                  </a:lnTo>
                  <a:lnTo>
                    <a:pt x="835376" y="314631"/>
                  </a:lnTo>
                  <a:lnTo>
                    <a:pt x="837590" y="256627"/>
                  </a:lnTo>
                  <a:lnTo>
                    <a:pt x="837590" y="207524"/>
                  </a:lnTo>
                  <a:lnTo>
                    <a:pt x="837590" y="214307"/>
                  </a:lnTo>
                  <a:lnTo>
                    <a:pt x="837590" y="243247"/>
                  </a:lnTo>
                  <a:lnTo>
                    <a:pt x="837590" y="241038"/>
                  </a:lnTo>
                  <a:lnTo>
                    <a:pt x="839834" y="194174"/>
                  </a:lnTo>
                  <a:lnTo>
                    <a:pt x="839834" y="196384"/>
                  </a:lnTo>
                  <a:lnTo>
                    <a:pt x="839834" y="245487"/>
                  </a:lnTo>
                  <a:lnTo>
                    <a:pt x="842048" y="330314"/>
                  </a:lnTo>
                  <a:lnTo>
                    <a:pt x="842048" y="299041"/>
                  </a:lnTo>
                  <a:lnTo>
                    <a:pt x="842048" y="263318"/>
                  </a:lnTo>
                  <a:lnTo>
                    <a:pt x="844293" y="241038"/>
                  </a:lnTo>
                  <a:lnTo>
                    <a:pt x="844293" y="243247"/>
                  </a:lnTo>
                  <a:lnTo>
                    <a:pt x="844293" y="241038"/>
                  </a:lnTo>
                  <a:lnTo>
                    <a:pt x="844293" y="209764"/>
                  </a:lnTo>
                  <a:lnTo>
                    <a:pt x="846537" y="212005"/>
                  </a:lnTo>
                  <a:lnTo>
                    <a:pt x="846537" y="229897"/>
                  </a:lnTo>
                  <a:lnTo>
                    <a:pt x="846537" y="243247"/>
                  </a:lnTo>
                  <a:lnTo>
                    <a:pt x="846537" y="236588"/>
                  </a:lnTo>
                  <a:lnTo>
                    <a:pt x="846537" y="247728"/>
                  </a:lnTo>
                  <a:lnTo>
                    <a:pt x="848751" y="307941"/>
                  </a:lnTo>
                  <a:lnTo>
                    <a:pt x="850995" y="319174"/>
                  </a:lnTo>
                  <a:lnTo>
                    <a:pt x="850995" y="314631"/>
                  </a:lnTo>
                  <a:lnTo>
                    <a:pt x="850995" y="332555"/>
                  </a:lnTo>
                  <a:lnTo>
                    <a:pt x="850995" y="343695"/>
                  </a:lnTo>
                  <a:lnTo>
                    <a:pt x="853209" y="339214"/>
                  </a:lnTo>
                  <a:lnTo>
                    <a:pt x="853209" y="341454"/>
                  </a:lnTo>
                  <a:lnTo>
                    <a:pt x="853209" y="348145"/>
                  </a:lnTo>
                  <a:lnTo>
                    <a:pt x="853209" y="339214"/>
                  </a:lnTo>
                  <a:lnTo>
                    <a:pt x="853209" y="330314"/>
                  </a:lnTo>
                  <a:lnTo>
                    <a:pt x="855453" y="332555"/>
                  </a:lnTo>
                  <a:lnTo>
                    <a:pt x="855453" y="337005"/>
                  </a:lnTo>
                  <a:lnTo>
                    <a:pt x="855453" y="334764"/>
                  </a:lnTo>
                  <a:lnTo>
                    <a:pt x="855453" y="325864"/>
                  </a:lnTo>
                  <a:lnTo>
                    <a:pt x="857667" y="328074"/>
                  </a:lnTo>
                  <a:lnTo>
                    <a:pt x="857667" y="341454"/>
                  </a:lnTo>
                  <a:lnTo>
                    <a:pt x="859912" y="363735"/>
                  </a:lnTo>
                  <a:lnTo>
                    <a:pt x="859912" y="368185"/>
                  </a:lnTo>
                  <a:lnTo>
                    <a:pt x="859912" y="350354"/>
                  </a:lnTo>
                  <a:lnTo>
                    <a:pt x="859912" y="343695"/>
                  </a:lnTo>
                  <a:lnTo>
                    <a:pt x="859912" y="377178"/>
                  </a:lnTo>
                  <a:lnTo>
                    <a:pt x="862156" y="410598"/>
                  </a:lnTo>
                  <a:lnTo>
                    <a:pt x="862156" y="397249"/>
                  </a:lnTo>
                  <a:lnTo>
                    <a:pt x="862156" y="325864"/>
                  </a:lnTo>
                  <a:lnTo>
                    <a:pt x="862156" y="392768"/>
                  </a:lnTo>
                  <a:lnTo>
                    <a:pt x="862156" y="479835"/>
                  </a:lnTo>
                  <a:lnTo>
                    <a:pt x="862156" y="477595"/>
                  </a:lnTo>
                  <a:lnTo>
                    <a:pt x="864370" y="426281"/>
                  </a:lnTo>
                  <a:lnTo>
                    <a:pt x="864370" y="377178"/>
                  </a:lnTo>
                  <a:lnTo>
                    <a:pt x="864370" y="383868"/>
                  </a:lnTo>
                  <a:lnTo>
                    <a:pt x="864370" y="410598"/>
                  </a:lnTo>
                  <a:lnTo>
                    <a:pt x="864370" y="372728"/>
                  </a:lnTo>
                  <a:lnTo>
                    <a:pt x="866614" y="374968"/>
                  </a:lnTo>
                  <a:lnTo>
                    <a:pt x="866614" y="428491"/>
                  </a:lnTo>
                  <a:lnTo>
                    <a:pt x="868828" y="499875"/>
                  </a:lnTo>
                  <a:lnTo>
                    <a:pt x="868828" y="477595"/>
                  </a:lnTo>
                  <a:lnTo>
                    <a:pt x="868828" y="430731"/>
                  </a:lnTo>
                  <a:lnTo>
                    <a:pt x="871166" y="408389"/>
                  </a:lnTo>
                  <a:lnTo>
                    <a:pt x="871166" y="410598"/>
                  </a:lnTo>
                  <a:lnTo>
                    <a:pt x="871166" y="401698"/>
                  </a:lnTo>
                  <a:lnTo>
                    <a:pt x="871166" y="381627"/>
                  </a:lnTo>
                  <a:lnTo>
                    <a:pt x="871166" y="383868"/>
                  </a:lnTo>
                  <a:lnTo>
                    <a:pt x="873380" y="403908"/>
                  </a:lnTo>
                  <a:lnTo>
                    <a:pt x="873380" y="426281"/>
                  </a:lnTo>
                  <a:lnTo>
                    <a:pt x="873380" y="419529"/>
                  </a:lnTo>
                  <a:lnTo>
                    <a:pt x="875624" y="475292"/>
                  </a:lnTo>
                  <a:lnTo>
                    <a:pt x="877838" y="477595"/>
                  </a:lnTo>
                  <a:lnTo>
                    <a:pt x="877838" y="475292"/>
                  </a:lnTo>
                  <a:lnTo>
                    <a:pt x="877838" y="470842"/>
                  </a:lnTo>
                  <a:lnTo>
                    <a:pt x="877838" y="484285"/>
                  </a:lnTo>
                  <a:lnTo>
                    <a:pt x="877838" y="486525"/>
                  </a:lnTo>
                  <a:lnTo>
                    <a:pt x="877838" y="484285"/>
                  </a:lnTo>
                  <a:lnTo>
                    <a:pt x="880082" y="464152"/>
                  </a:lnTo>
                  <a:lnTo>
                    <a:pt x="880082" y="457461"/>
                  </a:lnTo>
                  <a:lnTo>
                    <a:pt x="880082" y="461942"/>
                  </a:lnTo>
                  <a:lnTo>
                    <a:pt x="880082" y="439662"/>
                  </a:lnTo>
                  <a:lnTo>
                    <a:pt x="882296" y="426281"/>
                  </a:lnTo>
                  <a:lnTo>
                    <a:pt x="882296" y="421738"/>
                  </a:lnTo>
                  <a:lnTo>
                    <a:pt x="882296" y="424041"/>
                  </a:lnTo>
                  <a:lnTo>
                    <a:pt x="882296" y="417288"/>
                  </a:lnTo>
                  <a:lnTo>
                    <a:pt x="884540" y="406148"/>
                  </a:lnTo>
                  <a:lnTo>
                    <a:pt x="884540" y="408389"/>
                  </a:lnTo>
                  <a:lnTo>
                    <a:pt x="886785" y="415048"/>
                  </a:lnTo>
                  <a:lnTo>
                    <a:pt x="886785" y="432972"/>
                  </a:lnTo>
                  <a:lnTo>
                    <a:pt x="886785" y="417288"/>
                  </a:lnTo>
                  <a:lnTo>
                    <a:pt x="886785" y="401698"/>
                  </a:lnTo>
                  <a:lnTo>
                    <a:pt x="886785" y="403908"/>
                  </a:lnTo>
                  <a:lnTo>
                    <a:pt x="888999" y="444112"/>
                  </a:lnTo>
                  <a:lnTo>
                    <a:pt x="888999" y="439662"/>
                  </a:lnTo>
                  <a:lnTo>
                    <a:pt x="888999" y="361494"/>
                  </a:lnTo>
                  <a:lnTo>
                    <a:pt x="888999" y="497665"/>
                  </a:lnTo>
                  <a:lnTo>
                    <a:pt x="888999" y="490975"/>
                  </a:lnTo>
                  <a:lnTo>
                    <a:pt x="891243" y="368185"/>
                  </a:lnTo>
                  <a:lnTo>
                    <a:pt x="891243" y="372728"/>
                  </a:lnTo>
                  <a:lnTo>
                    <a:pt x="891243" y="395008"/>
                  </a:lnTo>
                  <a:lnTo>
                    <a:pt x="891243" y="377178"/>
                  </a:lnTo>
                  <a:lnTo>
                    <a:pt x="893457" y="359285"/>
                  </a:lnTo>
                  <a:lnTo>
                    <a:pt x="893457" y="361494"/>
                  </a:lnTo>
                  <a:lnTo>
                    <a:pt x="893457" y="432972"/>
                  </a:lnTo>
                  <a:lnTo>
                    <a:pt x="893457" y="430731"/>
                  </a:lnTo>
                  <a:lnTo>
                    <a:pt x="895701" y="441871"/>
                  </a:lnTo>
                  <a:lnTo>
                    <a:pt x="895701" y="450802"/>
                  </a:lnTo>
                  <a:lnTo>
                    <a:pt x="895701" y="419529"/>
                  </a:lnTo>
                  <a:lnTo>
                    <a:pt x="895701" y="359285"/>
                  </a:lnTo>
                  <a:lnTo>
                    <a:pt x="897946" y="334764"/>
                  </a:lnTo>
                  <a:lnTo>
                    <a:pt x="897946" y="339214"/>
                  </a:lnTo>
                  <a:lnTo>
                    <a:pt x="897946" y="334764"/>
                  </a:lnTo>
                  <a:lnTo>
                    <a:pt x="897946" y="312422"/>
                  </a:lnTo>
                  <a:lnTo>
                    <a:pt x="900159" y="334764"/>
                  </a:lnTo>
                  <a:lnTo>
                    <a:pt x="900159" y="354835"/>
                  </a:lnTo>
                  <a:lnTo>
                    <a:pt x="900159" y="348145"/>
                  </a:lnTo>
                  <a:lnTo>
                    <a:pt x="900159" y="361494"/>
                  </a:lnTo>
                  <a:lnTo>
                    <a:pt x="902404" y="386108"/>
                  </a:lnTo>
                  <a:lnTo>
                    <a:pt x="902404" y="383868"/>
                  </a:lnTo>
                  <a:lnTo>
                    <a:pt x="904618" y="381627"/>
                  </a:lnTo>
                  <a:lnTo>
                    <a:pt x="904618" y="374968"/>
                  </a:lnTo>
                  <a:lnTo>
                    <a:pt x="904618" y="383868"/>
                  </a:lnTo>
                  <a:lnTo>
                    <a:pt x="906862" y="345904"/>
                  </a:lnTo>
                  <a:lnTo>
                    <a:pt x="906862" y="343695"/>
                  </a:lnTo>
                  <a:lnTo>
                    <a:pt x="906862" y="348145"/>
                  </a:lnTo>
                  <a:lnTo>
                    <a:pt x="906862" y="334764"/>
                  </a:lnTo>
                  <a:lnTo>
                    <a:pt x="906862" y="321415"/>
                  </a:lnTo>
                  <a:lnTo>
                    <a:pt x="909107" y="319174"/>
                  </a:lnTo>
                  <a:lnTo>
                    <a:pt x="909107" y="316871"/>
                  </a:lnTo>
                  <a:lnTo>
                    <a:pt x="909107" y="319174"/>
                  </a:lnTo>
                  <a:lnTo>
                    <a:pt x="909107" y="321415"/>
                  </a:lnTo>
                  <a:lnTo>
                    <a:pt x="909107" y="314631"/>
                  </a:lnTo>
                  <a:lnTo>
                    <a:pt x="909107" y="310181"/>
                  </a:lnTo>
                  <a:lnTo>
                    <a:pt x="911320" y="312422"/>
                  </a:lnTo>
                  <a:lnTo>
                    <a:pt x="911320" y="332555"/>
                  </a:lnTo>
                  <a:lnTo>
                    <a:pt x="913565" y="359285"/>
                  </a:lnTo>
                  <a:lnTo>
                    <a:pt x="913565" y="332555"/>
                  </a:lnTo>
                  <a:lnTo>
                    <a:pt x="913565" y="334764"/>
                  </a:lnTo>
                  <a:lnTo>
                    <a:pt x="915778" y="388318"/>
                  </a:lnTo>
                  <a:lnTo>
                    <a:pt x="915778" y="312422"/>
                  </a:lnTo>
                  <a:lnTo>
                    <a:pt x="915778" y="441871"/>
                  </a:lnTo>
                  <a:lnTo>
                    <a:pt x="918023" y="390558"/>
                  </a:lnTo>
                  <a:lnTo>
                    <a:pt x="918023" y="330314"/>
                  </a:lnTo>
                  <a:lnTo>
                    <a:pt x="918023" y="359285"/>
                  </a:lnTo>
                  <a:lnTo>
                    <a:pt x="918023" y="334764"/>
                  </a:lnTo>
                  <a:lnTo>
                    <a:pt x="920268" y="339214"/>
                  </a:lnTo>
                  <a:lnTo>
                    <a:pt x="920268" y="424041"/>
                  </a:lnTo>
                  <a:lnTo>
                    <a:pt x="922481" y="428491"/>
                  </a:lnTo>
                  <a:lnTo>
                    <a:pt x="922481" y="444112"/>
                  </a:lnTo>
                  <a:lnTo>
                    <a:pt x="922481" y="437422"/>
                  </a:lnTo>
                  <a:lnTo>
                    <a:pt x="922481" y="381627"/>
                  </a:lnTo>
                  <a:lnTo>
                    <a:pt x="922481" y="379418"/>
                  </a:lnTo>
                  <a:lnTo>
                    <a:pt x="924726" y="374968"/>
                  </a:lnTo>
                  <a:lnTo>
                    <a:pt x="924726" y="377178"/>
                  </a:lnTo>
                  <a:lnTo>
                    <a:pt x="924726" y="381627"/>
                  </a:lnTo>
                  <a:lnTo>
                    <a:pt x="924726" y="374968"/>
                  </a:lnTo>
                  <a:lnTo>
                    <a:pt x="924726" y="370425"/>
                  </a:lnTo>
                  <a:lnTo>
                    <a:pt x="924726" y="372728"/>
                  </a:lnTo>
                  <a:lnTo>
                    <a:pt x="926939" y="459702"/>
                  </a:lnTo>
                  <a:lnTo>
                    <a:pt x="926939" y="479835"/>
                  </a:lnTo>
                  <a:lnTo>
                    <a:pt x="929184" y="508806"/>
                  </a:lnTo>
                  <a:lnTo>
                    <a:pt x="931429" y="513255"/>
                  </a:lnTo>
                  <a:lnTo>
                    <a:pt x="931429" y="511015"/>
                  </a:lnTo>
                  <a:lnTo>
                    <a:pt x="931429" y="504356"/>
                  </a:lnTo>
                  <a:lnTo>
                    <a:pt x="931429" y="519946"/>
                  </a:lnTo>
                  <a:lnTo>
                    <a:pt x="933642" y="502115"/>
                  </a:lnTo>
                  <a:lnTo>
                    <a:pt x="933642" y="504356"/>
                  </a:lnTo>
                  <a:lnTo>
                    <a:pt x="933642" y="511015"/>
                  </a:lnTo>
                  <a:lnTo>
                    <a:pt x="933642" y="504356"/>
                  </a:lnTo>
                  <a:lnTo>
                    <a:pt x="933642" y="497665"/>
                  </a:lnTo>
                  <a:lnTo>
                    <a:pt x="935887" y="535598"/>
                  </a:lnTo>
                  <a:lnTo>
                    <a:pt x="935887" y="528845"/>
                  </a:lnTo>
                  <a:lnTo>
                    <a:pt x="935887" y="533389"/>
                  </a:lnTo>
                  <a:lnTo>
                    <a:pt x="940345" y="613672"/>
                  </a:lnTo>
                  <a:lnTo>
                    <a:pt x="940345" y="618122"/>
                  </a:lnTo>
                  <a:lnTo>
                    <a:pt x="940345" y="606982"/>
                  </a:lnTo>
                  <a:lnTo>
                    <a:pt x="940345" y="595842"/>
                  </a:lnTo>
                  <a:lnTo>
                    <a:pt x="940345" y="598082"/>
                  </a:lnTo>
                  <a:lnTo>
                    <a:pt x="942558" y="664986"/>
                  </a:lnTo>
                  <a:lnTo>
                    <a:pt x="942558" y="660536"/>
                  </a:lnTo>
                  <a:lnTo>
                    <a:pt x="942558" y="591392"/>
                  </a:lnTo>
                  <a:lnTo>
                    <a:pt x="942558" y="658326"/>
                  </a:lnTo>
                  <a:lnTo>
                    <a:pt x="942558" y="718539"/>
                  </a:lnTo>
                  <a:lnTo>
                    <a:pt x="942558" y="714089"/>
                  </a:lnTo>
                  <a:lnTo>
                    <a:pt x="944803" y="613672"/>
                  </a:lnTo>
                  <a:lnTo>
                    <a:pt x="944803" y="615913"/>
                  </a:lnTo>
                  <a:lnTo>
                    <a:pt x="944803" y="638255"/>
                  </a:lnTo>
                  <a:lnTo>
                    <a:pt x="944803" y="647186"/>
                  </a:lnTo>
                  <a:lnTo>
                    <a:pt x="944803" y="629262"/>
                  </a:lnTo>
                  <a:lnTo>
                    <a:pt x="947048" y="633743"/>
                  </a:lnTo>
                  <a:lnTo>
                    <a:pt x="947048" y="718539"/>
                  </a:lnTo>
                  <a:lnTo>
                    <a:pt x="949261" y="718539"/>
                  </a:lnTo>
                  <a:lnTo>
                    <a:pt x="949261" y="736370"/>
                  </a:lnTo>
                  <a:lnTo>
                    <a:pt x="949261" y="678366"/>
                  </a:lnTo>
                  <a:lnTo>
                    <a:pt x="949261" y="682816"/>
                  </a:lnTo>
                  <a:lnTo>
                    <a:pt x="951506" y="682816"/>
                  </a:lnTo>
                  <a:lnTo>
                    <a:pt x="951506" y="689600"/>
                  </a:lnTo>
                  <a:lnTo>
                    <a:pt x="951506" y="687266"/>
                  </a:lnTo>
                  <a:lnTo>
                    <a:pt x="951506" y="682816"/>
                  </a:lnTo>
                  <a:lnTo>
                    <a:pt x="951506" y="685057"/>
                  </a:lnTo>
                  <a:lnTo>
                    <a:pt x="953719" y="734160"/>
                  </a:lnTo>
                  <a:lnTo>
                    <a:pt x="953719" y="769883"/>
                  </a:lnTo>
                  <a:lnTo>
                    <a:pt x="953719" y="767643"/>
                  </a:lnTo>
                  <a:lnTo>
                    <a:pt x="953719" y="763193"/>
                  </a:lnTo>
                  <a:lnTo>
                    <a:pt x="953719" y="765434"/>
                  </a:lnTo>
                  <a:lnTo>
                    <a:pt x="955964" y="796707"/>
                  </a:lnTo>
                  <a:lnTo>
                    <a:pt x="955964" y="794466"/>
                  </a:lnTo>
                  <a:lnTo>
                    <a:pt x="958209" y="774333"/>
                  </a:lnTo>
                  <a:lnTo>
                    <a:pt x="958209" y="783233"/>
                  </a:lnTo>
                  <a:lnTo>
                    <a:pt x="960422" y="745363"/>
                  </a:lnTo>
                  <a:lnTo>
                    <a:pt x="960422" y="747603"/>
                  </a:lnTo>
                  <a:lnTo>
                    <a:pt x="960422" y="752053"/>
                  </a:lnTo>
                  <a:lnTo>
                    <a:pt x="960422" y="743153"/>
                  </a:lnTo>
                  <a:lnTo>
                    <a:pt x="960422" y="734160"/>
                  </a:lnTo>
                  <a:lnTo>
                    <a:pt x="960422" y="736370"/>
                  </a:lnTo>
                  <a:lnTo>
                    <a:pt x="962667" y="758743"/>
                  </a:lnTo>
                  <a:lnTo>
                    <a:pt x="962667" y="756503"/>
                  </a:lnTo>
                  <a:lnTo>
                    <a:pt x="962667" y="749813"/>
                  </a:lnTo>
                  <a:lnTo>
                    <a:pt x="964880" y="754293"/>
                  </a:lnTo>
                  <a:lnTo>
                    <a:pt x="967125" y="805607"/>
                  </a:lnTo>
                  <a:lnTo>
                    <a:pt x="967125" y="787714"/>
                  </a:lnTo>
                  <a:lnTo>
                    <a:pt x="967125" y="776574"/>
                  </a:lnTo>
                  <a:lnTo>
                    <a:pt x="969369" y="810056"/>
                  </a:lnTo>
                  <a:lnTo>
                    <a:pt x="969369" y="796707"/>
                  </a:lnTo>
                  <a:lnTo>
                    <a:pt x="969369" y="731920"/>
                  </a:lnTo>
                  <a:lnTo>
                    <a:pt x="969369" y="841268"/>
                  </a:lnTo>
                  <a:lnTo>
                    <a:pt x="969369" y="839027"/>
                  </a:lnTo>
                  <a:lnTo>
                    <a:pt x="971583" y="787714"/>
                  </a:lnTo>
                  <a:lnTo>
                    <a:pt x="971583" y="711880"/>
                  </a:lnTo>
                  <a:lnTo>
                    <a:pt x="971583" y="731920"/>
                  </a:lnTo>
                  <a:lnTo>
                    <a:pt x="971583" y="738610"/>
                  </a:lnTo>
                  <a:lnTo>
                    <a:pt x="971583" y="720780"/>
                  </a:lnTo>
                  <a:lnTo>
                    <a:pt x="973828" y="725230"/>
                  </a:lnTo>
                  <a:lnTo>
                    <a:pt x="973828" y="778783"/>
                  </a:lnTo>
                  <a:lnTo>
                    <a:pt x="976135" y="769883"/>
                  </a:lnTo>
                  <a:lnTo>
                    <a:pt x="976135" y="783233"/>
                  </a:lnTo>
                  <a:lnTo>
                    <a:pt x="976135" y="714089"/>
                  </a:lnTo>
                  <a:lnTo>
                    <a:pt x="978348" y="707399"/>
                  </a:lnTo>
                  <a:lnTo>
                    <a:pt x="978348" y="709640"/>
                  </a:lnTo>
                  <a:lnTo>
                    <a:pt x="978348" y="714089"/>
                  </a:lnTo>
                  <a:lnTo>
                    <a:pt x="978348" y="700740"/>
                  </a:lnTo>
                  <a:lnTo>
                    <a:pt x="978348" y="702949"/>
                  </a:lnTo>
                  <a:lnTo>
                    <a:pt x="980593" y="743153"/>
                  </a:lnTo>
                  <a:lnTo>
                    <a:pt x="982837" y="765434"/>
                  </a:lnTo>
                  <a:lnTo>
                    <a:pt x="982837" y="763193"/>
                  </a:lnTo>
                  <a:lnTo>
                    <a:pt x="982837" y="736370"/>
                  </a:lnTo>
                  <a:lnTo>
                    <a:pt x="985051" y="707399"/>
                  </a:lnTo>
                  <a:lnTo>
                    <a:pt x="985051" y="714089"/>
                  </a:lnTo>
                  <a:lnTo>
                    <a:pt x="985051" y="711880"/>
                  </a:lnTo>
                  <a:lnTo>
                    <a:pt x="987295" y="669467"/>
                  </a:lnTo>
                  <a:lnTo>
                    <a:pt x="987295" y="658326"/>
                  </a:lnTo>
                  <a:lnTo>
                    <a:pt x="987295" y="662776"/>
                  </a:lnTo>
                  <a:lnTo>
                    <a:pt x="987295" y="664986"/>
                  </a:lnTo>
                  <a:lnTo>
                    <a:pt x="987295" y="658326"/>
                  </a:lnTo>
                  <a:lnTo>
                    <a:pt x="987295" y="649396"/>
                  </a:lnTo>
                  <a:lnTo>
                    <a:pt x="989509" y="669467"/>
                  </a:lnTo>
                  <a:lnTo>
                    <a:pt x="989509" y="660536"/>
                  </a:lnTo>
                  <a:lnTo>
                    <a:pt x="989509" y="662776"/>
                  </a:lnTo>
                  <a:lnTo>
                    <a:pt x="993998" y="709640"/>
                  </a:lnTo>
                  <a:lnTo>
                    <a:pt x="993998" y="696259"/>
                  </a:lnTo>
                  <a:lnTo>
                    <a:pt x="993998" y="676126"/>
                  </a:lnTo>
                  <a:lnTo>
                    <a:pt x="993998" y="678366"/>
                  </a:lnTo>
                  <a:lnTo>
                    <a:pt x="996212" y="702949"/>
                  </a:lnTo>
                  <a:lnTo>
                    <a:pt x="996212" y="700740"/>
                  </a:lnTo>
                  <a:lnTo>
                    <a:pt x="996212" y="687266"/>
                  </a:lnTo>
                  <a:lnTo>
                    <a:pt x="996212" y="624813"/>
                  </a:lnTo>
                  <a:lnTo>
                    <a:pt x="996212" y="725230"/>
                  </a:lnTo>
                  <a:lnTo>
                    <a:pt x="996212" y="720780"/>
                  </a:lnTo>
                  <a:lnTo>
                    <a:pt x="998456" y="604773"/>
                  </a:lnTo>
                  <a:lnTo>
                    <a:pt x="998456" y="624813"/>
                  </a:lnTo>
                  <a:lnTo>
                    <a:pt x="998456" y="636046"/>
                  </a:lnTo>
                  <a:lnTo>
                    <a:pt x="998456" y="624813"/>
                  </a:lnTo>
                  <a:lnTo>
                    <a:pt x="1000670" y="629262"/>
                  </a:lnTo>
                  <a:lnTo>
                    <a:pt x="1000670" y="687266"/>
                  </a:lnTo>
                  <a:lnTo>
                    <a:pt x="1000670" y="685057"/>
                  </a:lnTo>
                  <a:lnTo>
                    <a:pt x="1002914" y="678366"/>
                  </a:lnTo>
                  <a:lnTo>
                    <a:pt x="1002914" y="691809"/>
                  </a:lnTo>
                  <a:lnTo>
                    <a:pt x="1002914" y="656086"/>
                  </a:lnTo>
                  <a:lnTo>
                    <a:pt x="1002914" y="633743"/>
                  </a:lnTo>
                  <a:lnTo>
                    <a:pt x="1002914" y="636046"/>
                  </a:lnTo>
                  <a:lnTo>
                    <a:pt x="1005159" y="656086"/>
                  </a:lnTo>
                  <a:lnTo>
                    <a:pt x="1005159" y="651636"/>
                  </a:lnTo>
                  <a:lnTo>
                    <a:pt x="1005159" y="649396"/>
                  </a:lnTo>
                  <a:lnTo>
                    <a:pt x="1005159" y="651636"/>
                  </a:lnTo>
                  <a:lnTo>
                    <a:pt x="1007373" y="696259"/>
                  </a:lnTo>
                  <a:lnTo>
                    <a:pt x="1007373" y="720780"/>
                  </a:lnTo>
                  <a:lnTo>
                    <a:pt x="1007373" y="718539"/>
                  </a:lnTo>
                  <a:lnTo>
                    <a:pt x="1007373" y="711880"/>
                  </a:lnTo>
                  <a:lnTo>
                    <a:pt x="1007373" y="723020"/>
                  </a:lnTo>
                  <a:lnTo>
                    <a:pt x="1009617" y="727470"/>
                  </a:lnTo>
                  <a:lnTo>
                    <a:pt x="1011831" y="689600"/>
                  </a:lnTo>
                  <a:lnTo>
                    <a:pt x="1011831" y="680607"/>
                  </a:lnTo>
                  <a:lnTo>
                    <a:pt x="1011831" y="682816"/>
                  </a:lnTo>
                  <a:lnTo>
                    <a:pt x="1011831" y="689600"/>
                  </a:lnTo>
                  <a:lnTo>
                    <a:pt x="1014075" y="664986"/>
                  </a:lnTo>
                  <a:lnTo>
                    <a:pt x="1014075" y="667226"/>
                  </a:lnTo>
                  <a:lnTo>
                    <a:pt x="1014075" y="676126"/>
                  </a:lnTo>
                  <a:lnTo>
                    <a:pt x="1014075" y="667226"/>
                  </a:lnTo>
                  <a:lnTo>
                    <a:pt x="1014075" y="669467"/>
                  </a:lnTo>
                  <a:lnTo>
                    <a:pt x="1016289" y="720780"/>
                  </a:lnTo>
                  <a:lnTo>
                    <a:pt x="1016289" y="723020"/>
                  </a:lnTo>
                  <a:lnTo>
                    <a:pt x="1016289" y="716330"/>
                  </a:lnTo>
                  <a:lnTo>
                    <a:pt x="1018533" y="723020"/>
                  </a:lnTo>
                  <a:lnTo>
                    <a:pt x="1020778" y="783233"/>
                  </a:lnTo>
                  <a:lnTo>
                    <a:pt x="1020778" y="752053"/>
                  </a:lnTo>
                  <a:lnTo>
                    <a:pt x="1020778" y="754293"/>
                  </a:lnTo>
                  <a:lnTo>
                    <a:pt x="1022992" y="783233"/>
                  </a:lnTo>
                  <a:lnTo>
                    <a:pt x="1022992" y="781024"/>
                  </a:lnTo>
                  <a:lnTo>
                    <a:pt x="1022992" y="767643"/>
                  </a:lnTo>
                  <a:lnTo>
                    <a:pt x="1022992" y="707399"/>
                  </a:lnTo>
                  <a:lnTo>
                    <a:pt x="1022992" y="758743"/>
                  </a:lnTo>
                  <a:lnTo>
                    <a:pt x="1022992" y="805607"/>
                  </a:lnTo>
                  <a:lnTo>
                    <a:pt x="1025236" y="749813"/>
                  </a:lnTo>
                  <a:lnTo>
                    <a:pt x="1025236" y="700740"/>
                  </a:lnTo>
                  <a:lnTo>
                    <a:pt x="1025236" y="702949"/>
                  </a:lnTo>
                  <a:lnTo>
                    <a:pt x="1025236" y="736370"/>
                  </a:lnTo>
                  <a:lnTo>
                    <a:pt x="1025236" y="740913"/>
                  </a:lnTo>
                  <a:lnTo>
                    <a:pt x="1025236" y="736370"/>
                  </a:lnTo>
                  <a:lnTo>
                    <a:pt x="1027450" y="801157"/>
                  </a:lnTo>
                  <a:lnTo>
                    <a:pt x="1027450" y="798916"/>
                  </a:lnTo>
                  <a:lnTo>
                    <a:pt x="1029694" y="789923"/>
                  </a:lnTo>
                  <a:lnTo>
                    <a:pt x="1029694" y="801157"/>
                  </a:lnTo>
                  <a:lnTo>
                    <a:pt x="1029694" y="805607"/>
                  </a:lnTo>
                  <a:lnTo>
                    <a:pt x="1029694" y="789923"/>
                  </a:lnTo>
                  <a:lnTo>
                    <a:pt x="1029694" y="752053"/>
                  </a:lnTo>
                  <a:lnTo>
                    <a:pt x="1031939" y="785473"/>
                  </a:lnTo>
                  <a:lnTo>
                    <a:pt x="1031939" y="781024"/>
                  </a:lnTo>
                  <a:lnTo>
                    <a:pt x="1031939" y="778783"/>
                  </a:lnTo>
                  <a:lnTo>
                    <a:pt x="1034152" y="834577"/>
                  </a:lnTo>
                  <a:lnTo>
                    <a:pt x="1034152" y="823437"/>
                  </a:lnTo>
                  <a:lnTo>
                    <a:pt x="1034152" y="832337"/>
                  </a:lnTo>
                  <a:lnTo>
                    <a:pt x="1036397" y="834577"/>
                  </a:lnTo>
                  <a:lnTo>
                    <a:pt x="1036397" y="832337"/>
                  </a:lnTo>
                  <a:lnTo>
                    <a:pt x="1036397" y="794466"/>
                  </a:lnTo>
                  <a:lnTo>
                    <a:pt x="1038611" y="765434"/>
                  </a:lnTo>
                  <a:lnTo>
                    <a:pt x="1038611" y="776574"/>
                  </a:lnTo>
                  <a:lnTo>
                    <a:pt x="1038611" y="774333"/>
                  </a:lnTo>
                  <a:lnTo>
                    <a:pt x="1040855" y="747603"/>
                  </a:lnTo>
                  <a:lnTo>
                    <a:pt x="1040855" y="756503"/>
                  </a:lnTo>
                  <a:lnTo>
                    <a:pt x="1040855" y="749813"/>
                  </a:lnTo>
                  <a:lnTo>
                    <a:pt x="1043100" y="787714"/>
                  </a:lnTo>
                  <a:lnTo>
                    <a:pt x="1043100" y="781024"/>
                  </a:lnTo>
                  <a:lnTo>
                    <a:pt x="1043100" y="776574"/>
                  </a:lnTo>
                  <a:lnTo>
                    <a:pt x="1045313" y="781024"/>
                  </a:lnTo>
                  <a:lnTo>
                    <a:pt x="1045313" y="789923"/>
                  </a:lnTo>
                  <a:lnTo>
                    <a:pt x="1045313" y="787714"/>
                  </a:lnTo>
                  <a:lnTo>
                    <a:pt x="1045313" y="785473"/>
                  </a:lnTo>
                  <a:lnTo>
                    <a:pt x="1047558" y="785473"/>
                  </a:lnTo>
                  <a:lnTo>
                    <a:pt x="1047558" y="792164"/>
                  </a:lnTo>
                  <a:lnTo>
                    <a:pt x="1047558" y="801157"/>
                  </a:lnTo>
                  <a:lnTo>
                    <a:pt x="1047558" y="794466"/>
                  </a:lnTo>
                  <a:lnTo>
                    <a:pt x="1047558" y="760953"/>
                  </a:lnTo>
                  <a:lnTo>
                    <a:pt x="1047558" y="772093"/>
                  </a:lnTo>
                  <a:lnTo>
                    <a:pt x="1049771" y="769883"/>
                  </a:lnTo>
                  <a:lnTo>
                    <a:pt x="1049771" y="747603"/>
                  </a:lnTo>
                  <a:lnTo>
                    <a:pt x="1049771" y="682816"/>
                  </a:lnTo>
                  <a:lnTo>
                    <a:pt x="1049771" y="767643"/>
                  </a:lnTo>
                  <a:lnTo>
                    <a:pt x="1049771" y="760953"/>
                  </a:lnTo>
                  <a:lnTo>
                    <a:pt x="1052016" y="649396"/>
                  </a:lnTo>
                  <a:lnTo>
                    <a:pt x="1052016" y="651636"/>
                  </a:lnTo>
                  <a:lnTo>
                    <a:pt x="1052016" y="678366"/>
                  </a:lnTo>
                  <a:lnTo>
                    <a:pt x="1052016" y="685057"/>
                  </a:lnTo>
                  <a:lnTo>
                    <a:pt x="1052016" y="680607"/>
                  </a:lnTo>
                  <a:lnTo>
                    <a:pt x="1052016" y="682816"/>
                  </a:lnTo>
                  <a:lnTo>
                    <a:pt x="1054261" y="720780"/>
                  </a:lnTo>
                  <a:lnTo>
                    <a:pt x="1054261" y="700740"/>
                  </a:lnTo>
                  <a:lnTo>
                    <a:pt x="1056474" y="696259"/>
                  </a:lnTo>
                  <a:lnTo>
                    <a:pt x="1056474" y="700740"/>
                  </a:lnTo>
                  <a:lnTo>
                    <a:pt x="1056474" y="707399"/>
                  </a:lnTo>
                  <a:lnTo>
                    <a:pt x="1056474" y="685057"/>
                  </a:lnTo>
                  <a:lnTo>
                    <a:pt x="1056474" y="647186"/>
                  </a:lnTo>
                  <a:lnTo>
                    <a:pt x="1056474" y="649396"/>
                  </a:lnTo>
                  <a:lnTo>
                    <a:pt x="1056474" y="653845"/>
                  </a:lnTo>
                  <a:lnTo>
                    <a:pt x="1058719" y="653845"/>
                  </a:lnTo>
                  <a:lnTo>
                    <a:pt x="1058719" y="651636"/>
                  </a:lnTo>
                  <a:lnTo>
                    <a:pt x="1058719" y="658326"/>
                  </a:lnTo>
                  <a:lnTo>
                    <a:pt x="1058719" y="656086"/>
                  </a:lnTo>
                  <a:lnTo>
                    <a:pt x="1058719" y="642705"/>
                  </a:lnTo>
                  <a:lnTo>
                    <a:pt x="1058719" y="644946"/>
                  </a:lnTo>
                  <a:lnTo>
                    <a:pt x="1060932" y="667226"/>
                  </a:lnTo>
                  <a:lnTo>
                    <a:pt x="1060932" y="664986"/>
                  </a:lnTo>
                  <a:lnTo>
                    <a:pt x="1060932" y="651636"/>
                  </a:lnTo>
                  <a:lnTo>
                    <a:pt x="1060932" y="640496"/>
                  </a:lnTo>
                  <a:lnTo>
                    <a:pt x="1060932" y="644946"/>
                  </a:lnTo>
                  <a:lnTo>
                    <a:pt x="1063177" y="642705"/>
                  </a:lnTo>
                  <a:lnTo>
                    <a:pt x="1063177" y="591392"/>
                  </a:lnTo>
                  <a:lnTo>
                    <a:pt x="1065422" y="546738"/>
                  </a:lnTo>
                  <a:lnTo>
                    <a:pt x="1065422" y="555669"/>
                  </a:lnTo>
                  <a:lnTo>
                    <a:pt x="1065422" y="553428"/>
                  </a:lnTo>
                  <a:lnTo>
                    <a:pt x="1067635" y="519946"/>
                  </a:lnTo>
                  <a:lnTo>
                    <a:pt x="1067635" y="526636"/>
                  </a:lnTo>
                  <a:lnTo>
                    <a:pt x="1067635" y="522155"/>
                  </a:lnTo>
                  <a:lnTo>
                    <a:pt x="1067635" y="519946"/>
                  </a:lnTo>
                  <a:lnTo>
                    <a:pt x="1069880" y="537839"/>
                  </a:lnTo>
                  <a:lnTo>
                    <a:pt x="1069880" y="542288"/>
                  </a:lnTo>
                  <a:lnTo>
                    <a:pt x="1069880" y="540079"/>
                  </a:lnTo>
                  <a:lnTo>
                    <a:pt x="1069880" y="526636"/>
                  </a:lnTo>
                  <a:lnTo>
                    <a:pt x="1072093" y="528845"/>
                  </a:lnTo>
                  <a:lnTo>
                    <a:pt x="1072093" y="531148"/>
                  </a:lnTo>
                  <a:lnTo>
                    <a:pt x="1074338" y="513255"/>
                  </a:lnTo>
                  <a:lnTo>
                    <a:pt x="1074338" y="519946"/>
                  </a:lnTo>
                  <a:lnTo>
                    <a:pt x="1074338" y="526636"/>
                  </a:lnTo>
                  <a:lnTo>
                    <a:pt x="1074338" y="522155"/>
                  </a:lnTo>
                  <a:lnTo>
                    <a:pt x="1074338" y="482044"/>
                  </a:lnTo>
                  <a:lnTo>
                    <a:pt x="1074338" y="484285"/>
                  </a:lnTo>
                  <a:lnTo>
                    <a:pt x="1074338" y="488735"/>
                  </a:lnTo>
                  <a:lnTo>
                    <a:pt x="1076551" y="486525"/>
                  </a:lnTo>
                  <a:lnTo>
                    <a:pt x="1076551" y="457461"/>
                  </a:lnTo>
                  <a:lnTo>
                    <a:pt x="1076551" y="397249"/>
                  </a:lnTo>
                  <a:lnTo>
                    <a:pt x="1076551" y="479835"/>
                  </a:lnTo>
                  <a:lnTo>
                    <a:pt x="1076551" y="477595"/>
                  </a:lnTo>
                  <a:lnTo>
                    <a:pt x="1078796" y="374968"/>
                  </a:lnTo>
                  <a:lnTo>
                    <a:pt x="1078796" y="406148"/>
                  </a:lnTo>
                  <a:lnTo>
                    <a:pt x="1078796" y="417288"/>
                  </a:lnTo>
                  <a:lnTo>
                    <a:pt x="1078796" y="419529"/>
                  </a:lnTo>
                  <a:lnTo>
                    <a:pt x="1081103" y="457461"/>
                  </a:lnTo>
                  <a:lnTo>
                    <a:pt x="1081103" y="435181"/>
                  </a:lnTo>
                  <a:lnTo>
                    <a:pt x="1083348" y="432972"/>
                  </a:lnTo>
                  <a:lnTo>
                    <a:pt x="1083348" y="437422"/>
                  </a:lnTo>
                  <a:lnTo>
                    <a:pt x="1083348" y="444112"/>
                  </a:lnTo>
                  <a:lnTo>
                    <a:pt x="1083348" y="439662"/>
                  </a:lnTo>
                  <a:lnTo>
                    <a:pt x="1083348" y="392768"/>
                  </a:lnTo>
                  <a:lnTo>
                    <a:pt x="1085561" y="417288"/>
                  </a:lnTo>
                  <a:lnTo>
                    <a:pt x="1085561" y="410598"/>
                  </a:lnTo>
                  <a:lnTo>
                    <a:pt x="1085561" y="406148"/>
                  </a:lnTo>
                  <a:lnTo>
                    <a:pt x="1085561" y="408389"/>
                  </a:lnTo>
                  <a:lnTo>
                    <a:pt x="1087806" y="435181"/>
                  </a:lnTo>
                  <a:lnTo>
                    <a:pt x="1087806" y="432972"/>
                  </a:lnTo>
                  <a:lnTo>
                    <a:pt x="1087806" y="419529"/>
                  </a:lnTo>
                  <a:lnTo>
                    <a:pt x="1087806" y="410598"/>
                  </a:lnTo>
                  <a:lnTo>
                    <a:pt x="1090050" y="415048"/>
                  </a:lnTo>
                  <a:lnTo>
                    <a:pt x="1090050" y="374968"/>
                  </a:lnTo>
                  <a:lnTo>
                    <a:pt x="1092264" y="348145"/>
                  </a:lnTo>
                  <a:lnTo>
                    <a:pt x="1094508" y="377178"/>
                  </a:lnTo>
                  <a:lnTo>
                    <a:pt x="1094508" y="374968"/>
                  </a:lnTo>
                  <a:lnTo>
                    <a:pt x="1094508" y="377178"/>
                  </a:lnTo>
                  <a:lnTo>
                    <a:pt x="1096722" y="421738"/>
                  </a:lnTo>
                  <a:lnTo>
                    <a:pt x="1096722" y="410598"/>
                  </a:lnTo>
                  <a:lnTo>
                    <a:pt x="1098967" y="419529"/>
                  </a:lnTo>
                  <a:lnTo>
                    <a:pt x="1098967" y="421738"/>
                  </a:lnTo>
                  <a:lnTo>
                    <a:pt x="1101180" y="415048"/>
                  </a:lnTo>
                  <a:lnTo>
                    <a:pt x="1101180" y="426281"/>
                  </a:lnTo>
                  <a:lnTo>
                    <a:pt x="1101180" y="428491"/>
                  </a:lnTo>
                  <a:lnTo>
                    <a:pt x="1101180" y="397249"/>
                  </a:lnTo>
                  <a:lnTo>
                    <a:pt x="1101180" y="390558"/>
                  </a:lnTo>
                  <a:lnTo>
                    <a:pt x="1101180" y="392768"/>
                  </a:lnTo>
                  <a:lnTo>
                    <a:pt x="1101180" y="408389"/>
                  </a:lnTo>
                  <a:lnTo>
                    <a:pt x="1103425" y="406148"/>
                  </a:lnTo>
                  <a:lnTo>
                    <a:pt x="1103425" y="383868"/>
                  </a:lnTo>
                  <a:lnTo>
                    <a:pt x="1103425" y="332555"/>
                  </a:lnTo>
                  <a:lnTo>
                    <a:pt x="1103425" y="399458"/>
                  </a:lnTo>
                  <a:lnTo>
                    <a:pt x="1103425" y="419529"/>
                  </a:lnTo>
                  <a:lnTo>
                    <a:pt x="1103425" y="417288"/>
                  </a:lnTo>
                  <a:lnTo>
                    <a:pt x="1105669" y="339214"/>
                  </a:lnTo>
                  <a:lnTo>
                    <a:pt x="1105669" y="368185"/>
                  </a:lnTo>
                  <a:lnTo>
                    <a:pt x="1107883" y="450802"/>
                  </a:lnTo>
                  <a:lnTo>
                    <a:pt x="1110128" y="430731"/>
                  </a:lnTo>
                  <a:lnTo>
                    <a:pt x="1110128" y="441871"/>
                  </a:lnTo>
                  <a:lnTo>
                    <a:pt x="1110128" y="415048"/>
                  </a:lnTo>
                  <a:lnTo>
                    <a:pt x="1110128" y="399458"/>
                  </a:lnTo>
                  <a:lnTo>
                    <a:pt x="1112341" y="441871"/>
                  </a:lnTo>
                  <a:lnTo>
                    <a:pt x="1112341" y="430731"/>
                  </a:lnTo>
                  <a:lnTo>
                    <a:pt x="1112341" y="432972"/>
                  </a:lnTo>
                  <a:lnTo>
                    <a:pt x="1114586" y="461942"/>
                  </a:lnTo>
                  <a:lnTo>
                    <a:pt x="1114586" y="459702"/>
                  </a:lnTo>
                  <a:lnTo>
                    <a:pt x="1114586" y="444112"/>
                  </a:lnTo>
                  <a:lnTo>
                    <a:pt x="1114586" y="437422"/>
                  </a:lnTo>
                  <a:lnTo>
                    <a:pt x="1114586" y="439662"/>
                  </a:lnTo>
                  <a:lnTo>
                    <a:pt x="1116830" y="441871"/>
                  </a:lnTo>
                  <a:lnTo>
                    <a:pt x="1116830" y="439662"/>
                  </a:lnTo>
                  <a:lnTo>
                    <a:pt x="1119044" y="388318"/>
                  </a:lnTo>
                  <a:lnTo>
                    <a:pt x="1119044" y="408389"/>
                  </a:lnTo>
                  <a:lnTo>
                    <a:pt x="1119044" y="406148"/>
                  </a:lnTo>
                  <a:lnTo>
                    <a:pt x="1119044" y="403908"/>
                  </a:lnTo>
                  <a:lnTo>
                    <a:pt x="1119044" y="406148"/>
                  </a:lnTo>
                  <a:lnTo>
                    <a:pt x="1121288" y="424041"/>
                  </a:lnTo>
                  <a:lnTo>
                    <a:pt x="1121288" y="435181"/>
                  </a:lnTo>
                  <a:lnTo>
                    <a:pt x="1121288" y="432972"/>
                  </a:lnTo>
                  <a:lnTo>
                    <a:pt x="1121288" y="435181"/>
                  </a:lnTo>
                  <a:lnTo>
                    <a:pt x="1123502" y="464152"/>
                  </a:lnTo>
                  <a:lnTo>
                    <a:pt x="1123502" y="461942"/>
                  </a:lnTo>
                  <a:lnTo>
                    <a:pt x="1123502" y="466392"/>
                  </a:lnTo>
                  <a:lnTo>
                    <a:pt x="1123502" y="457461"/>
                  </a:lnTo>
                  <a:lnTo>
                    <a:pt x="1123502" y="450802"/>
                  </a:lnTo>
                  <a:lnTo>
                    <a:pt x="1125747" y="453012"/>
                  </a:lnTo>
                  <a:lnTo>
                    <a:pt x="1125747" y="455252"/>
                  </a:lnTo>
                  <a:lnTo>
                    <a:pt x="1125747" y="441871"/>
                  </a:lnTo>
                  <a:lnTo>
                    <a:pt x="1127991" y="435181"/>
                  </a:lnTo>
                  <a:lnTo>
                    <a:pt x="1127991" y="446321"/>
                  </a:lnTo>
                  <a:lnTo>
                    <a:pt x="1127991" y="417288"/>
                  </a:lnTo>
                  <a:lnTo>
                    <a:pt x="1127991" y="406148"/>
                  </a:lnTo>
                  <a:lnTo>
                    <a:pt x="1127991" y="408389"/>
                  </a:lnTo>
                  <a:lnTo>
                    <a:pt x="1127991" y="417288"/>
                  </a:lnTo>
                  <a:lnTo>
                    <a:pt x="1130205" y="417288"/>
                  </a:lnTo>
                  <a:lnTo>
                    <a:pt x="1130205" y="395008"/>
                  </a:lnTo>
                  <a:lnTo>
                    <a:pt x="1130205" y="339214"/>
                  </a:lnTo>
                  <a:lnTo>
                    <a:pt x="1130205" y="361494"/>
                  </a:lnTo>
                  <a:lnTo>
                    <a:pt x="1130205" y="421738"/>
                  </a:lnTo>
                  <a:lnTo>
                    <a:pt x="1130205" y="419529"/>
                  </a:lnTo>
                  <a:lnTo>
                    <a:pt x="1132449" y="341454"/>
                  </a:lnTo>
                  <a:lnTo>
                    <a:pt x="1132449" y="343695"/>
                  </a:lnTo>
                  <a:lnTo>
                    <a:pt x="1132449" y="372728"/>
                  </a:lnTo>
                  <a:lnTo>
                    <a:pt x="1134663" y="439662"/>
                  </a:lnTo>
                  <a:lnTo>
                    <a:pt x="1134663" y="435181"/>
                  </a:lnTo>
                  <a:lnTo>
                    <a:pt x="1136907" y="403908"/>
                  </a:lnTo>
                  <a:lnTo>
                    <a:pt x="1136907" y="412839"/>
                  </a:lnTo>
                  <a:lnTo>
                    <a:pt x="1136907" y="383868"/>
                  </a:lnTo>
                  <a:lnTo>
                    <a:pt x="1136907" y="365975"/>
                  </a:lnTo>
                  <a:lnTo>
                    <a:pt x="1136907" y="368185"/>
                  </a:lnTo>
                  <a:lnTo>
                    <a:pt x="1136907" y="383868"/>
                  </a:lnTo>
                  <a:lnTo>
                    <a:pt x="1139152" y="381627"/>
                  </a:lnTo>
                  <a:lnTo>
                    <a:pt x="1139152" y="383868"/>
                  </a:lnTo>
                  <a:lnTo>
                    <a:pt x="1139152" y="388318"/>
                  </a:lnTo>
                  <a:lnTo>
                    <a:pt x="1139152" y="381627"/>
                  </a:lnTo>
                  <a:lnTo>
                    <a:pt x="1139152" y="370425"/>
                  </a:lnTo>
                  <a:lnTo>
                    <a:pt x="1139152" y="372728"/>
                  </a:lnTo>
                  <a:lnTo>
                    <a:pt x="1141366" y="386108"/>
                  </a:lnTo>
                  <a:lnTo>
                    <a:pt x="1141366" y="383868"/>
                  </a:lnTo>
                  <a:lnTo>
                    <a:pt x="1141366" y="363735"/>
                  </a:lnTo>
                  <a:lnTo>
                    <a:pt x="1141366" y="345904"/>
                  </a:lnTo>
                  <a:lnTo>
                    <a:pt x="1141366" y="348145"/>
                  </a:lnTo>
                  <a:lnTo>
                    <a:pt x="1143610" y="345904"/>
                  </a:lnTo>
                  <a:lnTo>
                    <a:pt x="1145824" y="287901"/>
                  </a:lnTo>
                  <a:lnTo>
                    <a:pt x="1145824" y="307941"/>
                  </a:lnTo>
                  <a:lnTo>
                    <a:pt x="1145824" y="305731"/>
                  </a:lnTo>
                  <a:lnTo>
                    <a:pt x="1145824" y="301281"/>
                  </a:lnTo>
                  <a:lnTo>
                    <a:pt x="1145824" y="303491"/>
                  </a:lnTo>
                  <a:lnTo>
                    <a:pt x="1148068" y="323624"/>
                  </a:lnTo>
                  <a:lnTo>
                    <a:pt x="1148068" y="328074"/>
                  </a:lnTo>
                  <a:lnTo>
                    <a:pt x="1148068" y="323624"/>
                  </a:lnTo>
                  <a:lnTo>
                    <a:pt x="1148068" y="325864"/>
                  </a:lnTo>
                  <a:lnTo>
                    <a:pt x="1150313" y="339214"/>
                  </a:lnTo>
                  <a:lnTo>
                    <a:pt x="1150313" y="330314"/>
                  </a:lnTo>
                  <a:lnTo>
                    <a:pt x="1150313" y="328074"/>
                  </a:lnTo>
                  <a:lnTo>
                    <a:pt x="1150313" y="312422"/>
                  </a:lnTo>
                  <a:lnTo>
                    <a:pt x="1152526" y="314631"/>
                  </a:lnTo>
                  <a:lnTo>
                    <a:pt x="1152526" y="312422"/>
                  </a:lnTo>
                  <a:lnTo>
                    <a:pt x="1154771" y="281211"/>
                  </a:lnTo>
                  <a:lnTo>
                    <a:pt x="1154771" y="285660"/>
                  </a:lnTo>
                  <a:lnTo>
                    <a:pt x="1154771" y="292351"/>
                  </a:lnTo>
                  <a:lnTo>
                    <a:pt x="1154771" y="272311"/>
                  </a:lnTo>
                  <a:lnTo>
                    <a:pt x="1154771" y="252178"/>
                  </a:lnTo>
                  <a:lnTo>
                    <a:pt x="1154771" y="265621"/>
                  </a:lnTo>
                  <a:lnTo>
                    <a:pt x="1156985" y="265621"/>
                  </a:lnTo>
                  <a:lnTo>
                    <a:pt x="1156985" y="238797"/>
                  </a:lnTo>
                  <a:lnTo>
                    <a:pt x="1156985" y="194174"/>
                  </a:lnTo>
                  <a:lnTo>
                    <a:pt x="1156985" y="274520"/>
                  </a:lnTo>
                  <a:lnTo>
                    <a:pt x="1156985" y="265621"/>
                  </a:lnTo>
                  <a:lnTo>
                    <a:pt x="1159229" y="207524"/>
                  </a:lnTo>
                  <a:lnTo>
                    <a:pt x="1159229" y="209764"/>
                  </a:lnTo>
                  <a:lnTo>
                    <a:pt x="1159229" y="252178"/>
                  </a:lnTo>
                  <a:lnTo>
                    <a:pt x="1161443" y="307941"/>
                  </a:lnTo>
                  <a:lnTo>
                    <a:pt x="1163687" y="272311"/>
                  </a:lnTo>
                  <a:lnTo>
                    <a:pt x="1163687" y="281211"/>
                  </a:lnTo>
                  <a:lnTo>
                    <a:pt x="1163687" y="270070"/>
                  </a:lnTo>
                  <a:lnTo>
                    <a:pt x="1163687" y="238797"/>
                  </a:lnTo>
                  <a:lnTo>
                    <a:pt x="1163687" y="241038"/>
                  </a:lnTo>
                  <a:lnTo>
                    <a:pt x="1165932" y="274520"/>
                  </a:lnTo>
                  <a:lnTo>
                    <a:pt x="1165932" y="261077"/>
                  </a:lnTo>
                  <a:lnTo>
                    <a:pt x="1165932" y="263318"/>
                  </a:lnTo>
                  <a:lnTo>
                    <a:pt x="1168145" y="281211"/>
                  </a:lnTo>
                  <a:lnTo>
                    <a:pt x="1168145" y="279001"/>
                  </a:lnTo>
                  <a:lnTo>
                    <a:pt x="1168145" y="261077"/>
                  </a:lnTo>
                  <a:lnTo>
                    <a:pt x="1168145" y="249937"/>
                  </a:lnTo>
                  <a:lnTo>
                    <a:pt x="1170390" y="254387"/>
                  </a:lnTo>
                  <a:lnTo>
                    <a:pt x="1170390" y="234347"/>
                  </a:lnTo>
                  <a:lnTo>
                    <a:pt x="1170390" y="236588"/>
                  </a:lnTo>
                  <a:lnTo>
                    <a:pt x="1172604" y="243247"/>
                  </a:lnTo>
                  <a:lnTo>
                    <a:pt x="1172604" y="236588"/>
                  </a:lnTo>
                  <a:lnTo>
                    <a:pt x="1172604" y="245487"/>
                  </a:lnTo>
                  <a:lnTo>
                    <a:pt x="1172604" y="272311"/>
                  </a:lnTo>
                  <a:lnTo>
                    <a:pt x="1174848" y="314631"/>
                  </a:lnTo>
                  <a:lnTo>
                    <a:pt x="1174848" y="312422"/>
                  </a:lnTo>
                  <a:lnTo>
                    <a:pt x="1174848" y="314631"/>
                  </a:lnTo>
                  <a:lnTo>
                    <a:pt x="1177093" y="337005"/>
                  </a:lnTo>
                  <a:lnTo>
                    <a:pt x="1177093" y="332555"/>
                  </a:lnTo>
                  <a:lnTo>
                    <a:pt x="1177093" y="334764"/>
                  </a:lnTo>
                  <a:lnTo>
                    <a:pt x="1177093" y="337005"/>
                  </a:lnTo>
                  <a:lnTo>
                    <a:pt x="1177093" y="332555"/>
                  </a:lnTo>
                  <a:lnTo>
                    <a:pt x="1177093" y="321415"/>
                  </a:lnTo>
                  <a:lnTo>
                    <a:pt x="1179306" y="323624"/>
                  </a:lnTo>
                  <a:lnTo>
                    <a:pt x="1179306" y="328074"/>
                  </a:lnTo>
                  <a:lnTo>
                    <a:pt x="1179306" y="325864"/>
                  </a:lnTo>
                  <a:lnTo>
                    <a:pt x="1181551" y="319174"/>
                  </a:lnTo>
                  <a:lnTo>
                    <a:pt x="1181551" y="325864"/>
                  </a:lnTo>
                  <a:lnTo>
                    <a:pt x="1181551" y="332555"/>
                  </a:lnTo>
                  <a:lnTo>
                    <a:pt x="1181551" y="301281"/>
                  </a:lnTo>
                  <a:lnTo>
                    <a:pt x="1181551" y="305731"/>
                  </a:lnTo>
                  <a:lnTo>
                    <a:pt x="1183764" y="337005"/>
                  </a:lnTo>
                  <a:lnTo>
                    <a:pt x="1183764" y="334764"/>
                  </a:lnTo>
                  <a:lnTo>
                    <a:pt x="1183764" y="321415"/>
                  </a:lnTo>
                  <a:lnTo>
                    <a:pt x="1183764" y="285660"/>
                  </a:lnTo>
                  <a:lnTo>
                    <a:pt x="1183764" y="370425"/>
                  </a:lnTo>
                  <a:lnTo>
                    <a:pt x="1186071" y="321415"/>
                  </a:lnTo>
                  <a:lnTo>
                    <a:pt x="1186071" y="390558"/>
                  </a:lnTo>
                  <a:lnTo>
                    <a:pt x="1188316" y="448562"/>
                  </a:lnTo>
                  <a:lnTo>
                    <a:pt x="1190561" y="419529"/>
                  </a:lnTo>
                  <a:lnTo>
                    <a:pt x="1190561" y="424041"/>
                  </a:lnTo>
                  <a:lnTo>
                    <a:pt x="1190561" y="430731"/>
                  </a:lnTo>
                  <a:lnTo>
                    <a:pt x="1190561" y="401698"/>
                  </a:lnTo>
                  <a:lnTo>
                    <a:pt x="1190561" y="395008"/>
                  </a:lnTo>
                  <a:lnTo>
                    <a:pt x="1190561" y="399458"/>
                  </a:lnTo>
                  <a:lnTo>
                    <a:pt x="1192774" y="450802"/>
                  </a:lnTo>
                  <a:lnTo>
                    <a:pt x="1192774" y="441871"/>
                  </a:lnTo>
                  <a:lnTo>
                    <a:pt x="1192774" y="444112"/>
                  </a:lnTo>
                  <a:lnTo>
                    <a:pt x="1195019" y="470842"/>
                  </a:lnTo>
                  <a:lnTo>
                    <a:pt x="1195019" y="468602"/>
                  </a:lnTo>
                  <a:lnTo>
                    <a:pt x="1195019" y="461942"/>
                  </a:lnTo>
                  <a:lnTo>
                    <a:pt x="1195019" y="448562"/>
                  </a:lnTo>
                  <a:lnTo>
                    <a:pt x="1195019" y="450802"/>
                  </a:lnTo>
                  <a:lnTo>
                    <a:pt x="1197232" y="457461"/>
                  </a:lnTo>
                  <a:lnTo>
                    <a:pt x="1197232" y="455252"/>
                  </a:lnTo>
                  <a:lnTo>
                    <a:pt x="1197232" y="450802"/>
                  </a:lnTo>
                  <a:lnTo>
                    <a:pt x="1197232" y="453012"/>
                  </a:lnTo>
                  <a:lnTo>
                    <a:pt x="1199477" y="470842"/>
                  </a:lnTo>
                  <a:lnTo>
                    <a:pt x="1199477" y="466392"/>
                  </a:lnTo>
                  <a:lnTo>
                    <a:pt x="1199477" y="482044"/>
                  </a:lnTo>
                  <a:lnTo>
                    <a:pt x="1199477" y="513255"/>
                  </a:lnTo>
                  <a:lnTo>
                    <a:pt x="1201722" y="553428"/>
                  </a:lnTo>
                  <a:lnTo>
                    <a:pt x="1203935" y="569050"/>
                  </a:lnTo>
                  <a:lnTo>
                    <a:pt x="1203935" y="566809"/>
                  </a:lnTo>
                  <a:lnTo>
                    <a:pt x="1203935" y="544529"/>
                  </a:lnTo>
                  <a:lnTo>
                    <a:pt x="1206180" y="548979"/>
                  </a:lnTo>
                  <a:lnTo>
                    <a:pt x="1206180" y="551219"/>
                  </a:lnTo>
                  <a:lnTo>
                    <a:pt x="1206180" y="548979"/>
                  </a:lnTo>
                  <a:lnTo>
                    <a:pt x="1208393" y="540079"/>
                  </a:lnTo>
                  <a:lnTo>
                    <a:pt x="1208393" y="542288"/>
                  </a:lnTo>
                  <a:lnTo>
                    <a:pt x="1208393" y="546738"/>
                  </a:lnTo>
                  <a:lnTo>
                    <a:pt x="1208393" y="553428"/>
                  </a:lnTo>
                  <a:lnTo>
                    <a:pt x="1208393" y="535598"/>
                  </a:lnTo>
                  <a:lnTo>
                    <a:pt x="1208393" y="522155"/>
                  </a:lnTo>
                  <a:lnTo>
                    <a:pt x="1208393" y="524396"/>
                  </a:lnTo>
                  <a:lnTo>
                    <a:pt x="1210638" y="560119"/>
                  </a:lnTo>
                  <a:lnTo>
                    <a:pt x="1210638" y="544529"/>
                  </a:lnTo>
                  <a:lnTo>
                    <a:pt x="1210638" y="511015"/>
                  </a:lnTo>
                  <a:lnTo>
                    <a:pt x="1210638" y="591392"/>
                  </a:lnTo>
                  <a:lnTo>
                    <a:pt x="1210638" y="584702"/>
                  </a:lnTo>
                  <a:lnTo>
                    <a:pt x="1212883" y="544529"/>
                  </a:lnTo>
                  <a:lnTo>
                    <a:pt x="1212883" y="546738"/>
                  </a:lnTo>
                  <a:lnTo>
                    <a:pt x="1212883" y="598082"/>
                  </a:lnTo>
                  <a:lnTo>
                    <a:pt x="1215096" y="647186"/>
                  </a:lnTo>
                  <a:lnTo>
                    <a:pt x="1215096" y="624813"/>
                  </a:lnTo>
                  <a:lnTo>
                    <a:pt x="1217341" y="598082"/>
                  </a:lnTo>
                  <a:lnTo>
                    <a:pt x="1217341" y="600292"/>
                  </a:lnTo>
                  <a:lnTo>
                    <a:pt x="1217341" y="604773"/>
                  </a:lnTo>
                  <a:lnTo>
                    <a:pt x="1217341" y="580190"/>
                  </a:lnTo>
                  <a:lnTo>
                    <a:pt x="1217341" y="569050"/>
                  </a:lnTo>
                  <a:lnTo>
                    <a:pt x="1217341" y="571259"/>
                  </a:lnTo>
                  <a:lnTo>
                    <a:pt x="1219554" y="598082"/>
                  </a:lnTo>
                  <a:lnTo>
                    <a:pt x="1219554" y="604773"/>
                  </a:lnTo>
                  <a:lnTo>
                    <a:pt x="1219554" y="598082"/>
                  </a:lnTo>
                  <a:lnTo>
                    <a:pt x="1219554" y="589152"/>
                  </a:lnTo>
                  <a:lnTo>
                    <a:pt x="1219554" y="591392"/>
                  </a:lnTo>
                  <a:lnTo>
                    <a:pt x="1221799" y="609223"/>
                  </a:lnTo>
                  <a:lnTo>
                    <a:pt x="1221799" y="606982"/>
                  </a:lnTo>
                  <a:lnTo>
                    <a:pt x="1221799" y="589152"/>
                  </a:lnTo>
                  <a:lnTo>
                    <a:pt x="1221799" y="573499"/>
                  </a:lnTo>
                  <a:lnTo>
                    <a:pt x="1224043" y="580190"/>
                  </a:lnTo>
                  <a:lnTo>
                    <a:pt x="1224043" y="571259"/>
                  </a:lnTo>
                  <a:lnTo>
                    <a:pt x="1224043" y="573499"/>
                  </a:lnTo>
                  <a:lnTo>
                    <a:pt x="1226257" y="586942"/>
                  </a:lnTo>
                  <a:lnTo>
                    <a:pt x="1226257" y="582492"/>
                  </a:lnTo>
                  <a:lnTo>
                    <a:pt x="1226257" y="611432"/>
                  </a:lnTo>
                  <a:lnTo>
                    <a:pt x="1226257" y="609223"/>
                  </a:lnTo>
                  <a:lnTo>
                    <a:pt x="1226257" y="611432"/>
                  </a:lnTo>
                  <a:lnTo>
                    <a:pt x="1228502" y="636046"/>
                  </a:lnTo>
                  <a:lnTo>
                    <a:pt x="1228502" y="633743"/>
                  </a:lnTo>
                  <a:lnTo>
                    <a:pt x="1228502" y="631503"/>
                  </a:lnTo>
                  <a:lnTo>
                    <a:pt x="1230715" y="631503"/>
                  </a:lnTo>
                  <a:lnTo>
                    <a:pt x="1230715" y="618122"/>
                  </a:lnTo>
                  <a:lnTo>
                    <a:pt x="1230715" y="604773"/>
                  </a:lnTo>
                  <a:lnTo>
                    <a:pt x="1230715" y="602532"/>
                  </a:lnTo>
                  <a:lnTo>
                    <a:pt x="1230715" y="586942"/>
                  </a:lnTo>
                  <a:lnTo>
                    <a:pt x="1232960" y="589152"/>
                  </a:lnTo>
                  <a:lnTo>
                    <a:pt x="1232960" y="586942"/>
                  </a:lnTo>
                  <a:lnTo>
                    <a:pt x="1235173" y="569050"/>
                  </a:lnTo>
                  <a:lnTo>
                    <a:pt x="1235173" y="571259"/>
                  </a:lnTo>
                  <a:lnTo>
                    <a:pt x="1235173" y="577949"/>
                  </a:lnTo>
                  <a:lnTo>
                    <a:pt x="1235173" y="582492"/>
                  </a:lnTo>
                  <a:lnTo>
                    <a:pt x="1235173" y="571259"/>
                  </a:lnTo>
                  <a:lnTo>
                    <a:pt x="1235173" y="551219"/>
                  </a:lnTo>
                  <a:lnTo>
                    <a:pt x="1235173" y="553428"/>
                  </a:lnTo>
                  <a:lnTo>
                    <a:pt x="1237418" y="586942"/>
                  </a:lnTo>
                  <a:lnTo>
                    <a:pt x="1237418" y="584702"/>
                  </a:lnTo>
                  <a:lnTo>
                    <a:pt x="1237418" y="569050"/>
                  </a:lnTo>
                  <a:lnTo>
                    <a:pt x="1237418" y="535598"/>
                  </a:lnTo>
                  <a:lnTo>
                    <a:pt x="1237418" y="582492"/>
                  </a:lnTo>
                  <a:lnTo>
                    <a:pt x="1237418" y="613672"/>
                  </a:lnTo>
                  <a:lnTo>
                    <a:pt x="1237418" y="609223"/>
                  </a:lnTo>
                  <a:lnTo>
                    <a:pt x="1239662" y="566809"/>
                  </a:lnTo>
                  <a:lnTo>
                    <a:pt x="1239662" y="569050"/>
                  </a:lnTo>
                  <a:lnTo>
                    <a:pt x="1241876" y="651636"/>
                  </a:lnTo>
                  <a:lnTo>
                    <a:pt x="1241876" y="627053"/>
                  </a:lnTo>
                  <a:lnTo>
                    <a:pt x="1244121" y="586942"/>
                  </a:lnTo>
                  <a:lnTo>
                    <a:pt x="1244121" y="589152"/>
                  </a:lnTo>
                  <a:lnTo>
                    <a:pt x="1244121" y="595842"/>
                  </a:lnTo>
                  <a:lnTo>
                    <a:pt x="1244121" y="580190"/>
                  </a:lnTo>
                  <a:lnTo>
                    <a:pt x="1244121" y="562359"/>
                  </a:lnTo>
                  <a:lnTo>
                    <a:pt x="1244121" y="564569"/>
                  </a:lnTo>
                  <a:lnTo>
                    <a:pt x="1244121" y="591392"/>
                  </a:lnTo>
                  <a:lnTo>
                    <a:pt x="1246334" y="591392"/>
                  </a:lnTo>
                  <a:lnTo>
                    <a:pt x="1246334" y="598082"/>
                  </a:lnTo>
                  <a:lnTo>
                    <a:pt x="1246334" y="595842"/>
                  </a:lnTo>
                  <a:lnTo>
                    <a:pt x="1246334" y="584702"/>
                  </a:lnTo>
                  <a:lnTo>
                    <a:pt x="1246334" y="586942"/>
                  </a:lnTo>
                  <a:lnTo>
                    <a:pt x="1248579" y="604773"/>
                  </a:lnTo>
                  <a:lnTo>
                    <a:pt x="1248579" y="586942"/>
                  </a:lnTo>
                  <a:lnTo>
                    <a:pt x="1248579" y="577949"/>
                  </a:lnTo>
                  <a:lnTo>
                    <a:pt x="1250823" y="586942"/>
                  </a:lnTo>
                  <a:lnTo>
                    <a:pt x="1250823" y="584702"/>
                  </a:lnTo>
                  <a:lnTo>
                    <a:pt x="1250823" y="586942"/>
                  </a:lnTo>
                  <a:lnTo>
                    <a:pt x="1253037" y="611432"/>
                  </a:lnTo>
                  <a:lnTo>
                    <a:pt x="1253037" y="606982"/>
                  </a:lnTo>
                  <a:lnTo>
                    <a:pt x="1253037" y="609223"/>
                  </a:lnTo>
                  <a:lnTo>
                    <a:pt x="1253037" y="638255"/>
                  </a:lnTo>
                  <a:lnTo>
                    <a:pt x="1253037" y="642705"/>
                  </a:lnTo>
                  <a:lnTo>
                    <a:pt x="1255281" y="664986"/>
                  </a:lnTo>
                  <a:lnTo>
                    <a:pt x="1255281" y="658326"/>
                  </a:lnTo>
                  <a:lnTo>
                    <a:pt x="1255281" y="660536"/>
                  </a:lnTo>
                  <a:lnTo>
                    <a:pt x="1257495" y="658326"/>
                  </a:lnTo>
                  <a:lnTo>
                    <a:pt x="1257495" y="638255"/>
                  </a:lnTo>
                  <a:lnTo>
                    <a:pt x="1257495" y="640496"/>
                  </a:lnTo>
                  <a:lnTo>
                    <a:pt x="1257495" y="638255"/>
                  </a:lnTo>
                  <a:lnTo>
                    <a:pt x="1257495" y="622572"/>
                  </a:lnTo>
                  <a:lnTo>
                    <a:pt x="1259740" y="629262"/>
                  </a:lnTo>
                  <a:lnTo>
                    <a:pt x="1259740" y="631503"/>
                  </a:lnTo>
                  <a:lnTo>
                    <a:pt x="1259740" y="629262"/>
                  </a:lnTo>
                  <a:lnTo>
                    <a:pt x="1261984" y="640496"/>
                  </a:lnTo>
                  <a:lnTo>
                    <a:pt x="1261984" y="649396"/>
                  </a:lnTo>
                  <a:lnTo>
                    <a:pt x="1261984" y="624813"/>
                  </a:lnTo>
                  <a:lnTo>
                    <a:pt x="1261984" y="629262"/>
                  </a:lnTo>
                  <a:lnTo>
                    <a:pt x="1264198" y="676126"/>
                  </a:lnTo>
                  <a:lnTo>
                    <a:pt x="1264198" y="673916"/>
                  </a:lnTo>
                  <a:lnTo>
                    <a:pt x="1264198" y="669467"/>
                  </a:lnTo>
                  <a:lnTo>
                    <a:pt x="1264198" y="636046"/>
                  </a:lnTo>
                  <a:lnTo>
                    <a:pt x="1264198" y="669467"/>
                  </a:lnTo>
                  <a:lnTo>
                    <a:pt x="1264198" y="716330"/>
                  </a:lnTo>
                  <a:lnTo>
                    <a:pt x="1264198" y="707399"/>
                  </a:lnTo>
                  <a:lnTo>
                    <a:pt x="1266442" y="676126"/>
                  </a:lnTo>
                  <a:lnTo>
                    <a:pt x="1266442" y="678366"/>
                  </a:lnTo>
                  <a:lnTo>
                    <a:pt x="1266442" y="747603"/>
                  </a:lnTo>
                  <a:lnTo>
                    <a:pt x="1268656" y="765434"/>
                  </a:lnTo>
                  <a:lnTo>
                    <a:pt x="1268656" y="736370"/>
                  </a:lnTo>
                  <a:lnTo>
                    <a:pt x="1270900" y="705190"/>
                  </a:lnTo>
                  <a:lnTo>
                    <a:pt x="1270900" y="707399"/>
                  </a:lnTo>
                  <a:lnTo>
                    <a:pt x="1270900" y="714089"/>
                  </a:lnTo>
                  <a:lnTo>
                    <a:pt x="1270900" y="687266"/>
                  </a:lnTo>
                  <a:lnTo>
                    <a:pt x="1273145" y="740913"/>
                  </a:lnTo>
                  <a:lnTo>
                    <a:pt x="1273145" y="736370"/>
                  </a:lnTo>
                  <a:lnTo>
                    <a:pt x="1273145" y="731920"/>
                  </a:lnTo>
                  <a:lnTo>
                    <a:pt x="1275359" y="758743"/>
                  </a:lnTo>
                  <a:lnTo>
                    <a:pt x="1275359" y="752053"/>
                  </a:lnTo>
                  <a:lnTo>
                    <a:pt x="1275359" y="745363"/>
                  </a:lnTo>
                  <a:lnTo>
                    <a:pt x="1275359" y="740913"/>
                  </a:lnTo>
                  <a:lnTo>
                    <a:pt x="1279817" y="789923"/>
                  </a:lnTo>
                  <a:lnTo>
                    <a:pt x="1279817" y="805607"/>
                  </a:lnTo>
                  <a:lnTo>
                    <a:pt x="1279817" y="816747"/>
                  </a:lnTo>
                  <a:lnTo>
                    <a:pt x="1279817" y="814506"/>
                  </a:lnTo>
                  <a:lnTo>
                    <a:pt x="1282061" y="832337"/>
                  </a:lnTo>
                  <a:lnTo>
                    <a:pt x="1282061" y="827887"/>
                  </a:lnTo>
                  <a:lnTo>
                    <a:pt x="1284306" y="796707"/>
                  </a:lnTo>
                  <a:lnTo>
                    <a:pt x="1284306" y="798916"/>
                  </a:lnTo>
                  <a:lnTo>
                    <a:pt x="1284306" y="787714"/>
                  </a:lnTo>
                  <a:lnTo>
                    <a:pt x="1284306" y="783233"/>
                  </a:lnTo>
                  <a:lnTo>
                    <a:pt x="1286519" y="792164"/>
                  </a:lnTo>
                  <a:lnTo>
                    <a:pt x="1286519" y="794466"/>
                  </a:lnTo>
                  <a:lnTo>
                    <a:pt x="1286519" y="792164"/>
                  </a:lnTo>
                  <a:lnTo>
                    <a:pt x="1286519" y="794466"/>
                  </a:lnTo>
                  <a:lnTo>
                    <a:pt x="1288764" y="805607"/>
                  </a:lnTo>
                  <a:lnTo>
                    <a:pt x="1288764" y="814506"/>
                  </a:lnTo>
                  <a:lnTo>
                    <a:pt x="1288764" y="801157"/>
                  </a:lnTo>
                  <a:lnTo>
                    <a:pt x="1288764" y="789923"/>
                  </a:lnTo>
                  <a:lnTo>
                    <a:pt x="1288764" y="792164"/>
                  </a:lnTo>
                  <a:lnTo>
                    <a:pt x="1291071" y="836787"/>
                  </a:lnTo>
                  <a:lnTo>
                    <a:pt x="1291071" y="834577"/>
                  </a:lnTo>
                  <a:lnTo>
                    <a:pt x="1291071" y="816747"/>
                  </a:lnTo>
                  <a:lnTo>
                    <a:pt x="1291071" y="794466"/>
                  </a:lnTo>
                  <a:lnTo>
                    <a:pt x="1291071" y="796707"/>
                  </a:lnTo>
                  <a:lnTo>
                    <a:pt x="1291071" y="865851"/>
                  </a:lnTo>
                  <a:lnTo>
                    <a:pt x="1291071" y="863610"/>
                  </a:lnTo>
                  <a:lnTo>
                    <a:pt x="1293285" y="821197"/>
                  </a:lnTo>
                  <a:lnTo>
                    <a:pt x="1293285" y="825646"/>
                  </a:lnTo>
                  <a:lnTo>
                    <a:pt x="1293285" y="885890"/>
                  </a:lnTo>
                  <a:lnTo>
                    <a:pt x="1295529" y="883681"/>
                  </a:lnTo>
                  <a:lnTo>
                    <a:pt x="1295529" y="854710"/>
                  </a:lnTo>
                  <a:lnTo>
                    <a:pt x="1297774" y="796707"/>
                  </a:lnTo>
                  <a:lnTo>
                    <a:pt x="1297774" y="798916"/>
                  </a:lnTo>
                  <a:lnTo>
                    <a:pt x="1297774" y="803366"/>
                  </a:lnTo>
                  <a:lnTo>
                    <a:pt x="1297774" y="781024"/>
                  </a:lnTo>
                  <a:lnTo>
                    <a:pt x="1297774" y="776574"/>
                  </a:lnTo>
                  <a:lnTo>
                    <a:pt x="1297774" y="781024"/>
                  </a:lnTo>
                  <a:lnTo>
                    <a:pt x="1297774" y="807847"/>
                  </a:lnTo>
                  <a:lnTo>
                    <a:pt x="1299987" y="807847"/>
                  </a:lnTo>
                  <a:lnTo>
                    <a:pt x="1299987" y="805607"/>
                  </a:lnTo>
                  <a:lnTo>
                    <a:pt x="1299987" y="807847"/>
                  </a:lnTo>
                  <a:lnTo>
                    <a:pt x="1299987" y="812297"/>
                  </a:lnTo>
                  <a:lnTo>
                    <a:pt x="1299987" y="801157"/>
                  </a:lnTo>
                  <a:lnTo>
                    <a:pt x="1299987" y="798916"/>
                  </a:lnTo>
                  <a:lnTo>
                    <a:pt x="1299987" y="801157"/>
                  </a:lnTo>
                  <a:lnTo>
                    <a:pt x="1302232" y="816747"/>
                  </a:lnTo>
                  <a:lnTo>
                    <a:pt x="1302232" y="789923"/>
                  </a:lnTo>
                  <a:lnTo>
                    <a:pt x="1302232" y="783233"/>
                  </a:lnTo>
                  <a:lnTo>
                    <a:pt x="1302232" y="785473"/>
                  </a:lnTo>
                  <a:lnTo>
                    <a:pt x="1304445" y="792164"/>
                  </a:lnTo>
                  <a:lnTo>
                    <a:pt x="1304445" y="789923"/>
                  </a:lnTo>
                  <a:lnTo>
                    <a:pt x="1304445" y="792164"/>
                  </a:lnTo>
                  <a:lnTo>
                    <a:pt x="1306690" y="805607"/>
                  </a:lnTo>
                  <a:lnTo>
                    <a:pt x="1306690" y="798916"/>
                  </a:lnTo>
                  <a:lnTo>
                    <a:pt x="1306690" y="816747"/>
                  </a:lnTo>
                  <a:lnTo>
                    <a:pt x="1306690" y="821197"/>
                  </a:lnTo>
                  <a:lnTo>
                    <a:pt x="1306690" y="818987"/>
                  </a:lnTo>
                  <a:lnTo>
                    <a:pt x="1308935" y="796707"/>
                  </a:lnTo>
                  <a:lnTo>
                    <a:pt x="1308935" y="794466"/>
                  </a:lnTo>
                  <a:lnTo>
                    <a:pt x="1311148" y="727470"/>
                  </a:lnTo>
                  <a:lnTo>
                    <a:pt x="1311148" y="729679"/>
                  </a:lnTo>
                  <a:lnTo>
                    <a:pt x="1311148" y="725230"/>
                  </a:lnTo>
                  <a:lnTo>
                    <a:pt x="1311148" y="711880"/>
                  </a:lnTo>
                  <a:lnTo>
                    <a:pt x="1313393" y="718539"/>
                  </a:lnTo>
                  <a:lnTo>
                    <a:pt x="1313393" y="716330"/>
                  </a:lnTo>
                  <a:lnTo>
                    <a:pt x="1313393" y="711880"/>
                  </a:lnTo>
                  <a:lnTo>
                    <a:pt x="1315606" y="711880"/>
                  </a:lnTo>
                  <a:lnTo>
                    <a:pt x="1315606" y="727470"/>
                  </a:lnTo>
                  <a:lnTo>
                    <a:pt x="1315606" y="714089"/>
                  </a:lnTo>
                  <a:lnTo>
                    <a:pt x="1315606" y="700740"/>
                  </a:lnTo>
                  <a:lnTo>
                    <a:pt x="1315606" y="734160"/>
                  </a:lnTo>
                  <a:lnTo>
                    <a:pt x="1317851" y="734160"/>
                  </a:lnTo>
                  <a:lnTo>
                    <a:pt x="1317851" y="709640"/>
                  </a:lnTo>
                  <a:lnTo>
                    <a:pt x="1317851" y="680607"/>
                  </a:lnTo>
                  <a:lnTo>
                    <a:pt x="1317851" y="740913"/>
                  </a:lnTo>
                  <a:lnTo>
                    <a:pt x="1317851" y="745363"/>
                  </a:lnTo>
                  <a:lnTo>
                    <a:pt x="1317851" y="736370"/>
                  </a:lnTo>
                  <a:lnTo>
                    <a:pt x="1320064" y="694050"/>
                  </a:lnTo>
                  <a:lnTo>
                    <a:pt x="1320064" y="698499"/>
                  </a:lnTo>
                  <a:lnTo>
                    <a:pt x="1320064" y="734160"/>
                  </a:lnTo>
                  <a:lnTo>
                    <a:pt x="1320064" y="731920"/>
                  </a:lnTo>
                  <a:lnTo>
                    <a:pt x="1320064" y="734160"/>
                  </a:lnTo>
                  <a:lnTo>
                    <a:pt x="1322309" y="731920"/>
                  </a:lnTo>
                  <a:lnTo>
                    <a:pt x="1322309" y="694050"/>
                  </a:lnTo>
                  <a:lnTo>
                    <a:pt x="1324554" y="627053"/>
                  </a:lnTo>
                  <a:lnTo>
                    <a:pt x="1324554" y="629262"/>
                  </a:lnTo>
                  <a:lnTo>
                    <a:pt x="1324554" y="633743"/>
                  </a:lnTo>
                  <a:lnTo>
                    <a:pt x="1324554" y="622572"/>
                  </a:lnTo>
                  <a:lnTo>
                    <a:pt x="1324554" y="609223"/>
                  </a:lnTo>
                  <a:lnTo>
                    <a:pt x="1324554" y="611432"/>
                  </a:lnTo>
                  <a:lnTo>
                    <a:pt x="1324554" y="640496"/>
                  </a:lnTo>
                  <a:lnTo>
                    <a:pt x="1326767" y="640496"/>
                  </a:lnTo>
                  <a:lnTo>
                    <a:pt x="1326767" y="636046"/>
                  </a:lnTo>
                  <a:lnTo>
                    <a:pt x="1326767" y="638255"/>
                  </a:lnTo>
                  <a:lnTo>
                    <a:pt x="1326767" y="642705"/>
                  </a:lnTo>
                  <a:lnTo>
                    <a:pt x="1326767" y="633743"/>
                  </a:lnTo>
                  <a:lnTo>
                    <a:pt x="1326767" y="627053"/>
                  </a:lnTo>
                  <a:lnTo>
                    <a:pt x="1326767" y="629262"/>
                  </a:lnTo>
                  <a:lnTo>
                    <a:pt x="1329012" y="644946"/>
                  </a:lnTo>
                  <a:lnTo>
                    <a:pt x="1329012" y="642705"/>
                  </a:lnTo>
                  <a:lnTo>
                    <a:pt x="1329012" y="609223"/>
                  </a:lnTo>
                  <a:lnTo>
                    <a:pt x="1331225" y="618122"/>
                  </a:lnTo>
                  <a:lnTo>
                    <a:pt x="1331225" y="620363"/>
                  </a:lnTo>
                  <a:lnTo>
                    <a:pt x="1333470" y="631503"/>
                  </a:lnTo>
                  <a:lnTo>
                    <a:pt x="1333470" y="627053"/>
                  </a:lnTo>
                  <a:lnTo>
                    <a:pt x="1333470" y="622572"/>
                  </a:lnTo>
                  <a:lnTo>
                    <a:pt x="1333470" y="627053"/>
                  </a:lnTo>
                  <a:lnTo>
                    <a:pt x="1333470" y="642705"/>
                  </a:lnTo>
                  <a:lnTo>
                    <a:pt x="1335715" y="611432"/>
                  </a:lnTo>
                  <a:lnTo>
                    <a:pt x="1335715" y="606982"/>
                  </a:lnTo>
                  <a:lnTo>
                    <a:pt x="1337928" y="555669"/>
                  </a:lnTo>
                  <a:lnTo>
                    <a:pt x="1337928" y="557878"/>
                  </a:lnTo>
                  <a:lnTo>
                    <a:pt x="1337928" y="544529"/>
                  </a:lnTo>
                  <a:lnTo>
                    <a:pt x="1340173" y="546738"/>
                  </a:lnTo>
                  <a:lnTo>
                    <a:pt x="1340173" y="560119"/>
                  </a:lnTo>
                  <a:lnTo>
                    <a:pt x="1342386" y="573499"/>
                  </a:lnTo>
                  <a:lnTo>
                    <a:pt x="1342386" y="584702"/>
                  </a:lnTo>
                  <a:lnTo>
                    <a:pt x="1342386" y="560119"/>
                  </a:lnTo>
                  <a:lnTo>
                    <a:pt x="1342386" y="566809"/>
                  </a:lnTo>
                  <a:lnTo>
                    <a:pt x="1344631" y="600292"/>
                  </a:lnTo>
                  <a:lnTo>
                    <a:pt x="1344631" y="575709"/>
                  </a:lnTo>
                  <a:lnTo>
                    <a:pt x="1344631" y="553428"/>
                  </a:lnTo>
                  <a:lnTo>
                    <a:pt x="1344631" y="589152"/>
                  </a:lnTo>
                  <a:lnTo>
                    <a:pt x="1344631" y="615913"/>
                  </a:lnTo>
                  <a:lnTo>
                    <a:pt x="1344631" y="609223"/>
                  </a:lnTo>
                  <a:lnTo>
                    <a:pt x="1346876" y="569050"/>
                  </a:lnTo>
                  <a:lnTo>
                    <a:pt x="1346876" y="571259"/>
                  </a:lnTo>
                  <a:lnTo>
                    <a:pt x="1346876" y="611432"/>
                  </a:lnTo>
                  <a:lnTo>
                    <a:pt x="1346876" y="609223"/>
                  </a:lnTo>
                  <a:lnTo>
                    <a:pt x="1349089" y="606982"/>
                  </a:lnTo>
                  <a:lnTo>
                    <a:pt x="1351334" y="522155"/>
                  </a:lnTo>
                  <a:lnTo>
                    <a:pt x="1351334" y="524396"/>
                  </a:lnTo>
                  <a:lnTo>
                    <a:pt x="1351334" y="533389"/>
                  </a:lnTo>
                  <a:lnTo>
                    <a:pt x="1351334" y="519946"/>
                  </a:lnTo>
                  <a:lnTo>
                    <a:pt x="1351334" y="513255"/>
                  </a:lnTo>
                  <a:lnTo>
                    <a:pt x="1351334" y="515496"/>
                  </a:lnTo>
                  <a:lnTo>
                    <a:pt x="1353547" y="571259"/>
                  </a:lnTo>
                  <a:lnTo>
                    <a:pt x="1353547" y="560119"/>
                  </a:lnTo>
                  <a:lnTo>
                    <a:pt x="1353547" y="562359"/>
                  </a:lnTo>
                  <a:lnTo>
                    <a:pt x="1355792" y="582492"/>
                  </a:lnTo>
                  <a:lnTo>
                    <a:pt x="1355792" y="566809"/>
                  </a:lnTo>
                  <a:lnTo>
                    <a:pt x="1355792" y="564569"/>
                  </a:lnTo>
                  <a:lnTo>
                    <a:pt x="1355792" y="557878"/>
                  </a:lnTo>
                  <a:lnTo>
                    <a:pt x="1355792" y="562359"/>
                  </a:lnTo>
                  <a:lnTo>
                    <a:pt x="1358036" y="575709"/>
                  </a:lnTo>
                  <a:lnTo>
                    <a:pt x="1360250" y="589152"/>
                  </a:lnTo>
                  <a:lnTo>
                    <a:pt x="1360250" y="586942"/>
                  </a:lnTo>
                  <a:lnTo>
                    <a:pt x="1360250" y="582492"/>
                  </a:lnTo>
                  <a:lnTo>
                    <a:pt x="1360250" y="600292"/>
                  </a:lnTo>
                  <a:lnTo>
                    <a:pt x="1360250" y="598082"/>
                  </a:lnTo>
                  <a:lnTo>
                    <a:pt x="1362495" y="571259"/>
                  </a:lnTo>
                  <a:lnTo>
                    <a:pt x="1362495" y="562359"/>
                  </a:lnTo>
                  <a:lnTo>
                    <a:pt x="1364708" y="531148"/>
                  </a:lnTo>
                  <a:lnTo>
                    <a:pt x="1364708" y="533389"/>
                  </a:lnTo>
                  <a:lnTo>
                    <a:pt x="1364708" y="524396"/>
                  </a:lnTo>
                  <a:lnTo>
                    <a:pt x="1364708" y="522155"/>
                  </a:lnTo>
                  <a:lnTo>
                    <a:pt x="1366953" y="524396"/>
                  </a:lnTo>
                  <a:lnTo>
                    <a:pt x="1366953" y="553428"/>
                  </a:lnTo>
                  <a:lnTo>
                    <a:pt x="1369166" y="575709"/>
                  </a:lnTo>
                  <a:lnTo>
                    <a:pt x="1369166" y="553428"/>
                  </a:lnTo>
                  <a:lnTo>
                    <a:pt x="1369166" y="557878"/>
                  </a:lnTo>
                  <a:lnTo>
                    <a:pt x="1369166" y="589152"/>
                  </a:lnTo>
                  <a:lnTo>
                    <a:pt x="1371411" y="586942"/>
                  </a:lnTo>
                  <a:lnTo>
                    <a:pt x="1371411" y="562359"/>
                  </a:lnTo>
                  <a:lnTo>
                    <a:pt x="1371411" y="535598"/>
                  </a:lnTo>
                  <a:lnTo>
                    <a:pt x="1371411" y="546738"/>
                  </a:lnTo>
                  <a:lnTo>
                    <a:pt x="1371411" y="593633"/>
                  </a:lnTo>
                  <a:lnTo>
                    <a:pt x="1371411" y="589152"/>
                  </a:lnTo>
                  <a:lnTo>
                    <a:pt x="1373655" y="544529"/>
                  </a:lnTo>
                  <a:lnTo>
                    <a:pt x="1373655" y="548979"/>
                  </a:lnTo>
                  <a:lnTo>
                    <a:pt x="1373655" y="575709"/>
                  </a:lnTo>
                  <a:lnTo>
                    <a:pt x="1373655" y="573499"/>
                  </a:lnTo>
                  <a:lnTo>
                    <a:pt x="1373655" y="571259"/>
                  </a:lnTo>
                  <a:lnTo>
                    <a:pt x="1375869" y="571259"/>
                  </a:lnTo>
                  <a:lnTo>
                    <a:pt x="1375869" y="528845"/>
                  </a:lnTo>
                  <a:lnTo>
                    <a:pt x="1378114" y="484285"/>
                  </a:lnTo>
                  <a:lnTo>
                    <a:pt x="1378114" y="495425"/>
                  </a:lnTo>
                  <a:lnTo>
                    <a:pt x="1378114" y="477595"/>
                  </a:lnTo>
                  <a:lnTo>
                    <a:pt x="1378114" y="486525"/>
                  </a:lnTo>
                  <a:lnTo>
                    <a:pt x="1378114" y="519946"/>
                  </a:lnTo>
                  <a:lnTo>
                    <a:pt x="1380327" y="519946"/>
                  </a:lnTo>
                  <a:lnTo>
                    <a:pt x="1380327" y="524396"/>
                  </a:lnTo>
                  <a:lnTo>
                    <a:pt x="1380327" y="526636"/>
                  </a:lnTo>
                  <a:lnTo>
                    <a:pt x="1380327" y="513255"/>
                  </a:lnTo>
                  <a:lnTo>
                    <a:pt x="1380327" y="515496"/>
                  </a:lnTo>
                  <a:lnTo>
                    <a:pt x="1382572" y="531148"/>
                  </a:lnTo>
                  <a:lnTo>
                    <a:pt x="1382572" y="528845"/>
                  </a:lnTo>
                  <a:lnTo>
                    <a:pt x="1382572" y="504356"/>
                  </a:lnTo>
                  <a:lnTo>
                    <a:pt x="1382572" y="493185"/>
                  </a:lnTo>
                  <a:lnTo>
                    <a:pt x="1382572" y="490975"/>
                  </a:lnTo>
                  <a:lnTo>
                    <a:pt x="1384816" y="497665"/>
                  </a:lnTo>
                  <a:lnTo>
                    <a:pt x="1384816" y="502115"/>
                  </a:lnTo>
                  <a:lnTo>
                    <a:pt x="1384816" y="499875"/>
                  </a:lnTo>
                  <a:lnTo>
                    <a:pt x="1384816" y="497665"/>
                  </a:lnTo>
                  <a:lnTo>
                    <a:pt x="1384816" y="499875"/>
                  </a:lnTo>
                  <a:lnTo>
                    <a:pt x="1387030" y="499875"/>
                  </a:lnTo>
                  <a:lnTo>
                    <a:pt x="1387030" y="490975"/>
                  </a:lnTo>
                  <a:lnTo>
                    <a:pt x="1387030" y="506565"/>
                  </a:lnTo>
                  <a:lnTo>
                    <a:pt x="1387030" y="504356"/>
                  </a:lnTo>
                  <a:lnTo>
                    <a:pt x="1391488" y="408389"/>
                  </a:lnTo>
                  <a:lnTo>
                    <a:pt x="1391488" y="403908"/>
                  </a:lnTo>
                  <a:lnTo>
                    <a:pt x="1391488" y="406148"/>
                  </a:lnTo>
                  <a:lnTo>
                    <a:pt x="1391488" y="408389"/>
                  </a:lnTo>
                  <a:lnTo>
                    <a:pt x="1391488" y="401698"/>
                  </a:lnTo>
                  <a:lnTo>
                    <a:pt x="1391488" y="397249"/>
                  </a:lnTo>
                  <a:lnTo>
                    <a:pt x="1393733" y="406148"/>
                  </a:lnTo>
                  <a:lnTo>
                    <a:pt x="1393733" y="417288"/>
                  </a:lnTo>
                  <a:lnTo>
                    <a:pt x="1393733" y="419529"/>
                  </a:lnTo>
                  <a:lnTo>
                    <a:pt x="1396040" y="430731"/>
                  </a:lnTo>
                  <a:lnTo>
                    <a:pt x="1396040" y="435181"/>
                  </a:lnTo>
                  <a:lnTo>
                    <a:pt x="1396040" y="408389"/>
                  </a:lnTo>
                  <a:lnTo>
                    <a:pt x="1396040" y="412839"/>
                  </a:lnTo>
                  <a:lnTo>
                    <a:pt x="1396040" y="435181"/>
                  </a:lnTo>
                  <a:lnTo>
                    <a:pt x="1398284" y="401698"/>
                  </a:lnTo>
                  <a:lnTo>
                    <a:pt x="1398284" y="368185"/>
                  </a:lnTo>
                  <a:lnTo>
                    <a:pt x="1398284" y="421738"/>
                  </a:lnTo>
                  <a:lnTo>
                    <a:pt x="1398284" y="415048"/>
                  </a:lnTo>
                  <a:lnTo>
                    <a:pt x="1400498" y="365975"/>
                  </a:lnTo>
                  <a:lnTo>
                    <a:pt x="1400498" y="368185"/>
                  </a:lnTo>
                  <a:lnTo>
                    <a:pt x="1400498" y="388318"/>
                  </a:lnTo>
                  <a:lnTo>
                    <a:pt x="1400498" y="386108"/>
                  </a:lnTo>
                  <a:lnTo>
                    <a:pt x="1400498" y="379418"/>
                  </a:lnTo>
                  <a:lnTo>
                    <a:pt x="1402742" y="377178"/>
                  </a:lnTo>
                  <a:lnTo>
                    <a:pt x="1402742" y="296800"/>
                  </a:lnTo>
                  <a:lnTo>
                    <a:pt x="1404956" y="296800"/>
                  </a:lnTo>
                  <a:lnTo>
                    <a:pt x="1404956" y="307941"/>
                  </a:lnTo>
                  <a:lnTo>
                    <a:pt x="1404956" y="299041"/>
                  </a:lnTo>
                  <a:lnTo>
                    <a:pt x="1404956" y="294591"/>
                  </a:lnTo>
                  <a:lnTo>
                    <a:pt x="1404956" y="301281"/>
                  </a:lnTo>
                  <a:lnTo>
                    <a:pt x="1404956" y="337005"/>
                  </a:lnTo>
                  <a:lnTo>
                    <a:pt x="1407200" y="337005"/>
                  </a:lnTo>
                  <a:lnTo>
                    <a:pt x="1407200" y="334764"/>
                  </a:lnTo>
                  <a:lnTo>
                    <a:pt x="1407200" y="337005"/>
                  </a:lnTo>
                  <a:lnTo>
                    <a:pt x="1407200" y="341454"/>
                  </a:lnTo>
                  <a:lnTo>
                    <a:pt x="1407200" y="328074"/>
                  </a:lnTo>
                  <a:lnTo>
                    <a:pt x="1407200" y="325864"/>
                  </a:lnTo>
                  <a:lnTo>
                    <a:pt x="1407200" y="328074"/>
                  </a:lnTo>
                  <a:lnTo>
                    <a:pt x="1409445" y="341454"/>
                  </a:lnTo>
                  <a:lnTo>
                    <a:pt x="1409445" y="339214"/>
                  </a:lnTo>
                  <a:lnTo>
                    <a:pt x="1409445" y="310181"/>
                  </a:lnTo>
                  <a:lnTo>
                    <a:pt x="1409445" y="305731"/>
                  </a:lnTo>
                  <a:lnTo>
                    <a:pt x="1409445" y="299041"/>
                  </a:lnTo>
                  <a:lnTo>
                    <a:pt x="1411659" y="301281"/>
                  </a:lnTo>
                  <a:lnTo>
                    <a:pt x="1411659" y="307941"/>
                  </a:lnTo>
                  <a:lnTo>
                    <a:pt x="1411659" y="305731"/>
                  </a:lnTo>
                  <a:lnTo>
                    <a:pt x="1411659" y="307941"/>
                  </a:lnTo>
                  <a:lnTo>
                    <a:pt x="1413903" y="305731"/>
                  </a:lnTo>
                  <a:lnTo>
                    <a:pt x="1413903" y="296800"/>
                  </a:lnTo>
                  <a:lnTo>
                    <a:pt x="1413903" y="312422"/>
                  </a:lnTo>
                  <a:lnTo>
                    <a:pt x="1413903" y="307941"/>
                  </a:lnTo>
                  <a:lnTo>
                    <a:pt x="1416117" y="267861"/>
                  </a:lnTo>
                  <a:lnTo>
                    <a:pt x="1416117" y="256627"/>
                  </a:lnTo>
                  <a:lnTo>
                    <a:pt x="1418361" y="245487"/>
                  </a:lnTo>
                  <a:lnTo>
                    <a:pt x="1418361" y="254387"/>
                  </a:lnTo>
                  <a:lnTo>
                    <a:pt x="1418361" y="252178"/>
                  </a:lnTo>
                  <a:lnTo>
                    <a:pt x="1418361" y="245487"/>
                  </a:lnTo>
                  <a:lnTo>
                    <a:pt x="1420606" y="256627"/>
                  </a:lnTo>
                  <a:lnTo>
                    <a:pt x="1420606" y="281211"/>
                  </a:lnTo>
                  <a:lnTo>
                    <a:pt x="1422819" y="301281"/>
                  </a:lnTo>
                  <a:lnTo>
                    <a:pt x="1422819" y="292351"/>
                  </a:lnTo>
                  <a:lnTo>
                    <a:pt x="1422819" y="279001"/>
                  </a:lnTo>
                  <a:lnTo>
                    <a:pt x="1422819" y="283451"/>
                  </a:lnTo>
                  <a:lnTo>
                    <a:pt x="1422819" y="307941"/>
                  </a:lnTo>
                  <a:lnTo>
                    <a:pt x="1422819" y="305731"/>
                  </a:lnTo>
                  <a:lnTo>
                    <a:pt x="1425064" y="274520"/>
                  </a:lnTo>
                  <a:lnTo>
                    <a:pt x="1425064" y="249937"/>
                  </a:lnTo>
                  <a:lnTo>
                    <a:pt x="1425064" y="303491"/>
                  </a:lnTo>
                  <a:lnTo>
                    <a:pt x="1425064" y="301281"/>
                  </a:lnTo>
                  <a:lnTo>
                    <a:pt x="1427278" y="256627"/>
                  </a:lnTo>
                  <a:lnTo>
                    <a:pt x="1427278" y="287901"/>
                  </a:lnTo>
                  <a:lnTo>
                    <a:pt x="1427278" y="281211"/>
                  </a:lnTo>
                  <a:lnTo>
                    <a:pt x="1429522" y="283451"/>
                  </a:lnTo>
                  <a:lnTo>
                    <a:pt x="1429522" y="281211"/>
                  </a:lnTo>
                  <a:lnTo>
                    <a:pt x="1429522" y="227657"/>
                  </a:lnTo>
                  <a:lnTo>
                    <a:pt x="1429522" y="229897"/>
                  </a:lnTo>
                  <a:lnTo>
                    <a:pt x="1431767" y="249937"/>
                  </a:lnTo>
                  <a:lnTo>
                    <a:pt x="1431767" y="256627"/>
                  </a:lnTo>
                  <a:lnTo>
                    <a:pt x="1431767" y="254387"/>
                  </a:lnTo>
                  <a:lnTo>
                    <a:pt x="1431767" y="247728"/>
                  </a:lnTo>
                  <a:lnTo>
                    <a:pt x="1431767" y="256627"/>
                  </a:lnTo>
                  <a:lnTo>
                    <a:pt x="1433980" y="307941"/>
                  </a:lnTo>
                  <a:lnTo>
                    <a:pt x="1433980" y="316871"/>
                  </a:lnTo>
                  <a:lnTo>
                    <a:pt x="1433980" y="307941"/>
                  </a:lnTo>
                  <a:lnTo>
                    <a:pt x="1433980" y="310181"/>
                  </a:lnTo>
                  <a:lnTo>
                    <a:pt x="1436225" y="328074"/>
                  </a:lnTo>
                  <a:lnTo>
                    <a:pt x="1436225" y="325864"/>
                  </a:lnTo>
                  <a:lnTo>
                    <a:pt x="1436225" y="305731"/>
                  </a:lnTo>
                  <a:lnTo>
                    <a:pt x="1436225" y="307941"/>
                  </a:lnTo>
                  <a:lnTo>
                    <a:pt x="1436225" y="301281"/>
                  </a:lnTo>
                  <a:lnTo>
                    <a:pt x="1436225" y="299041"/>
                  </a:lnTo>
                  <a:lnTo>
                    <a:pt x="1436225" y="301281"/>
                  </a:lnTo>
                  <a:lnTo>
                    <a:pt x="1438438" y="321415"/>
                  </a:lnTo>
                  <a:lnTo>
                    <a:pt x="1440683" y="328074"/>
                  </a:lnTo>
                  <a:lnTo>
                    <a:pt x="1440683" y="325864"/>
                  </a:lnTo>
                  <a:lnTo>
                    <a:pt x="1440683" y="319174"/>
                  </a:lnTo>
                  <a:lnTo>
                    <a:pt x="1440683" y="337005"/>
                  </a:lnTo>
                  <a:lnTo>
                    <a:pt x="1440683" y="332555"/>
                  </a:lnTo>
                  <a:lnTo>
                    <a:pt x="1440683" y="310181"/>
                  </a:lnTo>
                  <a:lnTo>
                    <a:pt x="1442928" y="312422"/>
                  </a:lnTo>
                  <a:lnTo>
                    <a:pt x="1442928" y="319174"/>
                  </a:lnTo>
                  <a:lnTo>
                    <a:pt x="1442928" y="316871"/>
                  </a:lnTo>
                  <a:lnTo>
                    <a:pt x="1442928" y="314631"/>
                  </a:lnTo>
                  <a:lnTo>
                    <a:pt x="1445141" y="316871"/>
                  </a:lnTo>
                  <a:lnTo>
                    <a:pt x="1445141" y="323624"/>
                  </a:lnTo>
                  <a:lnTo>
                    <a:pt x="1445141" y="339214"/>
                  </a:lnTo>
                  <a:lnTo>
                    <a:pt x="1445141" y="334764"/>
                  </a:lnTo>
                  <a:lnTo>
                    <a:pt x="1447386" y="341454"/>
                  </a:lnTo>
                  <a:lnTo>
                    <a:pt x="1447386" y="379418"/>
                  </a:lnTo>
                  <a:lnTo>
                    <a:pt x="1449599" y="401698"/>
                  </a:lnTo>
                  <a:lnTo>
                    <a:pt x="1449599" y="399458"/>
                  </a:lnTo>
                  <a:lnTo>
                    <a:pt x="1449599" y="379418"/>
                  </a:lnTo>
                  <a:lnTo>
                    <a:pt x="1449599" y="386108"/>
                  </a:lnTo>
                  <a:lnTo>
                    <a:pt x="1449599" y="408389"/>
                  </a:lnTo>
                  <a:lnTo>
                    <a:pt x="1449599" y="406148"/>
                  </a:lnTo>
                  <a:lnTo>
                    <a:pt x="1451844" y="368185"/>
                  </a:lnTo>
                  <a:lnTo>
                    <a:pt x="1451844" y="352595"/>
                  </a:lnTo>
                  <a:lnTo>
                    <a:pt x="1451844" y="386108"/>
                  </a:lnTo>
                  <a:lnTo>
                    <a:pt x="1451844" y="403908"/>
                  </a:lnTo>
                  <a:lnTo>
                    <a:pt x="1451844" y="395008"/>
                  </a:lnTo>
                  <a:lnTo>
                    <a:pt x="1454057" y="363735"/>
                  </a:lnTo>
                  <a:lnTo>
                    <a:pt x="1454057" y="397249"/>
                  </a:lnTo>
                  <a:lnTo>
                    <a:pt x="1454057" y="395008"/>
                  </a:lnTo>
                  <a:lnTo>
                    <a:pt x="1454057" y="390558"/>
                  </a:lnTo>
                  <a:lnTo>
                    <a:pt x="1454057" y="392768"/>
                  </a:lnTo>
                  <a:lnTo>
                    <a:pt x="1456302" y="392768"/>
                  </a:lnTo>
                  <a:lnTo>
                    <a:pt x="1456302" y="390558"/>
                  </a:lnTo>
                  <a:lnTo>
                    <a:pt x="1456302" y="350354"/>
                  </a:lnTo>
                  <a:lnTo>
                    <a:pt x="1458547" y="374968"/>
                  </a:lnTo>
                  <a:lnTo>
                    <a:pt x="1458547" y="388318"/>
                  </a:lnTo>
                  <a:lnTo>
                    <a:pt x="1458547" y="381627"/>
                  </a:lnTo>
                  <a:lnTo>
                    <a:pt x="1458547" y="383868"/>
                  </a:lnTo>
                  <a:lnTo>
                    <a:pt x="1458547" y="435181"/>
                  </a:lnTo>
                  <a:lnTo>
                    <a:pt x="1460760" y="435181"/>
                  </a:lnTo>
                  <a:lnTo>
                    <a:pt x="1460760" y="439662"/>
                  </a:lnTo>
                  <a:lnTo>
                    <a:pt x="1460760" y="444112"/>
                  </a:lnTo>
                  <a:lnTo>
                    <a:pt x="1460760" y="441871"/>
                  </a:lnTo>
                  <a:lnTo>
                    <a:pt x="1460760" y="430731"/>
                  </a:lnTo>
                  <a:lnTo>
                    <a:pt x="1460760" y="432972"/>
                  </a:lnTo>
                  <a:lnTo>
                    <a:pt x="1463005" y="446321"/>
                  </a:lnTo>
                  <a:lnTo>
                    <a:pt x="1463005" y="444112"/>
                  </a:lnTo>
                  <a:lnTo>
                    <a:pt x="1463005" y="419529"/>
                  </a:lnTo>
                  <a:lnTo>
                    <a:pt x="1463005" y="417288"/>
                  </a:lnTo>
                  <a:lnTo>
                    <a:pt x="1463005" y="410598"/>
                  </a:lnTo>
                  <a:lnTo>
                    <a:pt x="1465218" y="417288"/>
                  </a:lnTo>
                  <a:lnTo>
                    <a:pt x="1465218" y="424041"/>
                  </a:lnTo>
                  <a:lnTo>
                    <a:pt x="1467463" y="428491"/>
                  </a:lnTo>
                  <a:lnTo>
                    <a:pt x="1467463" y="426281"/>
                  </a:lnTo>
                  <a:lnTo>
                    <a:pt x="1467463" y="417288"/>
                  </a:lnTo>
                  <a:lnTo>
                    <a:pt x="1467463" y="428491"/>
                  </a:lnTo>
                  <a:lnTo>
                    <a:pt x="1467463" y="435181"/>
                  </a:lnTo>
                  <a:lnTo>
                    <a:pt x="1467463" y="430731"/>
                  </a:lnTo>
                  <a:lnTo>
                    <a:pt x="1467463" y="406148"/>
                  </a:lnTo>
                  <a:lnTo>
                    <a:pt x="1469708" y="408389"/>
                  </a:lnTo>
                  <a:lnTo>
                    <a:pt x="1469708" y="412839"/>
                  </a:lnTo>
                  <a:lnTo>
                    <a:pt x="1469708" y="410598"/>
                  </a:lnTo>
                  <a:lnTo>
                    <a:pt x="1471921" y="410598"/>
                  </a:lnTo>
                  <a:lnTo>
                    <a:pt x="1471921" y="417288"/>
                  </a:lnTo>
                  <a:lnTo>
                    <a:pt x="1471921" y="432972"/>
                  </a:lnTo>
                  <a:lnTo>
                    <a:pt x="1471921" y="426281"/>
                  </a:lnTo>
                  <a:lnTo>
                    <a:pt x="1474166" y="428491"/>
                  </a:lnTo>
                  <a:lnTo>
                    <a:pt x="1474166" y="457461"/>
                  </a:lnTo>
                  <a:lnTo>
                    <a:pt x="1476379" y="461942"/>
                  </a:lnTo>
                  <a:lnTo>
                    <a:pt x="1476379" y="468602"/>
                  </a:lnTo>
                  <a:lnTo>
                    <a:pt x="1476379" y="459702"/>
                  </a:lnTo>
                  <a:lnTo>
                    <a:pt x="1476379" y="444112"/>
                  </a:lnTo>
                  <a:lnTo>
                    <a:pt x="1476379" y="446321"/>
                  </a:lnTo>
                  <a:lnTo>
                    <a:pt x="1476379" y="464152"/>
                  </a:lnTo>
                  <a:lnTo>
                    <a:pt x="1478624" y="410598"/>
                  </a:lnTo>
                  <a:lnTo>
                    <a:pt x="1478624" y="397249"/>
                  </a:lnTo>
                  <a:lnTo>
                    <a:pt x="1478624" y="415048"/>
                  </a:lnTo>
                  <a:lnTo>
                    <a:pt x="1478624" y="446321"/>
                  </a:lnTo>
                  <a:lnTo>
                    <a:pt x="1478624" y="444112"/>
                  </a:lnTo>
                  <a:lnTo>
                    <a:pt x="1480869" y="406148"/>
                  </a:lnTo>
                  <a:lnTo>
                    <a:pt x="1480869" y="435181"/>
                  </a:lnTo>
                  <a:lnTo>
                    <a:pt x="1480869" y="432972"/>
                  </a:lnTo>
                  <a:lnTo>
                    <a:pt x="1480869" y="424041"/>
                  </a:lnTo>
                  <a:lnTo>
                    <a:pt x="1483082" y="428491"/>
                  </a:lnTo>
                  <a:lnTo>
                    <a:pt x="1483082" y="388318"/>
                  </a:lnTo>
                  <a:lnTo>
                    <a:pt x="1485327" y="412839"/>
                  </a:lnTo>
                  <a:lnTo>
                    <a:pt x="1485327" y="432972"/>
                  </a:lnTo>
                  <a:lnTo>
                    <a:pt x="1485327" y="428491"/>
                  </a:lnTo>
                  <a:lnTo>
                    <a:pt x="1485327" y="424041"/>
                  </a:lnTo>
                  <a:lnTo>
                    <a:pt x="1485327" y="426281"/>
                  </a:lnTo>
                  <a:lnTo>
                    <a:pt x="1485327" y="468602"/>
                  </a:lnTo>
                  <a:lnTo>
                    <a:pt x="1487540" y="461942"/>
                  </a:lnTo>
                  <a:lnTo>
                    <a:pt x="1487540" y="464152"/>
                  </a:lnTo>
                  <a:lnTo>
                    <a:pt x="1487540" y="466392"/>
                  </a:lnTo>
                  <a:lnTo>
                    <a:pt x="1487540" y="461942"/>
                  </a:lnTo>
                  <a:lnTo>
                    <a:pt x="1487540" y="453012"/>
                  </a:lnTo>
                  <a:lnTo>
                    <a:pt x="1489785" y="461942"/>
                  </a:lnTo>
                  <a:lnTo>
                    <a:pt x="1489785" y="439662"/>
                  </a:lnTo>
                  <a:lnTo>
                    <a:pt x="1489785" y="430731"/>
                  </a:lnTo>
                  <a:lnTo>
                    <a:pt x="1489785" y="426281"/>
                  </a:lnTo>
                  <a:lnTo>
                    <a:pt x="1489785" y="421738"/>
                  </a:lnTo>
                  <a:lnTo>
                    <a:pt x="1492029" y="426281"/>
                  </a:lnTo>
                  <a:lnTo>
                    <a:pt x="1492029" y="435181"/>
                  </a:lnTo>
                  <a:lnTo>
                    <a:pt x="1492029" y="437422"/>
                  </a:lnTo>
                  <a:lnTo>
                    <a:pt x="1494243" y="439662"/>
                  </a:lnTo>
                  <a:lnTo>
                    <a:pt x="1494243" y="437422"/>
                  </a:lnTo>
                  <a:lnTo>
                    <a:pt x="1494243" y="430731"/>
                  </a:lnTo>
                  <a:lnTo>
                    <a:pt x="1494243" y="435181"/>
                  </a:lnTo>
                  <a:lnTo>
                    <a:pt x="1494243" y="446321"/>
                  </a:lnTo>
                  <a:lnTo>
                    <a:pt x="1494243" y="444112"/>
                  </a:lnTo>
                  <a:lnTo>
                    <a:pt x="1494243" y="421738"/>
                  </a:lnTo>
                  <a:lnTo>
                    <a:pt x="1494243" y="424041"/>
                  </a:lnTo>
                  <a:lnTo>
                    <a:pt x="1496488" y="437422"/>
                  </a:lnTo>
                  <a:lnTo>
                    <a:pt x="1498701" y="455252"/>
                  </a:lnTo>
                  <a:lnTo>
                    <a:pt x="1498701" y="470842"/>
                  </a:lnTo>
                  <a:lnTo>
                    <a:pt x="1498701" y="468602"/>
                  </a:lnTo>
                  <a:lnTo>
                    <a:pt x="1498701" y="466392"/>
                  </a:lnTo>
                  <a:lnTo>
                    <a:pt x="1501008" y="466392"/>
                  </a:lnTo>
                  <a:lnTo>
                    <a:pt x="1501008" y="493185"/>
                  </a:lnTo>
                  <a:lnTo>
                    <a:pt x="1503253" y="497665"/>
                  </a:lnTo>
                  <a:lnTo>
                    <a:pt x="1503253" y="504356"/>
                  </a:lnTo>
                  <a:lnTo>
                    <a:pt x="1503253" y="499875"/>
                  </a:lnTo>
                  <a:lnTo>
                    <a:pt x="1503253" y="479835"/>
                  </a:lnTo>
                  <a:lnTo>
                    <a:pt x="1503253" y="484285"/>
                  </a:lnTo>
                  <a:lnTo>
                    <a:pt x="1503253" y="502115"/>
                  </a:lnTo>
                  <a:lnTo>
                    <a:pt x="1503253" y="499875"/>
                  </a:lnTo>
                  <a:lnTo>
                    <a:pt x="1505497" y="446321"/>
                  </a:lnTo>
                  <a:lnTo>
                    <a:pt x="1505497" y="444112"/>
                  </a:lnTo>
                  <a:lnTo>
                    <a:pt x="1505497" y="459702"/>
                  </a:lnTo>
                  <a:lnTo>
                    <a:pt x="1505497" y="495425"/>
                  </a:lnTo>
                  <a:lnTo>
                    <a:pt x="1505497" y="490975"/>
                  </a:lnTo>
                  <a:lnTo>
                    <a:pt x="1507711" y="461942"/>
                  </a:lnTo>
                  <a:lnTo>
                    <a:pt x="1507711" y="464152"/>
                  </a:lnTo>
                  <a:lnTo>
                    <a:pt x="1507711" y="502115"/>
                  </a:lnTo>
                  <a:lnTo>
                    <a:pt x="1507711" y="499875"/>
                  </a:lnTo>
                  <a:lnTo>
                    <a:pt x="1507711" y="493185"/>
                  </a:lnTo>
                  <a:lnTo>
                    <a:pt x="1509955" y="499875"/>
                  </a:lnTo>
                  <a:lnTo>
                    <a:pt x="1509955" y="497665"/>
                  </a:lnTo>
                  <a:lnTo>
                    <a:pt x="1509955" y="473082"/>
                  </a:lnTo>
                  <a:lnTo>
                    <a:pt x="1509955" y="497665"/>
                  </a:lnTo>
                  <a:lnTo>
                    <a:pt x="1512169" y="535598"/>
                  </a:lnTo>
                  <a:lnTo>
                    <a:pt x="1512169" y="531148"/>
                  </a:lnTo>
                  <a:lnTo>
                    <a:pt x="1512169" y="535598"/>
                  </a:lnTo>
                  <a:lnTo>
                    <a:pt x="1512169" y="575709"/>
                  </a:lnTo>
                  <a:lnTo>
                    <a:pt x="1512169" y="573499"/>
                  </a:lnTo>
                  <a:lnTo>
                    <a:pt x="1514414" y="571259"/>
                  </a:lnTo>
                  <a:lnTo>
                    <a:pt x="1514414" y="575709"/>
                  </a:lnTo>
                  <a:lnTo>
                    <a:pt x="1514414" y="562359"/>
                  </a:lnTo>
                  <a:lnTo>
                    <a:pt x="1514414" y="564569"/>
                  </a:lnTo>
                  <a:lnTo>
                    <a:pt x="1516658" y="575709"/>
                  </a:lnTo>
                  <a:lnTo>
                    <a:pt x="1516658" y="573499"/>
                  </a:lnTo>
                  <a:lnTo>
                    <a:pt x="1516658" y="551219"/>
                  </a:lnTo>
                  <a:lnTo>
                    <a:pt x="1516658" y="553428"/>
                  </a:lnTo>
                  <a:lnTo>
                    <a:pt x="1516658" y="548979"/>
                  </a:lnTo>
                  <a:lnTo>
                    <a:pt x="1518872" y="551219"/>
                  </a:lnTo>
                  <a:lnTo>
                    <a:pt x="1518872" y="577949"/>
                  </a:lnTo>
                  <a:lnTo>
                    <a:pt x="1521116" y="584702"/>
                  </a:lnTo>
                  <a:lnTo>
                    <a:pt x="1521116" y="577949"/>
                  </a:lnTo>
                  <a:lnTo>
                    <a:pt x="1521116" y="589152"/>
                  </a:lnTo>
                  <a:lnTo>
                    <a:pt x="1521116" y="598082"/>
                  </a:lnTo>
                  <a:lnTo>
                    <a:pt x="1521116" y="595842"/>
                  </a:lnTo>
                  <a:lnTo>
                    <a:pt x="1521116" y="582492"/>
                  </a:lnTo>
                  <a:lnTo>
                    <a:pt x="1521116" y="584702"/>
                  </a:lnTo>
                  <a:lnTo>
                    <a:pt x="1525574" y="644946"/>
                  </a:lnTo>
                  <a:lnTo>
                    <a:pt x="1525574" y="662776"/>
                  </a:lnTo>
                  <a:lnTo>
                    <a:pt x="1527819" y="658326"/>
                  </a:lnTo>
                  <a:lnTo>
                    <a:pt x="1527819" y="669467"/>
                  </a:lnTo>
                  <a:lnTo>
                    <a:pt x="1527819" y="685057"/>
                  </a:lnTo>
                  <a:lnTo>
                    <a:pt x="1527819" y="682816"/>
                  </a:lnTo>
                  <a:lnTo>
                    <a:pt x="1527819" y="685057"/>
                  </a:lnTo>
                  <a:lnTo>
                    <a:pt x="1530033" y="687266"/>
                  </a:lnTo>
                  <a:lnTo>
                    <a:pt x="1530033" y="691809"/>
                  </a:lnTo>
                  <a:lnTo>
                    <a:pt x="1530033" y="669467"/>
                  </a:lnTo>
                  <a:lnTo>
                    <a:pt x="1530033" y="673916"/>
                  </a:lnTo>
                  <a:lnTo>
                    <a:pt x="1530033" y="691809"/>
                  </a:lnTo>
                  <a:lnTo>
                    <a:pt x="1530033" y="689600"/>
                  </a:lnTo>
                  <a:lnTo>
                    <a:pt x="1532277" y="660536"/>
                  </a:lnTo>
                  <a:lnTo>
                    <a:pt x="1532277" y="656086"/>
                  </a:lnTo>
                  <a:lnTo>
                    <a:pt x="1532277" y="642705"/>
                  </a:lnTo>
                  <a:lnTo>
                    <a:pt x="1532277" y="653845"/>
                  </a:lnTo>
                  <a:lnTo>
                    <a:pt x="1532277" y="691809"/>
                  </a:lnTo>
                  <a:lnTo>
                    <a:pt x="1532277" y="685057"/>
                  </a:lnTo>
                  <a:lnTo>
                    <a:pt x="1534491" y="664986"/>
                  </a:lnTo>
                  <a:lnTo>
                    <a:pt x="1534491" y="667226"/>
                  </a:lnTo>
                  <a:lnTo>
                    <a:pt x="1534491" y="700740"/>
                  </a:lnTo>
                  <a:lnTo>
                    <a:pt x="1534491" y="707399"/>
                  </a:lnTo>
                  <a:lnTo>
                    <a:pt x="1534491" y="700740"/>
                  </a:lnTo>
                  <a:lnTo>
                    <a:pt x="1536735" y="707399"/>
                  </a:lnTo>
                  <a:lnTo>
                    <a:pt x="1536735" y="705190"/>
                  </a:lnTo>
                  <a:lnTo>
                    <a:pt x="1536735" y="685057"/>
                  </a:lnTo>
                  <a:lnTo>
                    <a:pt x="1536735" y="687266"/>
                  </a:lnTo>
                  <a:lnTo>
                    <a:pt x="1538949" y="723020"/>
                  </a:lnTo>
                  <a:lnTo>
                    <a:pt x="1538949" y="752053"/>
                  </a:lnTo>
                  <a:lnTo>
                    <a:pt x="1538949" y="747603"/>
                  </a:lnTo>
                  <a:lnTo>
                    <a:pt x="1538949" y="745363"/>
                  </a:lnTo>
                  <a:lnTo>
                    <a:pt x="1538949" y="752053"/>
                  </a:lnTo>
                  <a:lnTo>
                    <a:pt x="1538949" y="778783"/>
                  </a:lnTo>
                  <a:lnTo>
                    <a:pt x="1541193" y="765434"/>
                  </a:lnTo>
                  <a:lnTo>
                    <a:pt x="1541193" y="767643"/>
                  </a:lnTo>
                  <a:lnTo>
                    <a:pt x="1541193" y="763193"/>
                  </a:lnTo>
                  <a:lnTo>
                    <a:pt x="1541193" y="752053"/>
                  </a:lnTo>
                  <a:lnTo>
                    <a:pt x="1541193" y="754293"/>
                  </a:lnTo>
                  <a:lnTo>
                    <a:pt x="1543438" y="760953"/>
                  </a:lnTo>
                  <a:lnTo>
                    <a:pt x="1543438" y="758743"/>
                  </a:lnTo>
                  <a:lnTo>
                    <a:pt x="1543438" y="731920"/>
                  </a:lnTo>
                  <a:lnTo>
                    <a:pt x="1543438" y="734160"/>
                  </a:lnTo>
                  <a:lnTo>
                    <a:pt x="1543438" y="729679"/>
                  </a:lnTo>
                  <a:lnTo>
                    <a:pt x="1543438" y="727470"/>
                  </a:lnTo>
                  <a:lnTo>
                    <a:pt x="1545652" y="729679"/>
                  </a:lnTo>
                  <a:lnTo>
                    <a:pt x="1545652" y="754293"/>
                  </a:lnTo>
                  <a:lnTo>
                    <a:pt x="1547896" y="756503"/>
                  </a:lnTo>
                  <a:lnTo>
                    <a:pt x="1547896" y="752053"/>
                  </a:lnTo>
                  <a:lnTo>
                    <a:pt x="1547896" y="747603"/>
                  </a:lnTo>
                  <a:lnTo>
                    <a:pt x="1547896" y="749813"/>
                  </a:lnTo>
                  <a:lnTo>
                    <a:pt x="1547896" y="765434"/>
                  </a:lnTo>
                  <a:lnTo>
                    <a:pt x="1547896" y="763193"/>
                  </a:lnTo>
                  <a:lnTo>
                    <a:pt x="1547896" y="747603"/>
                  </a:lnTo>
                  <a:lnTo>
                    <a:pt x="1550110" y="769883"/>
                  </a:lnTo>
                  <a:lnTo>
                    <a:pt x="1552354" y="774333"/>
                  </a:lnTo>
                  <a:lnTo>
                    <a:pt x="1552354" y="796707"/>
                  </a:lnTo>
                  <a:lnTo>
                    <a:pt x="1554599" y="787714"/>
                  </a:lnTo>
                  <a:lnTo>
                    <a:pt x="1554599" y="792164"/>
                  </a:lnTo>
                  <a:lnTo>
                    <a:pt x="1554599" y="803366"/>
                  </a:lnTo>
                  <a:lnTo>
                    <a:pt x="1556812" y="785473"/>
                  </a:lnTo>
                  <a:lnTo>
                    <a:pt x="1556812" y="783233"/>
                  </a:lnTo>
                  <a:lnTo>
                    <a:pt x="1556812" y="785473"/>
                  </a:lnTo>
                  <a:lnTo>
                    <a:pt x="1556812" y="776574"/>
                  </a:lnTo>
                  <a:lnTo>
                    <a:pt x="1556812" y="758743"/>
                  </a:lnTo>
                  <a:lnTo>
                    <a:pt x="1556812" y="760953"/>
                  </a:lnTo>
                  <a:lnTo>
                    <a:pt x="1556812" y="774333"/>
                  </a:lnTo>
                  <a:lnTo>
                    <a:pt x="1559057" y="727470"/>
                  </a:lnTo>
                  <a:lnTo>
                    <a:pt x="1559057" y="718539"/>
                  </a:lnTo>
                  <a:lnTo>
                    <a:pt x="1559057" y="765434"/>
                  </a:lnTo>
                  <a:lnTo>
                    <a:pt x="1559057" y="760953"/>
                  </a:lnTo>
                  <a:lnTo>
                    <a:pt x="1561271" y="736370"/>
                  </a:lnTo>
                  <a:lnTo>
                    <a:pt x="1561271" y="760953"/>
                  </a:lnTo>
                  <a:lnTo>
                    <a:pt x="1561271" y="767643"/>
                  </a:lnTo>
                  <a:lnTo>
                    <a:pt x="1561271" y="756503"/>
                  </a:lnTo>
                  <a:lnTo>
                    <a:pt x="1563515" y="765434"/>
                  </a:lnTo>
                  <a:lnTo>
                    <a:pt x="1563515" y="763193"/>
                  </a:lnTo>
                  <a:lnTo>
                    <a:pt x="1563515" y="736370"/>
                  </a:lnTo>
                  <a:lnTo>
                    <a:pt x="1563515" y="760953"/>
                  </a:lnTo>
                  <a:lnTo>
                    <a:pt x="1565760" y="789923"/>
                  </a:lnTo>
                  <a:lnTo>
                    <a:pt x="1565760" y="781024"/>
                  </a:lnTo>
                  <a:lnTo>
                    <a:pt x="1565760" y="787714"/>
                  </a:lnTo>
                  <a:lnTo>
                    <a:pt x="1565760" y="801157"/>
                  </a:lnTo>
                  <a:lnTo>
                    <a:pt x="1565760" y="798916"/>
                  </a:lnTo>
                  <a:lnTo>
                    <a:pt x="1567973" y="765434"/>
                  </a:lnTo>
                  <a:lnTo>
                    <a:pt x="1567973" y="767643"/>
                  </a:lnTo>
                  <a:lnTo>
                    <a:pt x="1567973" y="765434"/>
                  </a:lnTo>
                  <a:lnTo>
                    <a:pt x="1567973" y="745363"/>
                  </a:lnTo>
                  <a:lnTo>
                    <a:pt x="1567973" y="747603"/>
                  </a:lnTo>
                  <a:lnTo>
                    <a:pt x="1570218" y="749813"/>
                  </a:lnTo>
                  <a:lnTo>
                    <a:pt x="1570218" y="714089"/>
                  </a:lnTo>
                  <a:lnTo>
                    <a:pt x="1570218" y="716330"/>
                  </a:lnTo>
                  <a:lnTo>
                    <a:pt x="1570218" y="711880"/>
                  </a:lnTo>
                  <a:lnTo>
                    <a:pt x="1570218" y="709640"/>
                  </a:lnTo>
                  <a:lnTo>
                    <a:pt x="1572431" y="714089"/>
                  </a:lnTo>
                  <a:lnTo>
                    <a:pt x="1572431" y="727470"/>
                  </a:lnTo>
                  <a:lnTo>
                    <a:pt x="1574676" y="727470"/>
                  </a:lnTo>
                  <a:lnTo>
                    <a:pt x="1574676" y="718539"/>
                  </a:lnTo>
                  <a:lnTo>
                    <a:pt x="1574676" y="731920"/>
                  </a:lnTo>
                  <a:lnTo>
                    <a:pt x="1574676" y="736370"/>
                  </a:lnTo>
                  <a:lnTo>
                    <a:pt x="1574676" y="734160"/>
                  </a:lnTo>
                  <a:lnTo>
                    <a:pt x="1574676" y="714089"/>
                  </a:lnTo>
                  <a:lnTo>
                    <a:pt x="1574676" y="716330"/>
                  </a:lnTo>
                  <a:lnTo>
                    <a:pt x="1576921" y="731920"/>
                  </a:lnTo>
                  <a:lnTo>
                    <a:pt x="1576921" y="729679"/>
                  </a:lnTo>
                  <a:lnTo>
                    <a:pt x="1579134" y="731920"/>
                  </a:lnTo>
                  <a:lnTo>
                    <a:pt x="1579134" y="743153"/>
                  </a:lnTo>
                  <a:lnTo>
                    <a:pt x="1579134" y="738610"/>
                  </a:lnTo>
                  <a:lnTo>
                    <a:pt x="1581379" y="734160"/>
                  </a:lnTo>
                  <a:lnTo>
                    <a:pt x="1581379" y="738610"/>
                  </a:lnTo>
                  <a:lnTo>
                    <a:pt x="1581379" y="745363"/>
                  </a:lnTo>
                  <a:lnTo>
                    <a:pt x="1583592" y="716330"/>
                  </a:lnTo>
                  <a:lnTo>
                    <a:pt x="1583592" y="714089"/>
                  </a:lnTo>
                  <a:lnTo>
                    <a:pt x="1583592" y="716330"/>
                  </a:lnTo>
                  <a:lnTo>
                    <a:pt x="1583592" y="709640"/>
                  </a:lnTo>
                  <a:lnTo>
                    <a:pt x="1583592" y="689600"/>
                  </a:lnTo>
                  <a:lnTo>
                    <a:pt x="1583592" y="694050"/>
                  </a:lnTo>
                  <a:lnTo>
                    <a:pt x="1583592" y="707399"/>
                  </a:lnTo>
                  <a:lnTo>
                    <a:pt x="1583592" y="705190"/>
                  </a:lnTo>
                  <a:lnTo>
                    <a:pt x="1585837" y="671676"/>
                  </a:lnTo>
                  <a:lnTo>
                    <a:pt x="1585837" y="673916"/>
                  </a:lnTo>
                  <a:lnTo>
                    <a:pt x="1585837" y="669467"/>
                  </a:lnTo>
                  <a:lnTo>
                    <a:pt x="1585837" y="658326"/>
                  </a:lnTo>
                  <a:lnTo>
                    <a:pt x="1585837" y="660536"/>
                  </a:lnTo>
                  <a:lnTo>
                    <a:pt x="1585837" y="705190"/>
                  </a:lnTo>
                  <a:lnTo>
                    <a:pt x="1585837" y="698499"/>
                  </a:lnTo>
                  <a:lnTo>
                    <a:pt x="1588050" y="680607"/>
                  </a:lnTo>
                  <a:lnTo>
                    <a:pt x="1588050" y="711880"/>
                  </a:lnTo>
                  <a:lnTo>
                    <a:pt x="1588050" y="716330"/>
                  </a:lnTo>
                  <a:lnTo>
                    <a:pt x="1588050" y="714089"/>
                  </a:lnTo>
                  <a:lnTo>
                    <a:pt x="1588050" y="705190"/>
                  </a:lnTo>
                  <a:lnTo>
                    <a:pt x="1590295" y="711880"/>
                  </a:lnTo>
                  <a:lnTo>
                    <a:pt x="1590295" y="709640"/>
                  </a:lnTo>
                  <a:lnTo>
                    <a:pt x="1590295" y="687266"/>
                  </a:lnTo>
                  <a:lnTo>
                    <a:pt x="1590295" y="689600"/>
                  </a:lnTo>
                  <a:lnTo>
                    <a:pt x="1590295" y="720780"/>
                  </a:lnTo>
                  <a:lnTo>
                    <a:pt x="1592540" y="743153"/>
                  </a:lnTo>
                  <a:lnTo>
                    <a:pt x="1592540" y="740913"/>
                  </a:lnTo>
                  <a:lnTo>
                    <a:pt x="1592540" y="734160"/>
                  </a:lnTo>
                  <a:lnTo>
                    <a:pt x="1592540" y="738610"/>
                  </a:lnTo>
                  <a:lnTo>
                    <a:pt x="1592540" y="747603"/>
                  </a:lnTo>
                  <a:lnTo>
                    <a:pt x="1594753" y="709640"/>
                  </a:lnTo>
                  <a:lnTo>
                    <a:pt x="1594753" y="711880"/>
                  </a:lnTo>
                  <a:lnTo>
                    <a:pt x="1594753" y="700740"/>
                  </a:lnTo>
                  <a:lnTo>
                    <a:pt x="1594753" y="691809"/>
                  </a:lnTo>
                  <a:lnTo>
                    <a:pt x="1594753" y="694050"/>
                  </a:lnTo>
                  <a:lnTo>
                    <a:pt x="1596998" y="698499"/>
                  </a:lnTo>
                  <a:lnTo>
                    <a:pt x="1596998" y="696259"/>
                  </a:lnTo>
                  <a:lnTo>
                    <a:pt x="1596998" y="671676"/>
                  </a:lnTo>
                  <a:lnTo>
                    <a:pt x="1596998" y="676126"/>
                  </a:lnTo>
                  <a:lnTo>
                    <a:pt x="1596998" y="671676"/>
                  </a:lnTo>
                  <a:lnTo>
                    <a:pt x="1599211" y="678366"/>
                  </a:lnTo>
                  <a:lnTo>
                    <a:pt x="1599211" y="700740"/>
                  </a:lnTo>
                  <a:lnTo>
                    <a:pt x="1601456" y="705190"/>
                  </a:lnTo>
                  <a:lnTo>
                    <a:pt x="1601456" y="702949"/>
                  </a:lnTo>
                  <a:lnTo>
                    <a:pt x="1601456" y="696259"/>
                  </a:lnTo>
                  <a:lnTo>
                    <a:pt x="1601456" y="711880"/>
                  </a:lnTo>
                  <a:lnTo>
                    <a:pt x="1601456" y="714089"/>
                  </a:lnTo>
                  <a:lnTo>
                    <a:pt x="1601456" y="698499"/>
                  </a:lnTo>
                  <a:lnTo>
                    <a:pt x="1603701" y="720780"/>
                  </a:lnTo>
                  <a:lnTo>
                    <a:pt x="1606008" y="720780"/>
                  </a:lnTo>
                  <a:lnTo>
                    <a:pt x="1606008" y="734160"/>
                  </a:lnTo>
                  <a:lnTo>
                    <a:pt x="1606008" y="727470"/>
                  </a:lnTo>
                  <a:lnTo>
                    <a:pt x="1608221" y="723020"/>
                  </a:lnTo>
                  <a:lnTo>
                    <a:pt x="1608221" y="734160"/>
                  </a:lnTo>
                  <a:lnTo>
                    <a:pt x="1608221" y="731920"/>
                  </a:lnTo>
                  <a:lnTo>
                    <a:pt x="1610466" y="705190"/>
                  </a:lnTo>
                  <a:lnTo>
                    <a:pt x="1610466" y="702949"/>
                  </a:lnTo>
                  <a:lnTo>
                    <a:pt x="1610466" y="705190"/>
                  </a:lnTo>
                  <a:lnTo>
                    <a:pt x="1610466" y="682816"/>
                  </a:lnTo>
                  <a:lnTo>
                    <a:pt x="1610466" y="685057"/>
                  </a:lnTo>
                  <a:lnTo>
                    <a:pt x="1610466" y="700740"/>
                  </a:lnTo>
                  <a:lnTo>
                    <a:pt x="1612679" y="676126"/>
                  </a:lnTo>
                  <a:lnTo>
                    <a:pt x="1612679" y="678366"/>
                  </a:lnTo>
                  <a:lnTo>
                    <a:pt x="1612679" y="673916"/>
                  </a:lnTo>
                  <a:lnTo>
                    <a:pt x="1612679" y="667226"/>
                  </a:lnTo>
                  <a:lnTo>
                    <a:pt x="1612679" y="669467"/>
                  </a:lnTo>
                  <a:lnTo>
                    <a:pt x="1612679" y="714089"/>
                  </a:lnTo>
                  <a:lnTo>
                    <a:pt x="1614924" y="694050"/>
                  </a:lnTo>
                  <a:lnTo>
                    <a:pt x="1614924" y="727470"/>
                  </a:lnTo>
                  <a:lnTo>
                    <a:pt x="1614924" y="716330"/>
                  </a:lnTo>
                  <a:lnTo>
                    <a:pt x="1617169" y="720780"/>
                  </a:lnTo>
                  <a:lnTo>
                    <a:pt x="1617169" y="725230"/>
                  </a:lnTo>
                  <a:lnTo>
                    <a:pt x="1617169" y="723020"/>
                  </a:lnTo>
                  <a:lnTo>
                    <a:pt x="1617169" y="700740"/>
                  </a:lnTo>
                  <a:lnTo>
                    <a:pt x="1617169" y="729679"/>
                  </a:lnTo>
                  <a:lnTo>
                    <a:pt x="1619382" y="749813"/>
                  </a:lnTo>
                  <a:lnTo>
                    <a:pt x="1619382" y="740913"/>
                  </a:lnTo>
                  <a:lnTo>
                    <a:pt x="1619382" y="738610"/>
                  </a:lnTo>
                  <a:lnTo>
                    <a:pt x="1619382" y="745363"/>
                  </a:lnTo>
                  <a:lnTo>
                    <a:pt x="1619382" y="747603"/>
                  </a:lnTo>
                  <a:lnTo>
                    <a:pt x="1619382" y="745363"/>
                  </a:lnTo>
                  <a:lnTo>
                    <a:pt x="1621627" y="716330"/>
                  </a:lnTo>
                  <a:lnTo>
                    <a:pt x="1621627" y="698499"/>
                  </a:lnTo>
                  <a:lnTo>
                    <a:pt x="1621627" y="700740"/>
                  </a:lnTo>
                  <a:lnTo>
                    <a:pt x="1621627" y="689600"/>
                  </a:lnTo>
                  <a:lnTo>
                    <a:pt x="1621627" y="680607"/>
                  </a:lnTo>
                  <a:lnTo>
                    <a:pt x="1621627" y="682816"/>
                  </a:lnTo>
                  <a:lnTo>
                    <a:pt x="1623840" y="687266"/>
                  </a:lnTo>
                  <a:lnTo>
                    <a:pt x="1623840" y="685057"/>
                  </a:lnTo>
                  <a:lnTo>
                    <a:pt x="1623840" y="662776"/>
                  </a:lnTo>
                  <a:lnTo>
                    <a:pt x="1623840" y="667226"/>
                  </a:lnTo>
                  <a:lnTo>
                    <a:pt x="1623840" y="664986"/>
                  </a:lnTo>
                  <a:lnTo>
                    <a:pt x="1626085" y="671676"/>
                  </a:lnTo>
                  <a:lnTo>
                    <a:pt x="1626085" y="687266"/>
                  </a:lnTo>
                  <a:lnTo>
                    <a:pt x="1626085" y="689600"/>
                  </a:lnTo>
                  <a:lnTo>
                    <a:pt x="1628329" y="689600"/>
                  </a:lnTo>
                  <a:lnTo>
                    <a:pt x="1628329" y="680607"/>
                  </a:lnTo>
                  <a:lnTo>
                    <a:pt x="1628329" y="685057"/>
                  </a:lnTo>
                  <a:lnTo>
                    <a:pt x="1628329" y="696259"/>
                  </a:lnTo>
                  <a:lnTo>
                    <a:pt x="1628329" y="676126"/>
                  </a:lnTo>
                  <a:lnTo>
                    <a:pt x="1628329" y="678366"/>
                  </a:lnTo>
                  <a:lnTo>
                    <a:pt x="1630543" y="689600"/>
                  </a:lnTo>
                  <a:lnTo>
                    <a:pt x="1630543" y="687266"/>
                  </a:lnTo>
                  <a:lnTo>
                    <a:pt x="1632788" y="676126"/>
                  </a:lnTo>
                  <a:lnTo>
                    <a:pt x="1632788" y="673916"/>
                  </a:lnTo>
                  <a:lnTo>
                    <a:pt x="1632788" y="667226"/>
                  </a:lnTo>
                  <a:lnTo>
                    <a:pt x="1635001" y="662776"/>
                  </a:lnTo>
                  <a:lnTo>
                    <a:pt x="1635001" y="667226"/>
                  </a:lnTo>
                  <a:lnTo>
                    <a:pt x="1635001" y="669467"/>
                  </a:lnTo>
                  <a:lnTo>
                    <a:pt x="1635001" y="667226"/>
                  </a:lnTo>
                  <a:lnTo>
                    <a:pt x="1637246" y="624813"/>
                  </a:lnTo>
                  <a:lnTo>
                    <a:pt x="1637246" y="622572"/>
                  </a:lnTo>
                  <a:lnTo>
                    <a:pt x="1637246" y="624813"/>
                  </a:lnTo>
                  <a:lnTo>
                    <a:pt x="1637246" y="620363"/>
                  </a:lnTo>
                  <a:lnTo>
                    <a:pt x="1637246" y="600292"/>
                  </a:lnTo>
                  <a:lnTo>
                    <a:pt x="1637246" y="602532"/>
                  </a:lnTo>
                  <a:lnTo>
                    <a:pt x="1637246" y="618122"/>
                  </a:lnTo>
                  <a:lnTo>
                    <a:pt x="1637246" y="615913"/>
                  </a:lnTo>
                  <a:lnTo>
                    <a:pt x="1639490" y="589152"/>
                  </a:lnTo>
                  <a:lnTo>
                    <a:pt x="1639490" y="591392"/>
                  </a:lnTo>
                  <a:lnTo>
                    <a:pt x="1639490" y="589152"/>
                  </a:lnTo>
                  <a:lnTo>
                    <a:pt x="1639490" y="580190"/>
                  </a:lnTo>
                  <a:lnTo>
                    <a:pt x="1639490" y="611432"/>
                  </a:lnTo>
                  <a:lnTo>
                    <a:pt x="1639490" y="624813"/>
                  </a:lnTo>
                  <a:lnTo>
                    <a:pt x="1639490" y="618122"/>
                  </a:lnTo>
                  <a:lnTo>
                    <a:pt x="1641704" y="600292"/>
                  </a:lnTo>
                  <a:lnTo>
                    <a:pt x="1641704" y="604773"/>
                  </a:lnTo>
                  <a:lnTo>
                    <a:pt x="1641704" y="624813"/>
                  </a:lnTo>
                  <a:lnTo>
                    <a:pt x="1641704" y="622572"/>
                  </a:lnTo>
                  <a:lnTo>
                    <a:pt x="1641704" y="606982"/>
                  </a:lnTo>
                  <a:lnTo>
                    <a:pt x="1643948" y="613672"/>
                  </a:lnTo>
                  <a:lnTo>
                    <a:pt x="1643948" y="611432"/>
                  </a:lnTo>
                  <a:lnTo>
                    <a:pt x="1643948" y="582492"/>
                  </a:lnTo>
                  <a:lnTo>
                    <a:pt x="1646162" y="613672"/>
                  </a:lnTo>
                  <a:lnTo>
                    <a:pt x="1646162" y="611432"/>
                  </a:lnTo>
                  <a:lnTo>
                    <a:pt x="1646162" y="598082"/>
                  </a:lnTo>
                  <a:lnTo>
                    <a:pt x="1646162" y="600292"/>
                  </a:lnTo>
                  <a:lnTo>
                    <a:pt x="1646162" y="595842"/>
                  </a:lnTo>
                  <a:lnTo>
                    <a:pt x="1648407" y="535598"/>
                  </a:lnTo>
                  <a:lnTo>
                    <a:pt x="1648407" y="533389"/>
                  </a:lnTo>
                  <a:lnTo>
                    <a:pt x="1648407" y="515496"/>
                  </a:lnTo>
                  <a:lnTo>
                    <a:pt x="1650651" y="519946"/>
                  </a:lnTo>
                  <a:lnTo>
                    <a:pt x="1650651" y="517705"/>
                  </a:lnTo>
                  <a:lnTo>
                    <a:pt x="1650651" y="495425"/>
                  </a:lnTo>
                  <a:lnTo>
                    <a:pt x="1650651" y="497665"/>
                  </a:lnTo>
                  <a:lnTo>
                    <a:pt x="1650651" y="502115"/>
                  </a:lnTo>
                  <a:lnTo>
                    <a:pt x="1650651" y="497665"/>
                  </a:lnTo>
                  <a:lnTo>
                    <a:pt x="1652865" y="502115"/>
                  </a:lnTo>
                  <a:lnTo>
                    <a:pt x="1652865" y="517705"/>
                  </a:lnTo>
                  <a:lnTo>
                    <a:pt x="1652865" y="515496"/>
                  </a:lnTo>
                  <a:lnTo>
                    <a:pt x="1655109" y="511015"/>
                  </a:lnTo>
                  <a:lnTo>
                    <a:pt x="1655109" y="502115"/>
                  </a:lnTo>
                  <a:lnTo>
                    <a:pt x="1655109" y="515496"/>
                  </a:lnTo>
                  <a:lnTo>
                    <a:pt x="1655109" y="517705"/>
                  </a:lnTo>
                  <a:lnTo>
                    <a:pt x="1655109" y="515496"/>
                  </a:lnTo>
                  <a:lnTo>
                    <a:pt x="1655109" y="493185"/>
                  </a:lnTo>
                  <a:lnTo>
                    <a:pt x="1657323" y="499875"/>
                  </a:lnTo>
                  <a:lnTo>
                    <a:pt x="1657323" y="497665"/>
                  </a:lnTo>
                  <a:lnTo>
                    <a:pt x="1657323" y="482044"/>
                  </a:lnTo>
                  <a:lnTo>
                    <a:pt x="1659567" y="466392"/>
                  </a:lnTo>
                  <a:lnTo>
                    <a:pt x="1659567" y="468602"/>
                  </a:lnTo>
                  <a:lnTo>
                    <a:pt x="1659567" y="464152"/>
                  </a:lnTo>
                  <a:lnTo>
                    <a:pt x="1661812" y="453012"/>
                  </a:lnTo>
                  <a:lnTo>
                    <a:pt x="1661812" y="459702"/>
                  </a:lnTo>
                  <a:lnTo>
                    <a:pt x="1661812" y="457461"/>
                  </a:lnTo>
                  <a:lnTo>
                    <a:pt x="1664026" y="417288"/>
                  </a:lnTo>
                  <a:lnTo>
                    <a:pt x="1664026" y="406148"/>
                  </a:lnTo>
                  <a:lnTo>
                    <a:pt x="1664026" y="397249"/>
                  </a:lnTo>
                  <a:lnTo>
                    <a:pt x="1664026" y="403908"/>
                  </a:lnTo>
                  <a:lnTo>
                    <a:pt x="1664026" y="417288"/>
                  </a:lnTo>
                  <a:lnTo>
                    <a:pt x="1664026" y="415048"/>
                  </a:lnTo>
                  <a:lnTo>
                    <a:pt x="1666270" y="395008"/>
                  </a:lnTo>
                  <a:lnTo>
                    <a:pt x="1666270" y="397249"/>
                  </a:lnTo>
                  <a:lnTo>
                    <a:pt x="1666270" y="399458"/>
                  </a:lnTo>
                  <a:lnTo>
                    <a:pt x="1666270" y="390558"/>
                  </a:lnTo>
                  <a:lnTo>
                    <a:pt x="1666270" y="419529"/>
                  </a:lnTo>
                  <a:lnTo>
                    <a:pt x="1666270" y="435181"/>
                  </a:lnTo>
                  <a:lnTo>
                    <a:pt x="1666270" y="432972"/>
                  </a:lnTo>
                  <a:lnTo>
                    <a:pt x="1668484" y="412839"/>
                  </a:lnTo>
                  <a:lnTo>
                    <a:pt x="1668484" y="415048"/>
                  </a:lnTo>
                  <a:lnTo>
                    <a:pt x="1668484" y="435181"/>
                  </a:lnTo>
                  <a:lnTo>
                    <a:pt x="1668484" y="432972"/>
                  </a:lnTo>
                  <a:lnTo>
                    <a:pt x="1668484" y="415048"/>
                  </a:lnTo>
                  <a:lnTo>
                    <a:pt x="1670728" y="419529"/>
                  </a:lnTo>
                  <a:lnTo>
                    <a:pt x="1670728" y="421738"/>
                  </a:lnTo>
                  <a:lnTo>
                    <a:pt x="1670728" y="419529"/>
                  </a:lnTo>
                  <a:lnTo>
                    <a:pt x="1670728" y="392768"/>
                  </a:lnTo>
                  <a:lnTo>
                    <a:pt x="1670728" y="395008"/>
                  </a:lnTo>
                  <a:lnTo>
                    <a:pt x="1672942" y="424041"/>
                  </a:lnTo>
                  <a:lnTo>
                    <a:pt x="1672942" y="419529"/>
                  </a:lnTo>
                  <a:lnTo>
                    <a:pt x="1672942" y="408389"/>
                  </a:lnTo>
                  <a:lnTo>
                    <a:pt x="1672942" y="410598"/>
                  </a:lnTo>
                  <a:lnTo>
                    <a:pt x="1672942" y="408389"/>
                  </a:lnTo>
                  <a:lnTo>
                    <a:pt x="1675186" y="372728"/>
                  </a:lnTo>
                  <a:lnTo>
                    <a:pt x="1675186" y="354835"/>
                  </a:lnTo>
                  <a:lnTo>
                    <a:pt x="1675186" y="357044"/>
                  </a:lnTo>
                  <a:lnTo>
                    <a:pt x="1675186" y="348145"/>
                  </a:lnTo>
                  <a:lnTo>
                    <a:pt x="1675186" y="341454"/>
                  </a:lnTo>
                  <a:lnTo>
                    <a:pt x="1675186" y="343695"/>
                  </a:lnTo>
                  <a:lnTo>
                    <a:pt x="1677431" y="352595"/>
                  </a:lnTo>
                  <a:lnTo>
                    <a:pt x="1677431" y="341454"/>
                  </a:lnTo>
                  <a:lnTo>
                    <a:pt x="1677431" y="343695"/>
                  </a:lnTo>
                  <a:lnTo>
                    <a:pt x="1677431" y="354835"/>
                  </a:lnTo>
                  <a:lnTo>
                    <a:pt x="1679645" y="357044"/>
                  </a:lnTo>
                  <a:lnTo>
                    <a:pt x="1679645" y="381627"/>
                  </a:lnTo>
                  <a:lnTo>
                    <a:pt x="1679645" y="379418"/>
                  </a:lnTo>
                  <a:lnTo>
                    <a:pt x="1679645" y="381627"/>
                  </a:lnTo>
                  <a:lnTo>
                    <a:pt x="1681889" y="381627"/>
                  </a:lnTo>
                  <a:lnTo>
                    <a:pt x="1681889" y="379418"/>
                  </a:lnTo>
                  <a:lnTo>
                    <a:pt x="1681889" y="372728"/>
                  </a:lnTo>
                  <a:lnTo>
                    <a:pt x="1681889" y="388318"/>
                  </a:lnTo>
                  <a:lnTo>
                    <a:pt x="1681889" y="368185"/>
                  </a:lnTo>
                  <a:lnTo>
                    <a:pt x="1681889" y="370425"/>
                  </a:lnTo>
                  <a:lnTo>
                    <a:pt x="1684103" y="379418"/>
                  </a:lnTo>
                  <a:lnTo>
                    <a:pt x="1684103" y="374968"/>
                  </a:lnTo>
                  <a:lnTo>
                    <a:pt x="1684103" y="370425"/>
                  </a:lnTo>
                  <a:lnTo>
                    <a:pt x="1686347" y="365975"/>
                  </a:lnTo>
                  <a:lnTo>
                    <a:pt x="1688592" y="354835"/>
                  </a:lnTo>
                  <a:lnTo>
                    <a:pt x="1688592" y="359285"/>
                  </a:lnTo>
                  <a:lnTo>
                    <a:pt x="1688592" y="361494"/>
                  </a:lnTo>
                  <a:lnTo>
                    <a:pt x="1688592" y="339214"/>
                  </a:lnTo>
                  <a:lnTo>
                    <a:pt x="1690805" y="339214"/>
                  </a:lnTo>
                  <a:lnTo>
                    <a:pt x="1690805" y="341454"/>
                  </a:lnTo>
                  <a:lnTo>
                    <a:pt x="1690805" y="343695"/>
                  </a:lnTo>
                  <a:lnTo>
                    <a:pt x="1690805" y="332555"/>
                  </a:lnTo>
                  <a:lnTo>
                    <a:pt x="1690805" y="325864"/>
                  </a:lnTo>
                  <a:lnTo>
                    <a:pt x="1690805" y="332555"/>
                  </a:lnTo>
                  <a:lnTo>
                    <a:pt x="1690805" y="354835"/>
                  </a:lnTo>
                  <a:lnTo>
                    <a:pt x="1690805" y="352595"/>
                  </a:lnTo>
                  <a:lnTo>
                    <a:pt x="1693050" y="343695"/>
                  </a:lnTo>
                  <a:lnTo>
                    <a:pt x="1693050" y="352595"/>
                  </a:lnTo>
                  <a:lnTo>
                    <a:pt x="1693050" y="350354"/>
                  </a:lnTo>
                  <a:lnTo>
                    <a:pt x="1693050" y="348145"/>
                  </a:lnTo>
                  <a:lnTo>
                    <a:pt x="1693050" y="350354"/>
                  </a:lnTo>
                  <a:lnTo>
                    <a:pt x="1693050" y="390558"/>
                  </a:lnTo>
                  <a:lnTo>
                    <a:pt x="1693050" y="386108"/>
                  </a:lnTo>
                  <a:lnTo>
                    <a:pt x="1695264" y="372728"/>
                  </a:lnTo>
                  <a:lnTo>
                    <a:pt x="1695264" y="395008"/>
                  </a:lnTo>
                  <a:lnTo>
                    <a:pt x="1695264" y="374968"/>
                  </a:lnTo>
                  <a:lnTo>
                    <a:pt x="1697508" y="381627"/>
                  </a:lnTo>
                  <a:lnTo>
                    <a:pt x="1697508" y="383868"/>
                  </a:lnTo>
                  <a:lnTo>
                    <a:pt x="1697508" y="379418"/>
                  </a:lnTo>
                  <a:lnTo>
                    <a:pt x="1697508" y="359285"/>
                  </a:lnTo>
                  <a:lnTo>
                    <a:pt x="1697508" y="361494"/>
                  </a:lnTo>
                  <a:lnTo>
                    <a:pt x="1699753" y="390558"/>
                  </a:lnTo>
                  <a:lnTo>
                    <a:pt x="1699753" y="386108"/>
                  </a:lnTo>
                  <a:lnTo>
                    <a:pt x="1699753" y="377178"/>
                  </a:lnTo>
                  <a:lnTo>
                    <a:pt x="1699753" y="374968"/>
                  </a:lnTo>
                  <a:lnTo>
                    <a:pt x="1701966" y="337005"/>
                  </a:lnTo>
                  <a:lnTo>
                    <a:pt x="1701966" y="339214"/>
                  </a:lnTo>
                  <a:lnTo>
                    <a:pt x="1701966" y="334764"/>
                  </a:lnTo>
                  <a:lnTo>
                    <a:pt x="1701966" y="328074"/>
                  </a:lnTo>
                  <a:lnTo>
                    <a:pt x="1701966" y="330314"/>
                  </a:lnTo>
                  <a:lnTo>
                    <a:pt x="1704211" y="345904"/>
                  </a:lnTo>
                  <a:lnTo>
                    <a:pt x="1704211" y="343695"/>
                  </a:lnTo>
                  <a:lnTo>
                    <a:pt x="1704211" y="341454"/>
                  </a:lnTo>
                  <a:lnTo>
                    <a:pt x="1704211" y="361494"/>
                  </a:lnTo>
                  <a:lnTo>
                    <a:pt x="1704211" y="359285"/>
                  </a:lnTo>
                  <a:lnTo>
                    <a:pt x="1706424" y="361494"/>
                  </a:lnTo>
                  <a:lnTo>
                    <a:pt x="1706424" y="388318"/>
                  </a:lnTo>
                  <a:lnTo>
                    <a:pt x="1706424" y="386108"/>
                  </a:lnTo>
                  <a:lnTo>
                    <a:pt x="1708669" y="386108"/>
                  </a:lnTo>
                  <a:lnTo>
                    <a:pt x="1708669" y="381627"/>
                  </a:lnTo>
                  <a:lnTo>
                    <a:pt x="1708669" y="377178"/>
                  </a:lnTo>
                  <a:lnTo>
                    <a:pt x="1708669" y="383868"/>
                  </a:lnTo>
                  <a:lnTo>
                    <a:pt x="1708669" y="392768"/>
                  </a:lnTo>
                  <a:lnTo>
                    <a:pt x="1708669" y="390558"/>
                  </a:lnTo>
                  <a:lnTo>
                    <a:pt x="1708669" y="370425"/>
                  </a:lnTo>
                  <a:lnTo>
                    <a:pt x="1708669" y="372728"/>
                  </a:lnTo>
                  <a:lnTo>
                    <a:pt x="1710976" y="381627"/>
                  </a:lnTo>
                  <a:lnTo>
                    <a:pt x="1710976" y="379418"/>
                  </a:lnTo>
                  <a:lnTo>
                    <a:pt x="1710976" y="374968"/>
                  </a:lnTo>
                  <a:lnTo>
                    <a:pt x="1710976" y="368185"/>
                  </a:lnTo>
                  <a:lnTo>
                    <a:pt x="1713221" y="361494"/>
                  </a:lnTo>
                  <a:lnTo>
                    <a:pt x="1715434" y="350354"/>
                  </a:lnTo>
                  <a:lnTo>
                    <a:pt x="1715434" y="354835"/>
                  </a:lnTo>
                  <a:lnTo>
                    <a:pt x="1715434" y="359285"/>
                  </a:lnTo>
                  <a:lnTo>
                    <a:pt x="1715434" y="357044"/>
                  </a:lnTo>
                  <a:lnTo>
                    <a:pt x="1715434" y="339214"/>
                  </a:lnTo>
                  <a:lnTo>
                    <a:pt x="1717679" y="339214"/>
                  </a:lnTo>
                  <a:lnTo>
                    <a:pt x="1717679" y="343695"/>
                  </a:lnTo>
                  <a:lnTo>
                    <a:pt x="1717679" y="345904"/>
                  </a:lnTo>
                  <a:lnTo>
                    <a:pt x="1717679" y="341454"/>
                  </a:lnTo>
                  <a:lnTo>
                    <a:pt x="1717679" y="330314"/>
                  </a:lnTo>
                  <a:lnTo>
                    <a:pt x="1717679" y="359285"/>
                  </a:lnTo>
                  <a:lnTo>
                    <a:pt x="1717679" y="357044"/>
                  </a:lnTo>
                  <a:lnTo>
                    <a:pt x="1719892" y="348145"/>
                  </a:lnTo>
                  <a:lnTo>
                    <a:pt x="1719892" y="359285"/>
                  </a:lnTo>
                  <a:lnTo>
                    <a:pt x="1719892" y="354835"/>
                  </a:lnTo>
                  <a:lnTo>
                    <a:pt x="1719892" y="352595"/>
                  </a:lnTo>
                  <a:lnTo>
                    <a:pt x="1719892" y="372728"/>
                  </a:lnTo>
                  <a:lnTo>
                    <a:pt x="1719892" y="392768"/>
                  </a:lnTo>
                  <a:lnTo>
                    <a:pt x="1719892" y="388318"/>
                  </a:lnTo>
                  <a:lnTo>
                    <a:pt x="1722137" y="359285"/>
                  </a:lnTo>
                  <a:lnTo>
                    <a:pt x="1724382" y="368185"/>
                  </a:lnTo>
                  <a:lnTo>
                    <a:pt x="1724382" y="359285"/>
                  </a:lnTo>
                  <a:lnTo>
                    <a:pt x="1724382" y="339214"/>
                  </a:lnTo>
                  <a:lnTo>
                    <a:pt x="1724382" y="341454"/>
                  </a:lnTo>
                  <a:lnTo>
                    <a:pt x="1726595" y="363735"/>
                  </a:lnTo>
                  <a:lnTo>
                    <a:pt x="1726595" y="361494"/>
                  </a:lnTo>
                  <a:lnTo>
                    <a:pt x="1726595" y="363735"/>
                  </a:lnTo>
                  <a:lnTo>
                    <a:pt x="1726595" y="361494"/>
                  </a:lnTo>
                  <a:lnTo>
                    <a:pt x="1726595" y="345904"/>
                  </a:lnTo>
                  <a:lnTo>
                    <a:pt x="1726595" y="343695"/>
                  </a:lnTo>
                  <a:lnTo>
                    <a:pt x="1728840" y="307941"/>
                  </a:lnTo>
                  <a:lnTo>
                    <a:pt x="1728840" y="312422"/>
                  </a:lnTo>
                  <a:lnTo>
                    <a:pt x="1728840" y="303491"/>
                  </a:lnTo>
                  <a:lnTo>
                    <a:pt x="1731053" y="321415"/>
                  </a:lnTo>
                  <a:lnTo>
                    <a:pt x="1731053" y="316871"/>
                  </a:lnTo>
                  <a:lnTo>
                    <a:pt x="1731053" y="319174"/>
                  </a:lnTo>
                  <a:lnTo>
                    <a:pt x="1731053" y="339214"/>
                  </a:lnTo>
                  <a:lnTo>
                    <a:pt x="1733298" y="337005"/>
                  </a:lnTo>
                  <a:lnTo>
                    <a:pt x="1733298" y="354835"/>
                  </a:lnTo>
                  <a:lnTo>
                    <a:pt x="1733298" y="359285"/>
                  </a:lnTo>
                  <a:lnTo>
                    <a:pt x="1735543" y="339214"/>
                  </a:lnTo>
                  <a:lnTo>
                    <a:pt x="1735543" y="352595"/>
                  </a:lnTo>
                  <a:lnTo>
                    <a:pt x="1735543" y="328074"/>
                  </a:lnTo>
                  <a:lnTo>
                    <a:pt x="1735543" y="330314"/>
                  </a:lnTo>
                  <a:lnTo>
                    <a:pt x="1737756" y="337005"/>
                  </a:lnTo>
                  <a:lnTo>
                    <a:pt x="1737756" y="334764"/>
                  </a:lnTo>
                  <a:lnTo>
                    <a:pt x="1737756" y="325864"/>
                  </a:lnTo>
                  <a:lnTo>
                    <a:pt x="1737756" y="323624"/>
                  </a:lnTo>
                  <a:lnTo>
                    <a:pt x="1740001" y="314631"/>
                  </a:lnTo>
                  <a:lnTo>
                    <a:pt x="1740001" y="316871"/>
                  </a:lnTo>
                  <a:lnTo>
                    <a:pt x="1742214" y="305731"/>
                  </a:lnTo>
                  <a:lnTo>
                    <a:pt x="1742214" y="310181"/>
                  </a:lnTo>
                  <a:lnTo>
                    <a:pt x="1742214" y="314631"/>
                  </a:lnTo>
                  <a:lnTo>
                    <a:pt x="1742214" y="312422"/>
                  </a:lnTo>
                  <a:lnTo>
                    <a:pt x="1742214" y="299041"/>
                  </a:lnTo>
                  <a:lnTo>
                    <a:pt x="1742214" y="301281"/>
                  </a:lnTo>
                  <a:lnTo>
                    <a:pt x="1744459" y="310181"/>
                  </a:lnTo>
                  <a:lnTo>
                    <a:pt x="1744459" y="312422"/>
                  </a:lnTo>
                  <a:lnTo>
                    <a:pt x="1744459" y="301281"/>
                  </a:lnTo>
                  <a:lnTo>
                    <a:pt x="1744459" y="299041"/>
                  </a:lnTo>
                  <a:lnTo>
                    <a:pt x="1744459" y="303491"/>
                  </a:lnTo>
                  <a:lnTo>
                    <a:pt x="1744459" y="330314"/>
                  </a:lnTo>
                  <a:lnTo>
                    <a:pt x="1744459" y="328074"/>
                  </a:lnTo>
                  <a:lnTo>
                    <a:pt x="1746672" y="321415"/>
                  </a:lnTo>
                  <a:lnTo>
                    <a:pt x="1746672" y="332555"/>
                  </a:lnTo>
                  <a:lnTo>
                    <a:pt x="1746672" y="328074"/>
                  </a:lnTo>
                  <a:lnTo>
                    <a:pt x="1746672" y="343695"/>
                  </a:lnTo>
                  <a:lnTo>
                    <a:pt x="1746672" y="365975"/>
                  </a:lnTo>
                  <a:lnTo>
                    <a:pt x="1746672" y="361494"/>
                  </a:lnTo>
                  <a:lnTo>
                    <a:pt x="1748917" y="343695"/>
                  </a:lnTo>
                  <a:lnTo>
                    <a:pt x="1748917" y="345904"/>
                  </a:lnTo>
                  <a:lnTo>
                    <a:pt x="1748917" y="357044"/>
                  </a:lnTo>
                  <a:lnTo>
                    <a:pt x="1748917" y="354835"/>
                  </a:lnTo>
                  <a:lnTo>
                    <a:pt x="1748917" y="332555"/>
                  </a:lnTo>
                  <a:lnTo>
                    <a:pt x="1751162" y="330314"/>
                  </a:lnTo>
                  <a:lnTo>
                    <a:pt x="1751162" y="339214"/>
                  </a:lnTo>
                  <a:lnTo>
                    <a:pt x="1751162" y="337005"/>
                  </a:lnTo>
                  <a:lnTo>
                    <a:pt x="1751162" y="312422"/>
                  </a:lnTo>
                  <a:lnTo>
                    <a:pt x="1751162" y="314631"/>
                  </a:lnTo>
                  <a:lnTo>
                    <a:pt x="1753375" y="343695"/>
                  </a:lnTo>
                  <a:lnTo>
                    <a:pt x="1753375" y="341454"/>
                  </a:lnTo>
                  <a:lnTo>
                    <a:pt x="1753375" y="337005"/>
                  </a:lnTo>
                  <a:lnTo>
                    <a:pt x="1753375" y="328074"/>
                  </a:lnTo>
                  <a:lnTo>
                    <a:pt x="1753375" y="325864"/>
                  </a:lnTo>
                  <a:lnTo>
                    <a:pt x="1755620" y="305731"/>
                  </a:lnTo>
                  <a:lnTo>
                    <a:pt x="1755620" y="307941"/>
                  </a:lnTo>
                  <a:lnTo>
                    <a:pt x="1755620" y="316871"/>
                  </a:lnTo>
                  <a:lnTo>
                    <a:pt x="1755620" y="314631"/>
                  </a:lnTo>
                  <a:lnTo>
                    <a:pt x="1755620" y="312422"/>
                  </a:lnTo>
                  <a:lnTo>
                    <a:pt x="1755620" y="314631"/>
                  </a:lnTo>
                  <a:lnTo>
                    <a:pt x="1757833" y="341454"/>
                  </a:lnTo>
                  <a:lnTo>
                    <a:pt x="1757833" y="339214"/>
                  </a:lnTo>
                  <a:lnTo>
                    <a:pt x="1757833" y="343695"/>
                  </a:lnTo>
                  <a:lnTo>
                    <a:pt x="1757833" y="368185"/>
                  </a:lnTo>
                  <a:lnTo>
                    <a:pt x="1760078" y="372728"/>
                  </a:lnTo>
                  <a:lnTo>
                    <a:pt x="1760078" y="392768"/>
                  </a:lnTo>
                  <a:lnTo>
                    <a:pt x="1762322" y="383868"/>
                  </a:lnTo>
                  <a:lnTo>
                    <a:pt x="1762322" y="379418"/>
                  </a:lnTo>
                  <a:lnTo>
                    <a:pt x="1762322" y="377178"/>
                  </a:lnTo>
                  <a:lnTo>
                    <a:pt x="1762322" y="390558"/>
                  </a:lnTo>
                  <a:lnTo>
                    <a:pt x="1762322" y="372728"/>
                  </a:lnTo>
                  <a:lnTo>
                    <a:pt x="1764536" y="386108"/>
                  </a:lnTo>
                  <a:lnTo>
                    <a:pt x="1764536" y="383868"/>
                  </a:lnTo>
                  <a:lnTo>
                    <a:pt x="1764536" y="381627"/>
                  </a:lnTo>
                  <a:lnTo>
                    <a:pt x="1764536" y="379418"/>
                  </a:lnTo>
                  <a:lnTo>
                    <a:pt x="1766781" y="377178"/>
                  </a:lnTo>
                  <a:lnTo>
                    <a:pt x="1766781" y="379418"/>
                  </a:lnTo>
                  <a:lnTo>
                    <a:pt x="1766781" y="395008"/>
                  </a:lnTo>
                  <a:lnTo>
                    <a:pt x="1766781" y="392768"/>
                  </a:lnTo>
                  <a:lnTo>
                    <a:pt x="1768994" y="388318"/>
                  </a:lnTo>
                  <a:lnTo>
                    <a:pt x="1768994" y="390558"/>
                  </a:lnTo>
                  <a:lnTo>
                    <a:pt x="1768994" y="399458"/>
                  </a:lnTo>
                  <a:lnTo>
                    <a:pt x="1768994" y="395008"/>
                  </a:lnTo>
                  <a:lnTo>
                    <a:pt x="1768994" y="397249"/>
                  </a:lnTo>
                  <a:lnTo>
                    <a:pt x="1771239" y="412839"/>
                  </a:lnTo>
                  <a:lnTo>
                    <a:pt x="1771239" y="424041"/>
                  </a:lnTo>
                  <a:lnTo>
                    <a:pt x="1771239" y="412839"/>
                  </a:lnTo>
                  <a:lnTo>
                    <a:pt x="1771239" y="417288"/>
                  </a:lnTo>
                  <a:lnTo>
                    <a:pt x="1771239" y="448562"/>
                  </a:lnTo>
                  <a:lnTo>
                    <a:pt x="1773483" y="444112"/>
                  </a:lnTo>
                  <a:lnTo>
                    <a:pt x="1773483" y="459702"/>
                  </a:lnTo>
                  <a:lnTo>
                    <a:pt x="1773483" y="457461"/>
                  </a:lnTo>
                  <a:lnTo>
                    <a:pt x="1773483" y="473082"/>
                  </a:lnTo>
                  <a:lnTo>
                    <a:pt x="1773483" y="493185"/>
                  </a:lnTo>
                  <a:lnTo>
                    <a:pt x="1773483" y="488735"/>
                  </a:lnTo>
                  <a:lnTo>
                    <a:pt x="1775697" y="473082"/>
                  </a:lnTo>
                  <a:lnTo>
                    <a:pt x="1775697" y="475292"/>
                  </a:lnTo>
                  <a:lnTo>
                    <a:pt x="1775697" y="484285"/>
                  </a:lnTo>
                  <a:lnTo>
                    <a:pt x="1775697" y="461942"/>
                  </a:lnTo>
                  <a:lnTo>
                    <a:pt x="1777941" y="461942"/>
                  </a:lnTo>
                  <a:lnTo>
                    <a:pt x="1777941" y="470842"/>
                  </a:lnTo>
                  <a:lnTo>
                    <a:pt x="1777941" y="453012"/>
                  </a:lnTo>
                  <a:lnTo>
                    <a:pt x="1780155" y="490975"/>
                  </a:lnTo>
                  <a:lnTo>
                    <a:pt x="1780155" y="488735"/>
                  </a:lnTo>
                  <a:lnTo>
                    <a:pt x="1780155" y="477595"/>
                  </a:lnTo>
                  <a:lnTo>
                    <a:pt x="1780155" y="479835"/>
                  </a:lnTo>
                  <a:lnTo>
                    <a:pt x="1782400" y="470842"/>
                  </a:lnTo>
                  <a:lnTo>
                    <a:pt x="1782400" y="490975"/>
                  </a:lnTo>
                  <a:lnTo>
                    <a:pt x="1782400" y="488735"/>
                  </a:lnTo>
                  <a:lnTo>
                    <a:pt x="1782400" y="493185"/>
                  </a:lnTo>
                  <a:lnTo>
                    <a:pt x="1784644" y="522155"/>
                  </a:lnTo>
                  <a:lnTo>
                    <a:pt x="1784644" y="526636"/>
                  </a:lnTo>
                  <a:lnTo>
                    <a:pt x="1784644" y="555669"/>
                  </a:lnTo>
                  <a:lnTo>
                    <a:pt x="1786858" y="553428"/>
                  </a:lnTo>
                  <a:lnTo>
                    <a:pt x="1786858" y="555669"/>
                  </a:lnTo>
                  <a:lnTo>
                    <a:pt x="1786858" y="575709"/>
                  </a:lnTo>
                  <a:lnTo>
                    <a:pt x="1786858" y="573499"/>
                  </a:lnTo>
                  <a:lnTo>
                    <a:pt x="1789102" y="553428"/>
                  </a:lnTo>
                  <a:lnTo>
                    <a:pt x="1789102" y="569050"/>
                  </a:lnTo>
                  <a:lnTo>
                    <a:pt x="1789102" y="566809"/>
                  </a:lnTo>
                  <a:lnTo>
                    <a:pt x="1789102" y="548979"/>
                  </a:lnTo>
                  <a:lnTo>
                    <a:pt x="1789102" y="551219"/>
                  </a:lnTo>
                  <a:lnTo>
                    <a:pt x="1791316" y="562359"/>
                  </a:lnTo>
                  <a:lnTo>
                    <a:pt x="1791316" y="560119"/>
                  </a:lnTo>
                  <a:lnTo>
                    <a:pt x="1791316" y="562359"/>
                  </a:lnTo>
                  <a:lnTo>
                    <a:pt x="1791316" y="557878"/>
                  </a:lnTo>
                  <a:lnTo>
                    <a:pt x="1793560" y="557878"/>
                  </a:lnTo>
                  <a:lnTo>
                    <a:pt x="1793560" y="577949"/>
                  </a:lnTo>
                  <a:lnTo>
                    <a:pt x="1795805" y="573499"/>
                  </a:lnTo>
                  <a:lnTo>
                    <a:pt x="1795805" y="571259"/>
                  </a:lnTo>
                  <a:lnTo>
                    <a:pt x="1795805" y="575709"/>
                  </a:lnTo>
                  <a:lnTo>
                    <a:pt x="1795805" y="584702"/>
                  </a:lnTo>
                  <a:lnTo>
                    <a:pt x="1795805" y="582492"/>
                  </a:lnTo>
                  <a:lnTo>
                    <a:pt x="1795805" y="580190"/>
                  </a:lnTo>
                  <a:lnTo>
                    <a:pt x="1795805" y="582492"/>
                  </a:lnTo>
                  <a:lnTo>
                    <a:pt x="1798019" y="600292"/>
                  </a:lnTo>
                  <a:lnTo>
                    <a:pt x="1798019" y="609223"/>
                  </a:lnTo>
                  <a:lnTo>
                    <a:pt x="1798019" y="598082"/>
                  </a:lnTo>
                  <a:lnTo>
                    <a:pt x="1798019" y="629262"/>
                  </a:lnTo>
                  <a:lnTo>
                    <a:pt x="1800263" y="620363"/>
                  </a:lnTo>
                  <a:lnTo>
                    <a:pt x="1800263" y="622572"/>
                  </a:lnTo>
                  <a:lnTo>
                    <a:pt x="1800263" y="633743"/>
                  </a:lnTo>
                  <a:lnTo>
                    <a:pt x="1800263" y="629262"/>
                  </a:lnTo>
                  <a:lnTo>
                    <a:pt x="1800263" y="631503"/>
                  </a:lnTo>
                  <a:lnTo>
                    <a:pt x="1800263" y="660536"/>
                  </a:lnTo>
                  <a:lnTo>
                    <a:pt x="1800263" y="656086"/>
                  </a:lnTo>
                  <a:lnTo>
                    <a:pt x="1802477" y="633743"/>
                  </a:lnTo>
                  <a:lnTo>
                    <a:pt x="1802477" y="640496"/>
                  </a:lnTo>
                  <a:lnTo>
                    <a:pt x="1802477" y="638255"/>
                  </a:lnTo>
                  <a:lnTo>
                    <a:pt x="1804721" y="611432"/>
                  </a:lnTo>
                  <a:lnTo>
                    <a:pt x="1804721" y="620363"/>
                  </a:lnTo>
                  <a:lnTo>
                    <a:pt x="1804721" y="611432"/>
                  </a:lnTo>
                  <a:lnTo>
                    <a:pt x="1804721" y="600292"/>
                  </a:lnTo>
                  <a:lnTo>
                    <a:pt x="1804721" y="602532"/>
                  </a:lnTo>
                  <a:lnTo>
                    <a:pt x="1806935" y="633743"/>
                  </a:lnTo>
                  <a:lnTo>
                    <a:pt x="1806935" y="620363"/>
                  </a:lnTo>
                  <a:lnTo>
                    <a:pt x="1809179" y="611432"/>
                  </a:lnTo>
                  <a:lnTo>
                    <a:pt x="1809179" y="631503"/>
                  </a:lnTo>
                  <a:lnTo>
                    <a:pt x="1809179" y="629262"/>
                  </a:lnTo>
                  <a:lnTo>
                    <a:pt x="1809179" y="633743"/>
                  </a:lnTo>
                  <a:lnTo>
                    <a:pt x="1811424" y="658326"/>
                  </a:lnTo>
                  <a:lnTo>
                    <a:pt x="1811424" y="656086"/>
                  </a:lnTo>
                  <a:lnTo>
                    <a:pt x="1811424" y="658326"/>
                  </a:lnTo>
                  <a:lnTo>
                    <a:pt x="1811424" y="678366"/>
                  </a:lnTo>
                  <a:lnTo>
                    <a:pt x="1813638" y="676126"/>
                  </a:lnTo>
                  <a:lnTo>
                    <a:pt x="1813638" y="678366"/>
                  </a:lnTo>
                  <a:lnTo>
                    <a:pt x="1813638" y="689600"/>
                  </a:lnTo>
                  <a:lnTo>
                    <a:pt x="1813638" y="687266"/>
                  </a:lnTo>
                  <a:lnTo>
                    <a:pt x="1815882" y="647186"/>
                  </a:lnTo>
                  <a:lnTo>
                    <a:pt x="1815882" y="649396"/>
                  </a:lnTo>
                  <a:lnTo>
                    <a:pt x="1815882" y="660536"/>
                  </a:lnTo>
                  <a:lnTo>
                    <a:pt x="1815882" y="656086"/>
                  </a:lnTo>
                  <a:lnTo>
                    <a:pt x="1815882" y="638255"/>
                  </a:lnTo>
                  <a:lnTo>
                    <a:pt x="1815882" y="640496"/>
                  </a:lnTo>
                  <a:lnTo>
                    <a:pt x="1818189" y="649396"/>
                  </a:lnTo>
                  <a:lnTo>
                    <a:pt x="1818189" y="647186"/>
                  </a:lnTo>
                  <a:lnTo>
                    <a:pt x="1818189" y="642705"/>
                  </a:lnTo>
                  <a:lnTo>
                    <a:pt x="1818189" y="644946"/>
                  </a:lnTo>
                  <a:lnTo>
                    <a:pt x="1818189" y="640496"/>
                  </a:lnTo>
                  <a:lnTo>
                    <a:pt x="1820434" y="638255"/>
                  </a:lnTo>
                  <a:lnTo>
                    <a:pt x="1820434" y="640496"/>
                  </a:lnTo>
                  <a:lnTo>
                    <a:pt x="1820434" y="656086"/>
                  </a:lnTo>
                  <a:lnTo>
                    <a:pt x="1822647" y="656086"/>
                  </a:lnTo>
                  <a:lnTo>
                    <a:pt x="1822647" y="649396"/>
                  </a:lnTo>
                  <a:lnTo>
                    <a:pt x="1822647" y="658326"/>
                  </a:lnTo>
                  <a:lnTo>
                    <a:pt x="1822647" y="660536"/>
                  </a:lnTo>
                  <a:lnTo>
                    <a:pt x="1822647" y="656086"/>
                  </a:lnTo>
                  <a:lnTo>
                    <a:pt x="1824892" y="676126"/>
                  </a:lnTo>
                  <a:lnTo>
                    <a:pt x="1824892" y="678366"/>
                  </a:lnTo>
                  <a:lnTo>
                    <a:pt x="1824892" y="667226"/>
                  </a:lnTo>
                  <a:lnTo>
                    <a:pt x="1824892" y="671676"/>
                  </a:lnTo>
                  <a:lnTo>
                    <a:pt x="1824892" y="694050"/>
                  </a:lnTo>
                  <a:lnTo>
                    <a:pt x="1824892" y="691809"/>
                  </a:lnTo>
                  <a:lnTo>
                    <a:pt x="1827105" y="678366"/>
                  </a:lnTo>
                  <a:lnTo>
                    <a:pt x="1827105" y="680607"/>
                  </a:lnTo>
                  <a:lnTo>
                    <a:pt x="1827105" y="687266"/>
                  </a:lnTo>
                  <a:lnTo>
                    <a:pt x="1827105" y="685057"/>
                  </a:lnTo>
                  <a:lnTo>
                    <a:pt x="1827105" y="682816"/>
                  </a:lnTo>
                  <a:lnTo>
                    <a:pt x="1827105" y="691809"/>
                  </a:lnTo>
                  <a:lnTo>
                    <a:pt x="1827105" y="709640"/>
                  </a:lnTo>
                  <a:lnTo>
                    <a:pt x="1827105" y="705190"/>
                  </a:lnTo>
                  <a:lnTo>
                    <a:pt x="1829350" y="678366"/>
                  </a:lnTo>
                  <a:lnTo>
                    <a:pt x="1829350" y="680607"/>
                  </a:lnTo>
                  <a:lnTo>
                    <a:pt x="1831564" y="649396"/>
                  </a:lnTo>
                  <a:lnTo>
                    <a:pt x="1831564" y="660536"/>
                  </a:lnTo>
                  <a:lnTo>
                    <a:pt x="1831564" y="662776"/>
                  </a:lnTo>
                  <a:lnTo>
                    <a:pt x="1831564" y="658326"/>
                  </a:lnTo>
                  <a:lnTo>
                    <a:pt x="1831564" y="642705"/>
                  </a:lnTo>
                  <a:lnTo>
                    <a:pt x="1831564" y="644946"/>
                  </a:lnTo>
                  <a:lnTo>
                    <a:pt x="1833808" y="678366"/>
                  </a:lnTo>
                  <a:lnTo>
                    <a:pt x="1833808" y="676126"/>
                  </a:lnTo>
                  <a:lnTo>
                    <a:pt x="1833808" y="662776"/>
                  </a:lnTo>
                  <a:lnTo>
                    <a:pt x="1833808" y="664986"/>
                  </a:lnTo>
                  <a:lnTo>
                    <a:pt x="1833808" y="662776"/>
                  </a:lnTo>
                  <a:lnTo>
                    <a:pt x="1836053" y="660536"/>
                  </a:lnTo>
                  <a:lnTo>
                    <a:pt x="1836053" y="685057"/>
                  </a:lnTo>
                  <a:lnTo>
                    <a:pt x="1836053" y="682816"/>
                  </a:lnTo>
                  <a:lnTo>
                    <a:pt x="1836053" y="685057"/>
                  </a:lnTo>
                  <a:lnTo>
                    <a:pt x="1838266" y="709640"/>
                  </a:lnTo>
                  <a:lnTo>
                    <a:pt x="1838266" y="707399"/>
                  </a:lnTo>
                  <a:lnTo>
                    <a:pt x="1838266" y="725230"/>
                  </a:lnTo>
                  <a:lnTo>
                    <a:pt x="1840511" y="720780"/>
                  </a:lnTo>
                  <a:lnTo>
                    <a:pt x="1840511" y="723020"/>
                  </a:lnTo>
                  <a:lnTo>
                    <a:pt x="1840511" y="729679"/>
                  </a:lnTo>
                  <a:lnTo>
                    <a:pt x="1842724" y="685057"/>
                  </a:lnTo>
                  <a:lnTo>
                    <a:pt x="1842724" y="689600"/>
                  </a:lnTo>
                  <a:lnTo>
                    <a:pt x="1842724" y="700740"/>
                  </a:lnTo>
                  <a:lnTo>
                    <a:pt x="1842724" y="698499"/>
                  </a:lnTo>
                  <a:lnTo>
                    <a:pt x="1842724" y="680607"/>
                  </a:lnTo>
                  <a:lnTo>
                    <a:pt x="1842724" y="682816"/>
                  </a:lnTo>
                  <a:lnTo>
                    <a:pt x="1844969" y="696259"/>
                  </a:lnTo>
                  <a:lnTo>
                    <a:pt x="1844969" y="694050"/>
                  </a:lnTo>
                  <a:lnTo>
                    <a:pt x="1844969" y="691809"/>
                  </a:lnTo>
                  <a:lnTo>
                    <a:pt x="1844969" y="696259"/>
                  </a:lnTo>
                  <a:lnTo>
                    <a:pt x="1844969" y="691809"/>
                  </a:lnTo>
                  <a:lnTo>
                    <a:pt x="1847214" y="694050"/>
                  </a:lnTo>
                  <a:lnTo>
                    <a:pt x="1847214" y="718539"/>
                  </a:lnTo>
                  <a:lnTo>
                    <a:pt x="1849427" y="718539"/>
                  </a:lnTo>
                  <a:lnTo>
                    <a:pt x="1849427" y="714089"/>
                  </a:lnTo>
                  <a:lnTo>
                    <a:pt x="1849427" y="725230"/>
                  </a:lnTo>
                  <a:lnTo>
                    <a:pt x="1849427" y="723020"/>
                  </a:lnTo>
                  <a:lnTo>
                    <a:pt x="1851672" y="745363"/>
                  </a:lnTo>
                  <a:lnTo>
                    <a:pt x="1851672" y="747603"/>
                  </a:lnTo>
                  <a:lnTo>
                    <a:pt x="1851672" y="736370"/>
                  </a:lnTo>
                  <a:lnTo>
                    <a:pt x="1851672" y="738610"/>
                  </a:lnTo>
                  <a:lnTo>
                    <a:pt x="1851672" y="760953"/>
                  </a:lnTo>
                  <a:lnTo>
                    <a:pt x="1853885" y="745363"/>
                  </a:lnTo>
                  <a:lnTo>
                    <a:pt x="1853885" y="747603"/>
                  </a:lnTo>
                  <a:lnTo>
                    <a:pt x="1853885" y="754293"/>
                  </a:lnTo>
                  <a:lnTo>
                    <a:pt x="1853885" y="752053"/>
                  </a:lnTo>
                  <a:lnTo>
                    <a:pt x="1853885" y="749813"/>
                  </a:lnTo>
                  <a:lnTo>
                    <a:pt x="1853885" y="752053"/>
                  </a:lnTo>
                  <a:lnTo>
                    <a:pt x="1853885" y="774333"/>
                  </a:lnTo>
                  <a:lnTo>
                    <a:pt x="1853885" y="767643"/>
                  </a:lnTo>
                  <a:lnTo>
                    <a:pt x="1856130" y="743153"/>
                  </a:lnTo>
                  <a:lnTo>
                    <a:pt x="1856130" y="745363"/>
                  </a:lnTo>
                  <a:lnTo>
                    <a:pt x="1856130" y="743153"/>
                  </a:lnTo>
                  <a:lnTo>
                    <a:pt x="1858375" y="718539"/>
                  </a:lnTo>
                  <a:lnTo>
                    <a:pt x="1858375" y="731920"/>
                  </a:lnTo>
                  <a:lnTo>
                    <a:pt x="1858375" y="729679"/>
                  </a:lnTo>
                  <a:lnTo>
                    <a:pt x="1858375" y="718539"/>
                  </a:lnTo>
                  <a:lnTo>
                    <a:pt x="1860588" y="758743"/>
                  </a:lnTo>
                  <a:lnTo>
                    <a:pt x="1860588" y="756503"/>
                  </a:lnTo>
                  <a:lnTo>
                    <a:pt x="1860588" y="745363"/>
                  </a:lnTo>
                  <a:lnTo>
                    <a:pt x="1860588" y="749813"/>
                  </a:lnTo>
                  <a:lnTo>
                    <a:pt x="1860588" y="747603"/>
                  </a:lnTo>
                  <a:lnTo>
                    <a:pt x="1862833" y="747603"/>
                  </a:lnTo>
                  <a:lnTo>
                    <a:pt x="1862833" y="763193"/>
                  </a:lnTo>
                  <a:lnTo>
                    <a:pt x="1862833" y="776574"/>
                  </a:lnTo>
                  <a:lnTo>
                    <a:pt x="1862833" y="774333"/>
                  </a:lnTo>
                  <a:lnTo>
                    <a:pt x="1865046" y="796707"/>
                  </a:lnTo>
                  <a:lnTo>
                    <a:pt x="1865046" y="792164"/>
                  </a:lnTo>
                  <a:lnTo>
                    <a:pt x="1865046" y="794466"/>
                  </a:lnTo>
                  <a:lnTo>
                    <a:pt x="1865046" y="805607"/>
                  </a:lnTo>
                  <a:lnTo>
                    <a:pt x="1867291" y="801157"/>
                  </a:lnTo>
                  <a:lnTo>
                    <a:pt x="1867291" y="803366"/>
                  </a:lnTo>
                  <a:lnTo>
                    <a:pt x="1867291" y="805607"/>
                  </a:lnTo>
                  <a:lnTo>
                    <a:pt x="1867291" y="774333"/>
                  </a:lnTo>
                  <a:lnTo>
                    <a:pt x="1869536" y="756503"/>
                  </a:lnTo>
                  <a:lnTo>
                    <a:pt x="1869536" y="758743"/>
                  </a:lnTo>
                  <a:lnTo>
                    <a:pt x="1869536" y="769883"/>
                  </a:lnTo>
                  <a:lnTo>
                    <a:pt x="1869536" y="765434"/>
                  </a:lnTo>
                  <a:lnTo>
                    <a:pt x="1869536" y="752053"/>
                  </a:lnTo>
                  <a:lnTo>
                    <a:pt x="1869536" y="754293"/>
                  </a:lnTo>
                  <a:lnTo>
                    <a:pt x="1871749" y="769883"/>
                  </a:lnTo>
                  <a:lnTo>
                    <a:pt x="1871749" y="767643"/>
                  </a:lnTo>
                  <a:lnTo>
                    <a:pt x="1871749" y="765434"/>
                  </a:lnTo>
                  <a:lnTo>
                    <a:pt x="1871749" y="767643"/>
                  </a:lnTo>
                  <a:lnTo>
                    <a:pt x="1871749" y="769883"/>
                  </a:lnTo>
                  <a:lnTo>
                    <a:pt x="1871749" y="767643"/>
                  </a:lnTo>
                  <a:lnTo>
                    <a:pt x="1873994" y="767643"/>
                  </a:lnTo>
                  <a:lnTo>
                    <a:pt x="1873994" y="789923"/>
                  </a:lnTo>
                  <a:lnTo>
                    <a:pt x="1876207" y="785473"/>
                  </a:lnTo>
                  <a:lnTo>
                    <a:pt x="1876207" y="783233"/>
                  </a:lnTo>
                  <a:lnTo>
                    <a:pt x="1876207" y="787714"/>
                  </a:lnTo>
                  <a:lnTo>
                    <a:pt x="1876207" y="794466"/>
                  </a:lnTo>
                  <a:lnTo>
                    <a:pt x="1876207" y="792164"/>
                  </a:lnTo>
                  <a:lnTo>
                    <a:pt x="1876207" y="787714"/>
                  </a:lnTo>
                  <a:lnTo>
                    <a:pt x="1878452" y="801157"/>
                  </a:lnTo>
                  <a:lnTo>
                    <a:pt x="1878452" y="798916"/>
                  </a:lnTo>
                  <a:lnTo>
                    <a:pt x="1878452" y="787714"/>
                  </a:lnTo>
                  <a:lnTo>
                    <a:pt x="1878452" y="792164"/>
                  </a:lnTo>
                  <a:lnTo>
                    <a:pt x="1878452" y="810056"/>
                  </a:lnTo>
                  <a:lnTo>
                    <a:pt x="1878452" y="807847"/>
                  </a:lnTo>
                  <a:lnTo>
                    <a:pt x="1880696" y="785473"/>
                  </a:lnTo>
                  <a:lnTo>
                    <a:pt x="1880696" y="789923"/>
                  </a:lnTo>
                  <a:lnTo>
                    <a:pt x="1880696" y="785473"/>
                  </a:lnTo>
                  <a:lnTo>
                    <a:pt x="1880696" y="783233"/>
                  </a:lnTo>
                  <a:lnTo>
                    <a:pt x="1880696" y="789923"/>
                  </a:lnTo>
                  <a:lnTo>
                    <a:pt x="1880696" y="803366"/>
                  </a:lnTo>
                  <a:lnTo>
                    <a:pt x="1880696" y="796707"/>
                  </a:lnTo>
                  <a:lnTo>
                    <a:pt x="1882910" y="765434"/>
                  </a:lnTo>
                  <a:lnTo>
                    <a:pt x="1882910" y="767643"/>
                  </a:lnTo>
                  <a:lnTo>
                    <a:pt x="1882910" y="763193"/>
                  </a:lnTo>
                  <a:lnTo>
                    <a:pt x="1885155" y="738610"/>
                  </a:lnTo>
                  <a:lnTo>
                    <a:pt x="1885155" y="749813"/>
                  </a:lnTo>
                  <a:lnTo>
                    <a:pt x="1885155" y="752053"/>
                  </a:lnTo>
                  <a:lnTo>
                    <a:pt x="1885155" y="749813"/>
                  </a:lnTo>
                  <a:lnTo>
                    <a:pt x="1885155" y="736370"/>
                  </a:lnTo>
                  <a:lnTo>
                    <a:pt x="1887368" y="769883"/>
                  </a:lnTo>
                  <a:lnTo>
                    <a:pt x="1887368" y="752053"/>
                  </a:lnTo>
                  <a:lnTo>
                    <a:pt x="1887368" y="754293"/>
                  </a:lnTo>
                  <a:lnTo>
                    <a:pt x="1887368" y="752053"/>
                  </a:lnTo>
                  <a:lnTo>
                    <a:pt x="1887368" y="749813"/>
                  </a:lnTo>
                  <a:lnTo>
                    <a:pt x="1889613" y="752053"/>
                  </a:lnTo>
                  <a:lnTo>
                    <a:pt x="1889613" y="769883"/>
                  </a:lnTo>
                  <a:lnTo>
                    <a:pt x="1889613" y="765434"/>
                  </a:lnTo>
                  <a:lnTo>
                    <a:pt x="1889613" y="763193"/>
                  </a:lnTo>
                  <a:lnTo>
                    <a:pt x="1889613" y="765434"/>
                  </a:lnTo>
                  <a:lnTo>
                    <a:pt x="1891826" y="778783"/>
                  </a:lnTo>
                  <a:lnTo>
                    <a:pt x="1891826" y="776574"/>
                  </a:lnTo>
                  <a:lnTo>
                    <a:pt x="1891826" y="763193"/>
                  </a:lnTo>
                  <a:lnTo>
                    <a:pt x="1891826" y="765434"/>
                  </a:lnTo>
                  <a:lnTo>
                    <a:pt x="1894071" y="758743"/>
                  </a:lnTo>
                  <a:lnTo>
                    <a:pt x="1894071" y="725230"/>
                  </a:lnTo>
                  <a:lnTo>
                    <a:pt x="1896315" y="694050"/>
                  </a:lnTo>
                  <a:lnTo>
                    <a:pt x="1896315" y="702949"/>
                  </a:lnTo>
                  <a:lnTo>
                    <a:pt x="1896315" y="707399"/>
                  </a:lnTo>
                  <a:lnTo>
                    <a:pt x="1896315" y="705190"/>
                  </a:lnTo>
                  <a:lnTo>
                    <a:pt x="1896315" y="687266"/>
                  </a:lnTo>
                  <a:lnTo>
                    <a:pt x="1896315" y="689600"/>
                  </a:lnTo>
                  <a:lnTo>
                    <a:pt x="1898529" y="700740"/>
                  </a:lnTo>
                  <a:lnTo>
                    <a:pt x="1898529" y="698499"/>
                  </a:lnTo>
                  <a:lnTo>
                    <a:pt x="1898529" y="694050"/>
                  </a:lnTo>
                  <a:lnTo>
                    <a:pt x="1898529" y="698499"/>
                  </a:lnTo>
                  <a:lnTo>
                    <a:pt x="1898529" y="696259"/>
                  </a:lnTo>
                  <a:lnTo>
                    <a:pt x="1900774" y="691809"/>
                  </a:lnTo>
                  <a:lnTo>
                    <a:pt x="1900774" y="694050"/>
                  </a:lnTo>
                  <a:lnTo>
                    <a:pt x="1900774" y="705190"/>
                  </a:lnTo>
                  <a:lnTo>
                    <a:pt x="1900774" y="702949"/>
                  </a:lnTo>
                  <a:lnTo>
                    <a:pt x="1902987" y="700740"/>
                  </a:lnTo>
                  <a:lnTo>
                    <a:pt x="1902987" y="694050"/>
                  </a:lnTo>
                  <a:lnTo>
                    <a:pt x="1902987" y="696259"/>
                  </a:lnTo>
                  <a:lnTo>
                    <a:pt x="1902987" y="700740"/>
                  </a:lnTo>
                  <a:lnTo>
                    <a:pt x="1902987" y="687266"/>
                  </a:lnTo>
                  <a:lnTo>
                    <a:pt x="1902987" y="689600"/>
                  </a:lnTo>
                  <a:lnTo>
                    <a:pt x="1905232" y="691809"/>
                  </a:lnTo>
                  <a:lnTo>
                    <a:pt x="1905232" y="689600"/>
                  </a:lnTo>
                  <a:lnTo>
                    <a:pt x="1905232" y="682816"/>
                  </a:lnTo>
                  <a:lnTo>
                    <a:pt x="1905232" y="673916"/>
                  </a:lnTo>
                  <a:lnTo>
                    <a:pt x="1905232" y="676126"/>
                  </a:lnTo>
                  <a:lnTo>
                    <a:pt x="1905232" y="689600"/>
                  </a:lnTo>
                  <a:lnTo>
                    <a:pt x="1905232" y="687266"/>
                  </a:lnTo>
                  <a:lnTo>
                    <a:pt x="1907476" y="656086"/>
                  </a:lnTo>
                  <a:lnTo>
                    <a:pt x="1907476" y="658326"/>
                  </a:lnTo>
                  <a:lnTo>
                    <a:pt x="1907476" y="649396"/>
                  </a:lnTo>
                  <a:lnTo>
                    <a:pt x="1907476" y="667226"/>
                  </a:lnTo>
                  <a:lnTo>
                    <a:pt x="1907476" y="669467"/>
                  </a:lnTo>
                  <a:lnTo>
                    <a:pt x="1907476" y="667226"/>
                  </a:lnTo>
                  <a:lnTo>
                    <a:pt x="1909690" y="627053"/>
                  </a:lnTo>
                  <a:lnTo>
                    <a:pt x="1909690" y="624813"/>
                  </a:lnTo>
                  <a:lnTo>
                    <a:pt x="1911934" y="600292"/>
                  </a:lnTo>
                  <a:lnTo>
                    <a:pt x="1911934" y="611432"/>
                  </a:lnTo>
                  <a:lnTo>
                    <a:pt x="1911934" y="613672"/>
                  </a:lnTo>
                  <a:lnTo>
                    <a:pt x="1911934" y="609223"/>
                  </a:lnTo>
                  <a:lnTo>
                    <a:pt x="1911934" y="600292"/>
                  </a:lnTo>
                  <a:lnTo>
                    <a:pt x="1911934" y="602532"/>
                  </a:lnTo>
                  <a:lnTo>
                    <a:pt x="1911934" y="633743"/>
                  </a:lnTo>
                  <a:lnTo>
                    <a:pt x="1914148" y="631503"/>
                  </a:lnTo>
                  <a:lnTo>
                    <a:pt x="1914148" y="611432"/>
                  </a:lnTo>
                  <a:lnTo>
                    <a:pt x="1914148" y="613672"/>
                  </a:lnTo>
                  <a:lnTo>
                    <a:pt x="1914148" y="611432"/>
                  </a:lnTo>
                  <a:lnTo>
                    <a:pt x="1914148" y="606982"/>
                  </a:lnTo>
                  <a:lnTo>
                    <a:pt x="1916393" y="609223"/>
                  </a:lnTo>
                  <a:lnTo>
                    <a:pt x="1916393" y="622572"/>
                  </a:lnTo>
                  <a:lnTo>
                    <a:pt x="1916393" y="615913"/>
                  </a:lnTo>
                  <a:lnTo>
                    <a:pt x="1916393" y="618122"/>
                  </a:lnTo>
                  <a:lnTo>
                    <a:pt x="1918637" y="624813"/>
                  </a:lnTo>
                  <a:lnTo>
                    <a:pt x="1918637" y="604773"/>
                  </a:lnTo>
                  <a:lnTo>
                    <a:pt x="1920851" y="600292"/>
                  </a:lnTo>
                  <a:lnTo>
                    <a:pt x="1920851" y="595842"/>
                  </a:lnTo>
                  <a:lnTo>
                    <a:pt x="1920851" y="593633"/>
                  </a:lnTo>
                  <a:lnTo>
                    <a:pt x="1923158" y="537839"/>
                  </a:lnTo>
                  <a:lnTo>
                    <a:pt x="1923158" y="551219"/>
                  </a:lnTo>
                  <a:lnTo>
                    <a:pt x="1923158" y="535598"/>
                  </a:lnTo>
                  <a:lnTo>
                    <a:pt x="1923158" y="537839"/>
                  </a:lnTo>
                  <a:lnTo>
                    <a:pt x="1925402" y="553428"/>
                  </a:lnTo>
                  <a:lnTo>
                    <a:pt x="1925402" y="548979"/>
                  </a:lnTo>
                  <a:lnTo>
                    <a:pt x="1925402" y="555669"/>
                  </a:lnTo>
                  <a:lnTo>
                    <a:pt x="1925402" y="551219"/>
                  </a:lnTo>
                  <a:lnTo>
                    <a:pt x="1927616" y="551219"/>
                  </a:lnTo>
                  <a:lnTo>
                    <a:pt x="1927616" y="564569"/>
                  </a:lnTo>
                  <a:lnTo>
                    <a:pt x="1927616" y="562359"/>
                  </a:lnTo>
                  <a:lnTo>
                    <a:pt x="1929860" y="560119"/>
                  </a:lnTo>
                  <a:lnTo>
                    <a:pt x="1929860" y="553428"/>
                  </a:lnTo>
                  <a:lnTo>
                    <a:pt x="1929860" y="560119"/>
                  </a:lnTo>
                  <a:lnTo>
                    <a:pt x="1929860" y="548979"/>
                  </a:lnTo>
                  <a:lnTo>
                    <a:pt x="1929860" y="548979"/>
                  </a:lnTo>
                  <a:lnTo>
                    <a:pt x="1932105" y="551219"/>
                  </a:lnTo>
                  <a:lnTo>
                    <a:pt x="1932105" y="535598"/>
                  </a:lnTo>
                  <a:lnTo>
                    <a:pt x="1932105" y="548979"/>
                  </a:lnTo>
                  <a:lnTo>
                    <a:pt x="1934319" y="519946"/>
                  </a:lnTo>
                  <a:lnTo>
                    <a:pt x="1934319" y="522155"/>
                  </a:lnTo>
                  <a:lnTo>
                    <a:pt x="1934319" y="517705"/>
                  </a:lnTo>
                  <a:lnTo>
                    <a:pt x="1934319" y="515496"/>
                  </a:lnTo>
                  <a:lnTo>
                    <a:pt x="1934319" y="531148"/>
                  </a:lnTo>
                  <a:lnTo>
                    <a:pt x="1934319" y="535598"/>
                  </a:lnTo>
                  <a:lnTo>
                    <a:pt x="1934319" y="526636"/>
                  </a:lnTo>
                  <a:lnTo>
                    <a:pt x="1936563" y="497665"/>
                  </a:lnTo>
                  <a:lnTo>
                    <a:pt x="1936563" y="499875"/>
                  </a:lnTo>
                  <a:lnTo>
                    <a:pt x="1936563" y="502115"/>
                  </a:lnTo>
                  <a:lnTo>
                    <a:pt x="1936563" y="499875"/>
                  </a:lnTo>
                  <a:lnTo>
                    <a:pt x="1938777" y="484285"/>
                  </a:lnTo>
                  <a:lnTo>
                    <a:pt x="1938777" y="488735"/>
                  </a:lnTo>
                  <a:lnTo>
                    <a:pt x="1938777" y="502115"/>
                  </a:lnTo>
                  <a:lnTo>
                    <a:pt x="1938777" y="499875"/>
                  </a:lnTo>
                  <a:lnTo>
                    <a:pt x="1938777" y="490975"/>
                  </a:lnTo>
                  <a:lnTo>
                    <a:pt x="1938777" y="528845"/>
                  </a:lnTo>
                  <a:lnTo>
                    <a:pt x="1941021" y="526636"/>
                  </a:lnTo>
                  <a:lnTo>
                    <a:pt x="1941021" y="511015"/>
                  </a:lnTo>
                  <a:lnTo>
                    <a:pt x="1941021" y="508806"/>
                  </a:lnTo>
                  <a:lnTo>
                    <a:pt x="1943266" y="511015"/>
                  </a:lnTo>
                  <a:lnTo>
                    <a:pt x="1943266" y="519946"/>
                  </a:lnTo>
                  <a:lnTo>
                    <a:pt x="1943266" y="526636"/>
                  </a:lnTo>
                  <a:lnTo>
                    <a:pt x="1943266" y="524396"/>
                  </a:lnTo>
                  <a:lnTo>
                    <a:pt x="1943266" y="517705"/>
                  </a:lnTo>
                  <a:lnTo>
                    <a:pt x="1943266" y="519946"/>
                  </a:lnTo>
                  <a:lnTo>
                    <a:pt x="1945479" y="526636"/>
                  </a:lnTo>
                  <a:lnTo>
                    <a:pt x="1945479" y="524396"/>
                  </a:lnTo>
                  <a:lnTo>
                    <a:pt x="1945479" y="504356"/>
                  </a:lnTo>
                  <a:lnTo>
                    <a:pt x="1945479" y="506565"/>
                  </a:lnTo>
                  <a:lnTo>
                    <a:pt x="1947724" y="502115"/>
                  </a:lnTo>
                  <a:lnTo>
                    <a:pt x="1947724" y="495425"/>
                  </a:lnTo>
                  <a:lnTo>
                    <a:pt x="1947724" y="497665"/>
                  </a:lnTo>
                  <a:lnTo>
                    <a:pt x="1947724" y="495425"/>
                  </a:lnTo>
                  <a:lnTo>
                    <a:pt x="1949938" y="457461"/>
                  </a:lnTo>
                  <a:lnTo>
                    <a:pt x="1949938" y="459702"/>
                  </a:lnTo>
                  <a:lnTo>
                    <a:pt x="1949938" y="457461"/>
                  </a:lnTo>
                  <a:lnTo>
                    <a:pt x="1949938" y="455252"/>
                  </a:lnTo>
                  <a:lnTo>
                    <a:pt x="1949938" y="459702"/>
                  </a:lnTo>
                  <a:lnTo>
                    <a:pt x="1949938" y="470842"/>
                  </a:lnTo>
                  <a:lnTo>
                    <a:pt x="1949938" y="466392"/>
                  </a:lnTo>
                  <a:lnTo>
                    <a:pt x="1949938" y="459702"/>
                  </a:lnTo>
                  <a:lnTo>
                    <a:pt x="1952182" y="482044"/>
                  </a:lnTo>
                  <a:lnTo>
                    <a:pt x="1952182" y="479835"/>
                  </a:lnTo>
                  <a:lnTo>
                    <a:pt x="1952182" y="482044"/>
                  </a:lnTo>
                  <a:lnTo>
                    <a:pt x="1952182" y="486525"/>
                  </a:lnTo>
                  <a:lnTo>
                    <a:pt x="1952182" y="484285"/>
                  </a:lnTo>
                  <a:lnTo>
                    <a:pt x="1954427" y="482044"/>
                  </a:lnTo>
                  <a:lnTo>
                    <a:pt x="1954427" y="495425"/>
                  </a:lnTo>
                  <a:lnTo>
                    <a:pt x="1954427" y="493185"/>
                  </a:lnTo>
                  <a:lnTo>
                    <a:pt x="1956640" y="482044"/>
                  </a:lnTo>
                  <a:lnTo>
                    <a:pt x="1956640" y="486525"/>
                  </a:lnTo>
                  <a:lnTo>
                    <a:pt x="1956640" y="488735"/>
                  </a:lnTo>
                  <a:lnTo>
                    <a:pt x="1956640" y="486525"/>
                  </a:lnTo>
                  <a:lnTo>
                    <a:pt x="1956640" y="473082"/>
                  </a:lnTo>
                  <a:lnTo>
                    <a:pt x="1956640" y="475292"/>
                  </a:lnTo>
                  <a:lnTo>
                    <a:pt x="1958885" y="475292"/>
                  </a:lnTo>
                  <a:lnTo>
                    <a:pt x="1958885" y="457461"/>
                  </a:lnTo>
                  <a:lnTo>
                    <a:pt x="1958885" y="464152"/>
                  </a:lnTo>
                  <a:lnTo>
                    <a:pt x="1958885" y="470842"/>
                  </a:lnTo>
                  <a:lnTo>
                    <a:pt x="1958885" y="468602"/>
                  </a:lnTo>
                  <a:lnTo>
                    <a:pt x="1961098" y="441871"/>
                  </a:lnTo>
                  <a:lnTo>
                    <a:pt x="1961098" y="446321"/>
                  </a:lnTo>
                  <a:lnTo>
                    <a:pt x="1961098" y="441871"/>
                  </a:lnTo>
                  <a:lnTo>
                    <a:pt x="1961098" y="439662"/>
                  </a:lnTo>
                  <a:lnTo>
                    <a:pt x="1961098" y="448562"/>
                  </a:lnTo>
                  <a:lnTo>
                    <a:pt x="1961098" y="455252"/>
                  </a:lnTo>
                  <a:lnTo>
                    <a:pt x="1961098" y="448562"/>
                  </a:lnTo>
                  <a:lnTo>
                    <a:pt x="1963343" y="421738"/>
                  </a:lnTo>
                  <a:lnTo>
                    <a:pt x="1963343" y="424041"/>
                  </a:lnTo>
                  <a:lnTo>
                    <a:pt x="1963343" y="426281"/>
                  </a:lnTo>
                  <a:lnTo>
                    <a:pt x="1963343" y="424041"/>
                  </a:lnTo>
                  <a:lnTo>
                    <a:pt x="1965557" y="415048"/>
                  </a:lnTo>
                  <a:lnTo>
                    <a:pt x="1965557" y="421738"/>
                  </a:lnTo>
                  <a:lnTo>
                    <a:pt x="1965557" y="432972"/>
                  </a:lnTo>
                  <a:lnTo>
                    <a:pt x="1965557" y="428491"/>
                  </a:lnTo>
                  <a:lnTo>
                    <a:pt x="1965557" y="421738"/>
                  </a:lnTo>
                  <a:lnTo>
                    <a:pt x="1965557" y="426281"/>
                  </a:lnTo>
                  <a:lnTo>
                    <a:pt x="1965557" y="457461"/>
                  </a:lnTo>
                  <a:lnTo>
                    <a:pt x="1967801" y="457461"/>
                  </a:lnTo>
                  <a:lnTo>
                    <a:pt x="1967801" y="435181"/>
                  </a:lnTo>
                  <a:lnTo>
                    <a:pt x="1967801" y="432972"/>
                  </a:lnTo>
                  <a:lnTo>
                    <a:pt x="1967801" y="430731"/>
                  </a:lnTo>
                  <a:lnTo>
                    <a:pt x="1970046" y="432972"/>
                  </a:lnTo>
                  <a:lnTo>
                    <a:pt x="1970046" y="439662"/>
                  </a:lnTo>
                  <a:lnTo>
                    <a:pt x="1970046" y="437422"/>
                  </a:lnTo>
                  <a:lnTo>
                    <a:pt x="1970046" y="430731"/>
                  </a:lnTo>
                  <a:lnTo>
                    <a:pt x="1970046" y="432972"/>
                  </a:lnTo>
                  <a:lnTo>
                    <a:pt x="1972259" y="435181"/>
                  </a:lnTo>
                  <a:lnTo>
                    <a:pt x="1972259" y="432972"/>
                  </a:lnTo>
                  <a:lnTo>
                    <a:pt x="1972259" y="406148"/>
                  </a:lnTo>
                  <a:lnTo>
                    <a:pt x="1974504" y="401698"/>
                  </a:lnTo>
                  <a:lnTo>
                    <a:pt x="1974504" y="395008"/>
                  </a:lnTo>
                  <a:lnTo>
                    <a:pt x="1974504" y="392768"/>
                  </a:lnTo>
                  <a:lnTo>
                    <a:pt x="1976717" y="361494"/>
                  </a:lnTo>
                  <a:lnTo>
                    <a:pt x="1976717" y="363735"/>
                  </a:lnTo>
                  <a:lnTo>
                    <a:pt x="1976717" y="359285"/>
                  </a:lnTo>
                  <a:lnTo>
                    <a:pt x="1976717" y="368185"/>
                  </a:lnTo>
                  <a:lnTo>
                    <a:pt x="1976717" y="377178"/>
                  </a:lnTo>
                  <a:lnTo>
                    <a:pt x="1976717" y="374968"/>
                  </a:lnTo>
                  <a:lnTo>
                    <a:pt x="1976717" y="365975"/>
                  </a:lnTo>
                  <a:lnTo>
                    <a:pt x="1976717" y="368185"/>
                  </a:lnTo>
                  <a:lnTo>
                    <a:pt x="1978962" y="388318"/>
                  </a:lnTo>
                  <a:lnTo>
                    <a:pt x="1978962" y="386108"/>
                  </a:lnTo>
                  <a:lnTo>
                    <a:pt x="1978962" y="381627"/>
                  </a:lnTo>
                  <a:lnTo>
                    <a:pt x="1978962" y="386108"/>
                  </a:lnTo>
                  <a:lnTo>
                    <a:pt x="1978962" y="388318"/>
                  </a:lnTo>
                  <a:lnTo>
                    <a:pt x="1978962" y="383868"/>
                  </a:lnTo>
                  <a:lnTo>
                    <a:pt x="1981207" y="381627"/>
                  </a:lnTo>
                  <a:lnTo>
                    <a:pt x="1981207" y="383868"/>
                  </a:lnTo>
                  <a:lnTo>
                    <a:pt x="1981207" y="390558"/>
                  </a:lnTo>
                  <a:lnTo>
                    <a:pt x="1981207" y="388318"/>
                  </a:lnTo>
                  <a:lnTo>
                    <a:pt x="1983420" y="368185"/>
                  </a:lnTo>
                  <a:lnTo>
                    <a:pt x="1983420" y="374968"/>
                  </a:lnTo>
                  <a:lnTo>
                    <a:pt x="1983420" y="370425"/>
                  </a:lnTo>
                  <a:lnTo>
                    <a:pt x="1983420" y="357044"/>
                  </a:lnTo>
                  <a:lnTo>
                    <a:pt x="1985665" y="354835"/>
                  </a:lnTo>
                  <a:lnTo>
                    <a:pt x="1985665" y="341454"/>
                  </a:lnTo>
                  <a:lnTo>
                    <a:pt x="1985665" y="334764"/>
                  </a:lnTo>
                  <a:lnTo>
                    <a:pt x="1985665" y="339214"/>
                  </a:lnTo>
                  <a:lnTo>
                    <a:pt x="1985665" y="348145"/>
                  </a:lnTo>
                  <a:lnTo>
                    <a:pt x="1985665" y="345904"/>
                  </a:lnTo>
                  <a:lnTo>
                    <a:pt x="1987878" y="319174"/>
                  </a:lnTo>
                  <a:lnTo>
                    <a:pt x="1987878" y="323624"/>
                  </a:lnTo>
                  <a:lnTo>
                    <a:pt x="1987878" y="319174"/>
                  </a:lnTo>
                  <a:lnTo>
                    <a:pt x="1987878" y="325864"/>
                  </a:lnTo>
                  <a:lnTo>
                    <a:pt x="1987878" y="334764"/>
                  </a:lnTo>
                  <a:lnTo>
                    <a:pt x="1987878" y="330314"/>
                  </a:lnTo>
                  <a:lnTo>
                    <a:pt x="1990123" y="305731"/>
                  </a:lnTo>
                  <a:lnTo>
                    <a:pt x="1990123" y="305731"/>
                  </a:lnTo>
                  <a:lnTo>
                    <a:pt x="1990123" y="310181"/>
                  </a:lnTo>
                  <a:lnTo>
                    <a:pt x="1990123" y="307941"/>
                  </a:lnTo>
                  <a:lnTo>
                    <a:pt x="1992368" y="303491"/>
                  </a:lnTo>
                  <a:lnTo>
                    <a:pt x="1992368" y="312422"/>
                  </a:lnTo>
                  <a:lnTo>
                    <a:pt x="1992368" y="323624"/>
                  </a:lnTo>
                  <a:lnTo>
                    <a:pt x="1992368" y="321415"/>
                  </a:lnTo>
                  <a:lnTo>
                    <a:pt x="1992368" y="312422"/>
                  </a:lnTo>
                  <a:lnTo>
                    <a:pt x="1992368" y="314631"/>
                  </a:lnTo>
                  <a:lnTo>
                    <a:pt x="1992368" y="345904"/>
                  </a:lnTo>
                  <a:lnTo>
                    <a:pt x="1994581" y="343695"/>
                  </a:lnTo>
                  <a:lnTo>
                    <a:pt x="1994581" y="319174"/>
                  </a:lnTo>
                  <a:lnTo>
                    <a:pt x="1994581" y="316871"/>
                  </a:lnTo>
                  <a:lnTo>
                    <a:pt x="1994581" y="314631"/>
                  </a:lnTo>
                  <a:lnTo>
                    <a:pt x="1996826" y="316871"/>
                  </a:lnTo>
                  <a:lnTo>
                    <a:pt x="1996826" y="321415"/>
                  </a:lnTo>
                  <a:lnTo>
                    <a:pt x="1996826" y="323624"/>
                  </a:lnTo>
                  <a:lnTo>
                    <a:pt x="1996826" y="319174"/>
                  </a:lnTo>
                  <a:lnTo>
                    <a:pt x="1996826" y="312422"/>
                  </a:lnTo>
                  <a:lnTo>
                    <a:pt x="1999039" y="316871"/>
                  </a:lnTo>
                  <a:lnTo>
                    <a:pt x="1999039" y="314631"/>
                  </a:lnTo>
                  <a:lnTo>
                    <a:pt x="1999039" y="292351"/>
                  </a:lnTo>
                  <a:lnTo>
                    <a:pt x="2001284" y="285660"/>
                  </a:lnTo>
                  <a:lnTo>
                    <a:pt x="2001284" y="283451"/>
                  </a:lnTo>
                  <a:lnTo>
                    <a:pt x="2001284" y="285660"/>
                  </a:lnTo>
                  <a:lnTo>
                    <a:pt x="2001284" y="281211"/>
                  </a:lnTo>
                  <a:lnTo>
                    <a:pt x="2001284" y="261077"/>
                  </a:lnTo>
                  <a:lnTo>
                    <a:pt x="2001284" y="263318"/>
                  </a:lnTo>
                  <a:lnTo>
                    <a:pt x="2003529" y="272311"/>
                  </a:lnTo>
                  <a:lnTo>
                    <a:pt x="2003529" y="270070"/>
                  </a:lnTo>
                  <a:lnTo>
                    <a:pt x="2003529" y="274520"/>
                  </a:lnTo>
                  <a:lnTo>
                    <a:pt x="2003529" y="290141"/>
                  </a:lnTo>
                  <a:lnTo>
                    <a:pt x="2003529" y="285660"/>
                  </a:lnTo>
                  <a:lnTo>
                    <a:pt x="2003529" y="281211"/>
                  </a:lnTo>
                  <a:lnTo>
                    <a:pt x="2003529" y="283451"/>
                  </a:lnTo>
                  <a:lnTo>
                    <a:pt x="2005742" y="307941"/>
                  </a:lnTo>
                  <a:lnTo>
                    <a:pt x="2005742" y="305731"/>
                  </a:lnTo>
                  <a:lnTo>
                    <a:pt x="2005742" y="310181"/>
                  </a:lnTo>
                  <a:lnTo>
                    <a:pt x="2007987" y="305731"/>
                  </a:lnTo>
                  <a:lnTo>
                    <a:pt x="2007987" y="307941"/>
                  </a:lnTo>
                  <a:lnTo>
                    <a:pt x="2007987" y="314631"/>
                  </a:lnTo>
                  <a:lnTo>
                    <a:pt x="2010200" y="296800"/>
                  </a:lnTo>
                  <a:lnTo>
                    <a:pt x="2010200" y="301281"/>
                  </a:lnTo>
                  <a:lnTo>
                    <a:pt x="2010200" y="299041"/>
                  </a:lnTo>
                  <a:lnTo>
                    <a:pt x="2010200" y="290141"/>
                  </a:lnTo>
                  <a:lnTo>
                    <a:pt x="2010200" y="292351"/>
                  </a:lnTo>
                  <a:lnTo>
                    <a:pt x="2012445" y="294591"/>
                  </a:lnTo>
                  <a:lnTo>
                    <a:pt x="2012445" y="292351"/>
                  </a:lnTo>
                  <a:lnTo>
                    <a:pt x="2012445" y="279001"/>
                  </a:lnTo>
                  <a:lnTo>
                    <a:pt x="2012445" y="281211"/>
                  </a:lnTo>
                  <a:lnTo>
                    <a:pt x="2012445" y="294591"/>
                  </a:lnTo>
                  <a:lnTo>
                    <a:pt x="2012445" y="292351"/>
                  </a:lnTo>
                  <a:lnTo>
                    <a:pt x="2014689" y="274520"/>
                  </a:lnTo>
                  <a:lnTo>
                    <a:pt x="2014689" y="276761"/>
                  </a:lnTo>
                  <a:lnTo>
                    <a:pt x="2014689" y="287901"/>
                  </a:lnTo>
                  <a:lnTo>
                    <a:pt x="2014689" y="285660"/>
                  </a:lnTo>
                  <a:lnTo>
                    <a:pt x="2014689" y="283451"/>
                  </a:lnTo>
                  <a:lnTo>
                    <a:pt x="2014689" y="285660"/>
                  </a:lnTo>
                  <a:lnTo>
                    <a:pt x="2014689" y="303491"/>
                  </a:lnTo>
                  <a:lnTo>
                    <a:pt x="2014689" y="301281"/>
                  </a:lnTo>
                  <a:lnTo>
                    <a:pt x="2016903" y="281211"/>
                  </a:lnTo>
                  <a:lnTo>
                    <a:pt x="2016903" y="296800"/>
                  </a:lnTo>
                  <a:lnTo>
                    <a:pt x="2019148" y="296800"/>
                  </a:lnTo>
                  <a:lnTo>
                    <a:pt x="2019148" y="301281"/>
                  </a:lnTo>
                  <a:lnTo>
                    <a:pt x="2019148" y="319174"/>
                  </a:lnTo>
                  <a:lnTo>
                    <a:pt x="2019148" y="310181"/>
                  </a:lnTo>
                  <a:lnTo>
                    <a:pt x="2019148" y="312422"/>
                  </a:lnTo>
                  <a:lnTo>
                    <a:pt x="2019148" y="345904"/>
                  </a:lnTo>
                  <a:lnTo>
                    <a:pt x="2021361" y="345904"/>
                  </a:lnTo>
                  <a:lnTo>
                    <a:pt x="2021361" y="323624"/>
                  </a:lnTo>
                  <a:lnTo>
                    <a:pt x="2021361" y="325864"/>
                  </a:lnTo>
                  <a:lnTo>
                    <a:pt x="2021361" y="323624"/>
                  </a:lnTo>
                  <a:lnTo>
                    <a:pt x="2023606" y="325864"/>
                  </a:lnTo>
                  <a:lnTo>
                    <a:pt x="2023606" y="337005"/>
                  </a:lnTo>
                  <a:lnTo>
                    <a:pt x="2023606" y="334764"/>
                  </a:lnTo>
                  <a:lnTo>
                    <a:pt x="2023606" y="330314"/>
                  </a:lnTo>
                  <a:lnTo>
                    <a:pt x="2025819" y="337005"/>
                  </a:lnTo>
                  <a:lnTo>
                    <a:pt x="2025819" y="334764"/>
                  </a:lnTo>
                  <a:lnTo>
                    <a:pt x="2025819" y="319174"/>
                  </a:lnTo>
                  <a:lnTo>
                    <a:pt x="2025819" y="321415"/>
                  </a:lnTo>
                  <a:lnTo>
                    <a:pt x="2025819" y="325864"/>
                  </a:lnTo>
                  <a:lnTo>
                    <a:pt x="2028157" y="321415"/>
                  </a:lnTo>
                  <a:lnTo>
                    <a:pt x="2028157" y="325864"/>
                  </a:lnTo>
                  <a:lnTo>
                    <a:pt x="2028157" y="323624"/>
                  </a:lnTo>
                  <a:lnTo>
                    <a:pt x="2028157" y="312422"/>
                  </a:lnTo>
                  <a:lnTo>
                    <a:pt x="2028157" y="314631"/>
                  </a:lnTo>
                  <a:lnTo>
                    <a:pt x="2030371" y="337005"/>
                  </a:lnTo>
                  <a:lnTo>
                    <a:pt x="2030371" y="341454"/>
                  </a:lnTo>
                  <a:lnTo>
                    <a:pt x="2030371" y="359285"/>
                  </a:lnTo>
                  <a:lnTo>
                    <a:pt x="2030371" y="357044"/>
                  </a:lnTo>
                  <a:lnTo>
                    <a:pt x="2030371" y="352595"/>
                  </a:lnTo>
                  <a:lnTo>
                    <a:pt x="2030371" y="354835"/>
                  </a:lnTo>
                  <a:lnTo>
                    <a:pt x="2032615" y="383868"/>
                  </a:lnTo>
                  <a:lnTo>
                    <a:pt x="2032615" y="381627"/>
                  </a:lnTo>
                  <a:lnTo>
                    <a:pt x="2032615" y="388318"/>
                  </a:lnTo>
                  <a:lnTo>
                    <a:pt x="2032615" y="386108"/>
                  </a:lnTo>
                  <a:lnTo>
                    <a:pt x="2034829" y="383868"/>
                  </a:lnTo>
                  <a:lnTo>
                    <a:pt x="2034829" y="392768"/>
                  </a:lnTo>
                  <a:lnTo>
                    <a:pt x="2037074" y="377178"/>
                  </a:lnTo>
                  <a:lnTo>
                    <a:pt x="2037074" y="383868"/>
                  </a:lnTo>
                  <a:lnTo>
                    <a:pt x="2037074" y="381627"/>
                  </a:lnTo>
                  <a:lnTo>
                    <a:pt x="2037074" y="374968"/>
                  </a:lnTo>
                  <a:lnTo>
                    <a:pt x="2039318" y="383868"/>
                  </a:lnTo>
                  <a:lnTo>
                    <a:pt x="2039318" y="381627"/>
                  </a:lnTo>
                  <a:lnTo>
                    <a:pt x="2039318" y="379418"/>
                  </a:lnTo>
                  <a:lnTo>
                    <a:pt x="2039318" y="370425"/>
                  </a:lnTo>
                  <a:lnTo>
                    <a:pt x="2041532" y="395008"/>
                  </a:lnTo>
                  <a:lnTo>
                    <a:pt x="2041532" y="392768"/>
                  </a:lnTo>
                  <a:lnTo>
                    <a:pt x="2041532" y="397249"/>
                  </a:lnTo>
                  <a:lnTo>
                    <a:pt x="2041532" y="410598"/>
                  </a:lnTo>
                  <a:lnTo>
                    <a:pt x="2041532" y="406148"/>
                  </a:lnTo>
                  <a:lnTo>
                    <a:pt x="2043776" y="390558"/>
                  </a:lnTo>
                  <a:lnTo>
                    <a:pt x="2043776" y="392768"/>
                  </a:lnTo>
                  <a:lnTo>
                    <a:pt x="2043776" y="415048"/>
                  </a:lnTo>
                  <a:lnTo>
                    <a:pt x="2045990" y="415048"/>
                  </a:lnTo>
                  <a:lnTo>
                    <a:pt x="2045990" y="412839"/>
                  </a:lnTo>
                  <a:lnTo>
                    <a:pt x="2045990" y="421738"/>
                  </a:lnTo>
                  <a:lnTo>
                    <a:pt x="2045990" y="437422"/>
                  </a:lnTo>
                  <a:lnTo>
                    <a:pt x="2045990" y="428491"/>
                  </a:lnTo>
                  <a:lnTo>
                    <a:pt x="2045990" y="430731"/>
                  </a:lnTo>
                  <a:lnTo>
                    <a:pt x="2045990" y="459702"/>
                  </a:lnTo>
                  <a:lnTo>
                    <a:pt x="2045990" y="457461"/>
                  </a:lnTo>
                  <a:lnTo>
                    <a:pt x="2048234" y="432972"/>
                  </a:lnTo>
                  <a:lnTo>
                    <a:pt x="2048234" y="435181"/>
                  </a:lnTo>
                  <a:lnTo>
                    <a:pt x="2050448" y="444112"/>
                  </a:lnTo>
                  <a:lnTo>
                    <a:pt x="2050448" y="441871"/>
                  </a:lnTo>
                  <a:lnTo>
                    <a:pt x="2050448" y="435181"/>
                  </a:lnTo>
                  <a:lnTo>
                    <a:pt x="2050448" y="437422"/>
                  </a:lnTo>
                  <a:lnTo>
                    <a:pt x="2052693" y="441871"/>
                  </a:lnTo>
                  <a:lnTo>
                    <a:pt x="2052693" y="439662"/>
                  </a:lnTo>
                  <a:lnTo>
                    <a:pt x="2052693" y="426281"/>
                  </a:lnTo>
                  <a:lnTo>
                    <a:pt x="2052693" y="428491"/>
                  </a:lnTo>
                  <a:lnTo>
                    <a:pt x="2052693" y="435181"/>
                  </a:lnTo>
                  <a:lnTo>
                    <a:pt x="2054937" y="432972"/>
                  </a:lnTo>
                  <a:lnTo>
                    <a:pt x="2054937" y="430731"/>
                  </a:lnTo>
                  <a:lnTo>
                    <a:pt x="2054937" y="435181"/>
                  </a:lnTo>
                  <a:lnTo>
                    <a:pt x="2054937" y="428491"/>
                  </a:lnTo>
                  <a:lnTo>
                    <a:pt x="2057151" y="455252"/>
                  </a:lnTo>
                  <a:lnTo>
                    <a:pt x="2057151" y="457461"/>
                  </a:lnTo>
                  <a:lnTo>
                    <a:pt x="2057151" y="475292"/>
                  </a:lnTo>
                  <a:lnTo>
                    <a:pt x="2057151" y="473082"/>
                  </a:lnTo>
                  <a:lnTo>
                    <a:pt x="2057151" y="468602"/>
                  </a:lnTo>
                  <a:lnTo>
                    <a:pt x="2057151" y="470842"/>
                  </a:lnTo>
                  <a:lnTo>
                    <a:pt x="2059395" y="493185"/>
                  </a:lnTo>
                  <a:lnTo>
                    <a:pt x="2059395" y="490975"/>
                  </a:lnTo>
                  <a:lnTo>
                    <a:pt x="2059395" y="486525"/>
                  </a:lnTo>
                  <a:lnTo>
                    <a:pt x="2059395" y="490975"/>
                  </a:lnTo>
                  <a:lnTo>
                    <a:pt x="2059395" y="488735"/>
                  </a:lnTo>
                  <a:lnTo>
                    <a:pt x="2061609" y="484285"/>
                  </a:lnTo>
                  <a:lnTo>
                    <a:pt x="2061609" y="486525"/>
                  </a:lnTo>
                  <a:lnTo>
                    <a:pt x="2061609" y="490975"/>
                  </a:lnTo>
                  <a:lnTo>
                    <a:pt x="2061609" y="488735"/>
                  </a:lnTo>
                  <a:lnTo>
                    <a:pt x="2063853" y="468602"/>
                  </a:lnTo>
                  <a:lnTo>
                    <a:pt x="2063853" y="473082"/>
                  </a:lnTo>
                  <a:lnTo>
                    <a:pt x="2063853" y="470842"/>
                  </a:lnTo>
                  <a:lnTo>
                    <a:pt x="2063853" y="464152"/>
                  </a:lnTo>
                  <a:lnTo>
                    <a:pt x="2063853" y="466392"/>
                  </a:lnTo>
                  <a:lnTo>
                    <a:pt x="2066098" y="473082"/>
                  </a:lnTo>
                  <a:lnTo>
                    <a:pt x="2066098" y="470842"/>
                  </a:lnTo>
                  <a:lnTo>
                    <a:pt x="2066098" y="461942"/>
                  </a:lnTo>
                  <a:lnTo>
                    <a:pt x="2066098" y="464152"/>
                  </a:lnTo>
                  <a:lnTo>
                    <a:pt x="2066098" y="482044"/>
                  </a:lnTo>
                  <a:lnTo>
                    <a:pt x="2066098" y="479835"/>
                  </a:lnTo>
                  <a:lnTo>
                    <a:pt x="2068312" y="468602"/>
                  </a:lnTo>
                  <a:lnTo>
                    <a:pt x="2068312" y="488735"/>
                  </a:lnTo>
                  <a:lnTo>
                    <a:pt x="2068312" y="486525"/>
                  </a:lnTo>
                  <a:lnTo>
                    <a:pt x="2068312" y="502115"/>
                  </a:lnTo>
                  <a:lnTo>
                    <a:pt x="2068312" y="499875"/>
                  </a:lnTo>
                  <a:lnTo>
                    <a:pt x="2070556" y="484285"/>
                  </a:lnTo>
                  <a:lnTo>
                    <a:pt x="2070556" y="486525"/>
                  </a:lnTo>
                  <a:lnTo>
                    <a:pt x="2070556" y="506565"/>
                  </a:lnTo>
                  <a:lnTo>
                    <a:pt x="2072770" y="506565"/>
                  </a:lnTo>
                  <a:lnTo>
                    <a:pt x="2072770" y="508806"/>
                  </a:lnTo>
                  <a:lnTo>
                    <a:pt x="2072770" y="526636"/>
                  </a:lnTo>
                  <a:lnTo>
                    <a:pt x="2072770" y="524396"/>
                  </a:lnTo>
                  <a:lnTo>
                    <a:pt x="2072770" y="517705"/>
                  </a:lnTo>
                  <a:lnTo>
                    <a:pt x="2072770" y="540079"/>
                  </a:lnTo>
                  <a:lnTo>
                    <a:pt x="2075014" y="508806"/>
                  </a:lnTo>
                  <a:lnTo>
                    <a:pt x="2075014" y="506565"/>
                  </a:lnTo>
                  <a:lnTo>
                    <a:pt x="2077259" y="508806"/>
                  </a:lnTo>
                  <a:lnTo>
                    <a:pt x="2077259" y="515496"/>
                  </a:lnTo>
                  <a:lnTo>
                    <a:pt x="2077259" y="513255"/>
                  </a:lnTo>
                  <a:lnTo>
                    <a:pt x="2077259" y="508806"/>
                  </a:lnTo>
                  <a:lnTo>
                    <a:pt x="2079472" y="513255"/>
                  </a:lnTo>
                  <a:lnTo>
                    <a:pt x="2079472" y="502115"/>
                  </a:lnTo>
                  <a:lnTo>
                    <a:pt x="2079472" y="504356"/>
                  </a:lnTo>
                  <a:lnTo>
                    <a:pt x="2079472" y="515496"/>
                  </a:lnTo>
                  <a:lnTo>
                    <a:pt x="2081717" y="513255"/>
                  </a:lnTo>
                  <a:lnTo>
                    <a:pt x="2081717" y="511015"/>
                  </a:lnTo>
                  <a:lnTo>
                    <a:pt x="2081717" y="513255"/>
                  </a:lnTo>
                  <a:lnTo>
                    <a:pt x="2081717" y="517705"/>
                  </a:lnTo>
                  <a:lnTo>
                    <a:pt x="2081717" y="515496"/>
                  </a:lnTo>
                  <a:lnTo>
                    <a:pt x="2081717" y="513255"/>
                  </a:lnTo>
                  <a:lnTo>
                    <a:pt x="2083931" y="544529"/>
                  </a:lnTo>
                  <a:lnTo>
                    <a:pt x="2083931" y="553428"/>
                  </a:lnTo>
                  <a:lnTo>
                    <a:pt x="2083931" y="564569"/>
                  </a:lnTo>
                  <a:lnTo>
                    <a:pt x="2083931" y="560119"/>
                  </a:lnTo>
                  <a:lnTo>
                    <a:pt x="2083931" y="557878"/>
                  </a:lnTo>
                  <a:lnTo>
                    <a:pt x="2086175" y="575709"/>
                  </a:lnTo>
                  <a:lnTo>
                    <a:pt x="2086175" y="566809"/>
                  </a:lnTo>
                  <a:lnTo>
                    <a:pt x="2086175" y="571259"/>
                  </a:lnTo>
                  <a:lnTo>
                    <a:pt x="2086175" y="566809"/>
                  </a:lnTo>
                  <a:lnTo>
                    <a:pt x="2088420" y="562359"/>
                  </a:lnTo>
                  <a:lnTo>
                    <a:pt x="2088420" y="564569"/>
                  </a:lnTo>
                  <a:lnTo>
                    <a:pt x="2088420" y="569050"/>
                  </a:lnTo>
                  <a:lnTo>
                    <a:pt x="2088420" y="566809"/>
                  </a:lnTo>
                  <a:lnTo>
                    <a:pt x="2090633" y="546738"/>
                  </a:lnTo>
                  <a:lnTo>
                    <a:pt x="2090633" y="548979"/>
                  </a:lnTo>
                  <a:lnTo>
                    <a:pt x="2090633" y="555669"/>
                  </a:lnTo>
                  <a:lnTo>
                    <a:pt x="2090633" y="553428"/>
                  </a:lnTo>
                  <a:lnTo>
                    <a:pt x="2090633" y="548979"/>
                  </a:lnTo>
                  <a:lnTo>
                    <a:pt x="2090633" y="551219"/>
                  </a:lnTo>
                  <a:lnTo>
                    <a:pt x="2092878" y="564569"/>
                  </a:lnTo>
                  <a:lnTo>
                    <a:pt x="2092878" y="560119"/>
                  </a:lnTo>
                  <a:lnTo>
                    <a:pt x="2092878" y="557878"/>
                  </a:lnTo>
                  <a:lnTo>
                    <a:pt x="2092878" y="562359"/>
                  </a:lnTo>
                  <a:lnTo>
                    <a:pt x="2092878" y="577949"/>
                  </a:lnTo>
                  <a:lnTo>
                    <a:pt x="2095091" y="569050"/>
                  </a:lnTo>
                  <a:lnTo>
                    <a:pt x="2095091" y="571259"/>
                  </a:lnTo>
                  <a:lnTo>
                    <a:pt x="2095091" y="593633"/>
                  </a:lnTo>
                  <a:lnTo>
                    <a:pt x="2095091" y="595842"/>
                  </a:lnTo>
                  <a:lnTo>
                    <a:pt x="2095091" y="609223"/>
                  </a:lnTo>
                  <a:lnTo>
                    <a:pt x="2097336" y="602532"/>
                  </a:lnTo>
                  <a:lnTo>
                    <a:pt x="2097336" y="593633"/>
                  </a:lnTo>
                  <a:lnTo>
                    <a:pt x="2097336" y="595842"/>
                  </a:lnTo>
                  <a:lnTo>
                    <a:pt x="2097336" y="620363"/>
                  </a:lnTo>
                  <a:lnTo>
                    <a:pt x="2099581" y="618122"/>
                  </a:lnTo>
                  <a:lnTo>
                    <a:pt x="2099581" y="620363"/>
                  </a:lnTo>
                  <a:lnTo>
                    <a:pt x="2099581" y="638255"/>
                  </a:lnTo>
                  <a:lnTo>
                    <a:pt x="2099581" y="636046"/>
                  </a:lnTo>
                  <a:lnTo>
                    <a:pt x="2099581" y="629262"/>
                  </a:lnTo>
                  <a:lnTo>
                    <a:pt x="2099581" y="631503"/>
                  </a:lnTo>
                  <a:lnTo>
                    <a:pt x="2099581" y="649396"/>
                  </a:lnTo>
                  <a:lnTo>
                    <a:pt x="2101794" y="618122"/>
                  </a:lnTo>
                  <a:lnTo>
                    <a:pt x="2101794" y="620363"/>
                  </a:lnTo>
                  <a:lnTo>
                    <a:pt x="2101794" y="618122"/>
                  </a:lnTo>
                  <a:lnTo>
                    <a:pt x="2101794" y="620363"/>
                  </a:lnTo>
                  <a:lnTo>
                    <a:pt x="2104039" y="633743"/>
                  </a:lnTo>
                  <a:lnTo>
                    <a:pt x="2104039" y="627053"/>
                  </a:lnTo>
                  <a:lnTo>
                    <a:pt x="2104039" y="629262"/>
                  </a:lnTo>
                  <a:lnTo>
                    <a:pt x="2106252" y="638255"/>
                  </a:lnTo>
                  <a:lnTo>
                    <a:pt x="2106252" y="636046"/>
                  </a:lnTo>
                  <a:lnTo>
                    <a:pt x="2106252" y="631503"/>
                  </a:lnTo>
                  <a:lnTo>
                    <a:pt x="2108497" y="649396"/>
                  </a:lnTo>
                  <a:lnTo>
                    <a:pt x="2108497" y="647186"/>
                  </a:lnTo>
                  <a:lnTo>
                    <a:pt x="2108497" y="656086"/>
                  </a:lnTo>
                  <a:lnTo>
                    <a:pt x="2108497" y="653845"/>
                  </a:lnTo>
                  <a:lnTo>
                    <a:pt x="2108497" y="656086"/>
                  </a:lnTo>
                  <a:lnTo>
                    <a:pt x="2110710" y="685057"/>
                  </a:lnTo>
                  <a:lnTo>
                    <a:pt x="2110710" y="689600"/>
                  </a:lnTo>
                  <a:lnTo>
                    <a:pt x="2110710" y="691809"/>
                  </a:lnTo>
                  <a:lnTo>
                    <a:pt x="2110710" y="709640"/>
                  </a:lnTo>
                  <a:lnTo>
                    <a:pt x="2110710" y="707399"/>
                  </a:lnTo>
                  <a:lnTo>
                    <a:pt x="2110710" y="700740"/>
                  </a:lnTo>
                  <a:lnTo>
                    <a:pt x="2110710" y="702949"/>
                  </a:lnTo>
                  <a:lnTo>
                    <a:pt x="2112955" y="716330"/>
                  </a:lnTo>
                  <a:lnTo>
                    <a:pt x="2112955" y="714089"/>
                  </a:lnTo>
                  <a:lnTo>
                    <a:pt x="2112955" y="705190"/>
                  </a:lnTo>
                  <a:lnTo>
                    <a:pt x="2112955" y="707399"/>
                  </a:lnTo>
                  <a:lnTo>
                    <a:pt x="2112955" y="709640"/>
                  </a:lnTo>
                  <a:lnTo>
                    <a:pt x="2112955" y="702949"/>
                  </a:lnTo>
                  <a:lnTo>
                    <a:pt x="2115200" y="700740"/>
                  </a:lnTo>
                  <a:lnTo>
                    <a:pt x="2115200" y="705190"/>
                  </a:lnTo>
                  <a:lnTo>
                    <a:pt x="2115200" y="702949"/>
                  </a:lnTo>
                  <a:lnTo>
                    <a:pt x="2117413" y="687266"/>
                  </a:lnTo>
                  <a:lnTo>
                    <a:pt x="2117413" y="691809"/>
                  </a:lnTo>
                  <a:lnTo>
                    <a:pt x="2117413" y="694050"/>
                  </a:lnTo>
                  <a:lnTo>
                    <a:pt x="2117413" y="691809"/>
                  </a:lnTo>
                  <a:lnTo>
                    <a:pt x="2119658" y="711880"/>
                  </a:lnTo>
                  <a:lnTo>
                    <a:pt x="2119658" y="707399"/>
                  </a:lnTo>
                  <a:lnTo>
                    <a:pt x="2119658" y="705190"/>
                  </a:lnTo>
                  <a:lnTo>
                    <a:pt x="2119658" y="714089"/>
                  </a:lnTo>
                  <a:lnTo>
                    <a:pt x="2119658" y="727470"/>
                  </a:lnTo>
                  <a:lnTo>
                    <a:pt x="2119658" y="725230"/>
                  </a:lnTo>
                  <a:lnTo>
                    <a:pt x="2121871" y="720780"/>
                  </a:lnTo>
                  <a:lnTo>
                    <a:pt x="2121871" y="745363"/>
                  </a:lnTo>
                  <a:lnTo>
                    <a:pt x="2121871" y="743153"/>
                  </a:lnTo>
                  <a:lnTo>
                    <a:pt x="2121871" y="749813"/>
                  </a:lnTo>
                  <a:lnTo>
                    <a:pt x="2121871" y="758743"/>
                  </a:lnTo>
                  <a:lnTo>
                    <a:pt x="2121871" y="756503"/>
                  </a:lnTo>
                  <a:lnTo>
                    <a:pt x="2124116" y="740913"/>
                  </a:lnTo>
                  <a:lnTo>
                    <a:pt x="2124116" y="743153"/>
                  </a:lnTo>
                  <a:lnTo>
                    <a:pt x="2124116" y="763193"/>
                  </a:lnTo>
                  <a:lnTo>
                    <a:pt x="2126361" y="760953"/>
                  </a:lnTo>
                  <a:lnTo>
                    <a:pt x="2126361" y="763193"/>
                  </a:lnTo>
                  <a:lnTo>
                    <a:pt x="2126361" y="778783"/>
                  </a:lnTo>
                  <a:lnTo>
                    <a:pt x="2126361" y="776574"/>
                  </a:lnTo>
                  <a:lnTo>
                    <a:pt x="2126361" y="765434"/>
                  </a:lnTo>
                  <a:lnTo>
                    <a:pt x="2126361" y="767643"/>
                  </a:lnTo>
                  <a:lnTo>
                    <a:pt x="2126361" y="778783"/>
                  </a:lnTo>
                  <a:lnTo>
                    <a:pt x="2126361" y="776574"/>
                  </a:lnTo>
                  <a:lnTo>
                    <a:pt x="2128574" y="743153"/>
                  </a:lnTo>
                  <a:lnTo>
                    <a:pt x="2130819" y="754293"/>
                  </a:lnTo>
                  <a:lnTo>
                    <a:pt x="2130819" y="752053"/>
                  </a:lnTo>
                  <a:lnTo>
                    <a:pt x="2130819" y="747603"/>
                  </a:lnTo>
                  <a:lnTo>
                    <a:pt x="2130819" y="749813"/>
                  </a:lnTo>
                  <a:lnTo>
                    <a:pt x="2133126" y="756503"/>
                  </a:lnTo>
                  <a:lnTo>
                    <a:pt x="2133126" y="749813"/>
                  </a:lnTo>
                  <a:lnTo>
                    <a:pt x="2133126" y="752053"/>
                  </a:lnTo>
                  <a:lnTo>
                    <a:pt x="2135339" y="765434"/>
                  </a:lnTo>
                  <a:lnTo>
                    <a:pt x="2135339" y="763193"/>
                  </a:lnTo>
                  <a:lnTo>
                    <a:pt x="2135339" y="772093"/>
                  </a:lnTo>
                  <a:lnTo>
                    <a:pt x="2135339" y="769883"/>
                  </a:lnTo>
                  <a:lnTo>
                    <a:pt x="2135339" y="767643"/>
                  </a:lnTo>
                  <a:lnTo>
                    <a:pt x="2137584" y="794466"/>
                  </a:lnTo>
                  <a:lnTo>
                    <a:pt x="2137584" y="792164"/>
                  </a:lnTo>
                  <a:lnTo>
                    <a:pt x="2137584" y="796707"/>
                  </a:lnTo>
                  <a:lnTo>
                    <a:pt x="2137584" y="807847"/>
                  </a:lnTo>
                  <a:lnTo>
                    <a:pt x="2137584" y="794466"/>
                  </a:lnTo>
                  <a:lnTo>
                    <a:pt x="2137584" y="796707"/>
                  </a:lnTo>
                  <a:lnTo>
                    <a:pt x="2139829" y="801157"/>
                  </a:lnTo>
                  <a:lnTo>
                    <a:pt x="2139829" y="798916"/>
                  </a:lnTo>
                  <a:lnTo>
                    <a:pt x="2139829" y="778783"/>
                  </a:lnTo>
                  <a:lnTo>
                    <a:pt x="2139829" y="781024"/>
                  </a:lnTo>
                  <a:lnTo>
                    <a:pt x="2139829" y="783233"/>
                  </a:lnTo>
                  <a:lnTo>
                    <a:pt x="2139829" y="781024"/>
                  </a:lnTo>
                  <a:lnTo>
                    <a:pt x="2142042" y="769883"/>
                  </a:lnTo>
                  <a:lnTo>
                    <a:pt x="2142042" y="767643"/>
                  </a:lnTo>
                  <a:lnTo>
                    <a:pt x="2144287" y="747603"/>
                  </a:lnTo>
                  <a:lnTo>
                    <a:pt x="2144287" y="749813"/>
                  </a:lnTo>
                  <a:lnTo>
                    <a:pt x="2144287" y="754293"/>
                  </a:lnTo>
                  <a:lnTo>
                    <a:pt x="2144287" y="752053"/>
                  </a:lnTo>
                  <a:lnTo>
                    <a:pt x="2144287" y="749813"/>
                  </a:lnTo>
                  <a:lnTo>
                    <a:pt x="2144287" y="752053"/>
                  </a:lnTo>
                  <a:lnTo>
                    <a:pt x="2146500" y="767643"/>
                  </a:lnTo>
                  <a:lnTo>
                    <a:pt x="2146500" y="765434"/>
                  </a:lnTo>
                  <a:lnTo>
                    <a:pt x="2146500" y="760953"/>
                  </a:lnTo>
                  <a:lnTo>
                    <a:pt x="2146500" y="758743"/>
                  </a:lnTo>
                  <a:lnTo>
                    <a:pt x="2146500" y="760953"/>
                  </a:lnTo>
                  <a:lnTo>
                    <a:pt x="2148745" y="783233"/>
                  </a:lnTo>
                  <a:lnTo>
                    <a:pt x="2148745" y="781024"/>
                  </a:lnTo>
                  <a:lnTo>
                    <a:pt x="2148745" y="783233"/>
                  </a:lnTo>
                  <a:lnTo>
                    <a:pt x="2148745" y="792164"/>
                  </a:lnTo>
                  <a:lnTo>
                    <a:pt x="2148745" y="787714"/>
                  </a:lnTo>
                  <a:lnTo>
                    <a:pt x="2150989" y="769883"/>
                  </a:lnTo>
                  <a:lnTo>
                    <a:pt x="2150989" y="772093"/>
                  </a:lnTo>
                  <a:lnTo>
                    <a:pt x="2150989" y="778783"/>
                  </a:lnTo>
                  <a:lnTo>
                    <a:pt x="2153203" y="776574"/>
                  </a:lnTo>
                  <a:lnTo>
                    <a:pt x="2153203" y="774333"/>
                  </a:lnTo>
                  <a:lnTo>
                    <a:pt x="2153203" y="776574"/>
                  </a:lnTo>
                  <a:lnTo>
                    <a:pt x="2153203" y="789923"/>
                  </a:lnTo>
                  <a:lnTo>
                    <a:pt x="2153203" y="787714"/>
                  </a:lnTo>
                  <a:lnTo>
                    <a:pt x="2153203" y="769883"/>
                  </a:lnTo>
                  <a:lnTo>
                    <a:pt x="2153203" y="772093"/>
                  </a:lnTo>
                  <a:lnTo>
                    <a:pt x="2153203" y="778783"/>
                  </a:lnTo>
                  <a:lnTo>
                    <a:pt x="2153203" y="776574"/>
                  </a:lnTo>
                  <a:lnTo>
                    <a:pt x="2155448" y="734160"/>
                  </a:lnTo>
                  <a:lnTo>
                    <a:pt x="2155448" y="731920"/>
                  </a:lnTo>
                  <a:lnTo>
                    <a:pt x="2155448" y="734160"/>
                  </a:lnTo>
                  <a:lnTo>
                    <a:pt x="2157661" y="743153"/>
                  </a:lnTo>
                  <a:lnTo>
                    <a:pt x="2157661" y="740913"/>
                  </a:lnTo>
                  <a:lnTo>
                    <a:pt x="2157661" y="738610"/>
                  </a:lnTo>
                  <a:lnTo>
                    <a:pt x="2157661" y="734160"/>
                  </a:lnTo>
                  <a:lnTo>
                    <a:pt x="2157661" y="731920"/>
                  </a:lnTo>
                  <a:lnTo>
                    <a:pt x="2157661" y="734160"/>
                  </a:lnTo>
                  <a:lnTo>
                    <a:pt x="2159906" y="740913"/>
                  </a:lnTo>
                  <a:lnTo>
                    <a:pt x="2159906" y="738610"/>
                  </a:lnTo>
                  <a:lnTo>
                    <a:pt x="2159906" y="731920"/>
                  </a:lnTo>
                  <a:lnTo>
                    <a:pt x="2159906" y="734160"/>
                  </a:lnTo>
                  <a:lnTo>
                    <a:pt x="2162150" y="745363"/>
                  </a:lnTo>
                  <a:lnTo>
                    <a:pt x="2162150" y="743153"/>
                  </a:lnTo>
                  <a:lnTo>
                    <a:pt x="2162150" y="740913"/>
                  </a:lnTo>
                  <a:lnTo>
                    <a:pt x="2162150" y="743153"/>
                  </a:lnTo>
                  <a:lnTo>
                    <a:pt x="2162150" y="747603"/>
                  </a:lnTo>
                  <a:lnTo>
                    <a:pt x="2162150" y="745363"/>
                  </a:lnTo>
                  <a:lnTo>
                    <a:pt x="2162150" y="740913"/>
                  </a:lnTo>
                  <a:lnTo>
                    <a:pt x="2164364" y="758743"/>
                  </a:lnTo>
                  <a:lnTo>
                    <a:pt x="2164364" y="756503"/>
                  </a:lnTo>
                  <a:lnTo>
                    <a:pt x="2164364" y="763193"/>
                  </a:lnTo>
                  <a:lnTo>
                    <a:pt x="2164364" y="767643"/>
                  </a:lnTo>
                  <a:lnTo>
                    <a:pt x="2164364" y="765434"/>
                  </a:lnTo>
                  <a:lnTo>
                    <a:pt x="2164364" y="749813"/>
                  </a:lnTo>
                  <a:lnTo>
                    <a:pt x="2166608" y="749813"/>
                  </a:lnTo>
                  <a:lnTo>
                    <a:pt x="2166608" y="723020"/>
                  </a:lnTo>
                  <a:lnTo>
                    <a:pt x="2166608" y="725230"/>
                  </a:lnTo>
                  <a:lnTo>
                    <a:pt x="2166608" y="723020"/>
                  </a:lnTo>
                  <a:lnTo>
                    <a:pt x="2168822" y="711880"/>
                  </a:lnTo>
                  <a:lnTo>
                    <a:pt x="2168822" y="709640"/>
                  </a:lnTo>
                  <a:lnTo>
                    <a:pt x="2171067" y="691809"/>
                  </a:lnTo>
                  <a:lnTo>
                    <a:pt x="2171067" y="694050"/>
                  </a:lnTo>
                  <a:lnTo>
                    <a:pt x="2171067" y="698499"/>
                  </a:lnTo>
                  <a:lnTo>
                    <a:pt x="2171067" y="696259"/>
                  </a:lnTo>
                  <a:lnTo>
                    <a:pt x="2173311" y="711880"/>
                  </a:lnTo>
                  <a:lnTo>
                    <a:pt x="2173311" y="709640"/>
                  </a:lnTo>
                  <a:lnTo>
                    <a:pt x="2173311" y="702949"/>
                  </a:lnTo>
                  <a:lnTo>
                    <a:pt x="2173311" y="705190"/>
                  </a:lnTo>
                  <a:lnTo>
                    <a:pt x="2173311" y="720780"/>
                  </a:lnTo>
                  <a:lnTo>
                    <a:pt x="2175525" y="729679"/>
                  </a:lnTo>
                  <a:lnTo>
                    <a:pt x="2177769" y="720780"/>
                  </a:lnTo>
                  <a:lnTo>
                    <a:pt x="2177769" y="707399"/>
                  </a:lnTo>
                  <a:lnTo>
                    <a:pt x="2177769" y="707399"/>
                  </a:lnTo>
                  <a:lnTo>
                    <a:pt x="2177769" y="711880"/>
                  </a:lnTo>
                  <a:lnTo>
                    <a:pt x="2177769" y="709640"/>
                  </a:lnTo>
                  <a:lnTo>
                    <a:pt x="2179983" y="705190"/>
                  </a:lnTo>
                  <a:lnTo>
                    <a:pt x="2179983" y="711880"/>
                  </a:lnTo>
                  <a:lnTo>
                    <a:pt x="2179983" y="718539"/>
                  </a:lnTo>
                  <a:lnTo>
                    <a:pt x="2179983" y="716330"/>
                  </a:lnTo>
                  <a:lnTo>
                    <a:pt x="2179983" y="698499"/>
                  </a:lnTo>
                  <a:lnTo>
                    <a:pt x="2179983" y="700740"/>
                  </a:lnTo>
                  <a:lnTo>
                    <a:pt x="2179983" y="702949"/>
                  </a:lnTo>
                  <a:lnTo>
                    <a:pt x="2182227" y="662776"/>
                  </a:lnTo>
                  <a:lnTo>
                    <a:pt x="2182227" y="664986"/>
                  </a:lnTo>
                  <a:lnTo>
                    <a:pt x="2184441" y="678366"/>
                  </a:lnTo>
                  <a:lnTo>
                    <a:pt x="2184441" y="676126"/>
                  </a:lnTo>
                  <a:lnTo>
                    <a:pt x="2184441" y="671676"/>
                  </a:lnTo>
                  <a:lnTo>
                    <a:pt x="2184441" y="673916"/>
                  </a:lnTo>
                  <a:lnTo>
                    <a:pt x="2186686" y="680607"/>
                  </a:lnTo>
                  <a:lnTo>
                    <a:pt x="2186686" y="678366"/>
                  </a:lnTo>
                  <a:lnTo>
                    <a:pt x="2186686" y="673916"/>
                  </a:lnTo>
                  <a:lnTo>
                    <a:pt x="2186686" y="676126"/>
                  </a:lnTo>
                  <a:lnTo>
                    <a:pt x="2188930" y="689600"/>
                  </a:lnTo>
                  <a:lnTo>
                    <a:pt x="2188930" y="687266"/>
                  </a:lnTo>
                  <a:lnTo>
                    <a:pt x="2188930" y="685057"/>
                  </a:lnTo>
                  <a:lnTo>
                    <a:pt x="2188930" y="687266"/>
                  </a:lnTo>
                  <a:lnTo>
                    <a:pt x="2188930" y="689600"/>
                  </a:lnTo>
                  <a:lnTo>
                    <a:pt x="2188930" y="687266"/>
                  </a:lnTo>
                  <a:lnTo>
                    <a:pt x="2188930" y="682816"/>
                  </a:lnTo>
                  <a:lnTo>
                    <a:pt x="2191144" y="698499"/>
                  </a:lnTo>
                  <a:lnTo>
                    <a:pt x="2191144" y="696259"/>
                  </a:lnTo>
                  <a:lnTo>
                    <a:pt x="2191144" y="694050"/>
                  </a:lnTo>
                  <a:lnTo>
                    <a:pt x="2191144" y="702949"/>
                  </a:lnTo>
                  <a:lnTo>
                    <a:pt x="2191144" y="705190"/>
                  </a:lnTo>
                  <a:lnTo>
                    <a:pt x="2191144" y="702949"/>
                  </a:lnTo>
                  <a:lnTo>
                    <a:pt x="2191144" y="682816"/>
                  </a:lnTo>
                  <a:lnTo>
                    <a:pt x="2193388" y="682816"/>
                  </a:lnTo>
                  <a:lnTo>
                    <a:pt x="2193388" y="676126"/>
                  </a:lnTo>
                  <a:lnTo>
                    <a:pt x="2193388" y="653845"/>
                  </a:lnTo>
                  <a:lnTo>
                    <a:pt x="2193388" y="658326"/>
                  </a:lnTo>
                  <a:lnTo>
                    <a:pt x="2193388" y="653845"/>
                  </a:lnTo>
                  <a:lnTo>
                    <a:pt x="2195602" y="644946"/>
                  </a:lnTo>
                  <a:lnTo>
                    <a:pt x="2195602" y="647186"/>
                  </a:lnTo>
                  <a:lnTo>
                    <a:pt x="2197846" y="633743"/>
                  </a:lnTo>
                  <a:lnTo>
                    <a:pt x="2197846" y="638255"/>
                  </a:lnTo>
                  <a:lnTo>
                    <a:pt x="2197846" y="642705"/>
                  </a:lnTo>
                  <a:lnTo>
                    <a:pt x="2197846" y="640496"/>
                  </a:lnTo>
                  <a:lnTo>
                    <a:pt x="2197846" y="642705"/>
                  </a:lnTo>
                  <a:lnTo>
                    <a:pt x="2200091" y="658326"/>
                  </a:lnTo>
                  <a:lnTo>
                    <a:pt x="2200091" y="651636"/>
                  </a:lnTo>
                  <a:lnTo>
                    <a:pt x="2200091" y="658326"/>
                  </a:lnTo>
                  <a:lnTo>
                    <a:pt x="2200091" y="667226"/>
                  </a:lnTo>
                  <a:lnTo>
                    <a:pt x="2202305" y="653845"/>
                  </a:lnTo>
                  <a:lnTo>
                    <a:pt x="2202305" y="656086"/>
                  </a:lnTo>
                  <a:lnTo>
                    <a:pt x="2202305" y="667226"/>
                  </a:lnTo>
                  <a:lnTo>
                    <a:pt x="2202305" y="662776"/>
                  </a:lnTo>
                  <a:lnTo>
                    <a:pt x="2202305" y="660536"/>
                  </a:lnTo>
                  <a:lnTo>
                    <a:pt x="2202305" y="664986"/>
                  </a:lnTo>
                  <a:lnTo>
                    <a:pt x="2202305" y="667226"/>
                  </a:lnTo>
                  <a:lnTo>
                    <a:pt x="2202305" y="664986"/>
                  </a:lnTo>
                  <a:lnTo>
                    <a:pt x="2204549" y="642705"/>
                  </a:lnTo>
                  <a:lnTo>
                    <a:pt x="2204549" y="644946"/>
                  </a:lnTo>
                  <a:lnTo>
                    <a:pt x="2204549" y="647186"/>
                  </a:lnTo>
                  <a:lnTo>
                    <a:pt x="2206763" y="638255"/>
                  </a:lnTo>
                  <a:lnTo>
                    <a:pt x="2206763" y="649396"/>
                  </a:lnTo>
                  <a:lnTo>
                    <a:pt x="2206763" y="642705"/>
                  </a:lnTo>
                  <a:lnTo>
                    <a:pt x="2206763" y="627053"/>
                  </a:lnTo>
                  <a:lnTo>
                    <a:pt x="2206763" y="629262"/>
                  </a:lnTo>
                  <a:lnTo>
                    <a:pt x="2206763" y="631503"/>
                  </a:lnTo>
                  <a:lnTo>
                    <a:pt x="2209007" y="593633"/>
                  </a:lnTo>
                  <a:lnTo>
                    <a:pt x="2209007" y="595842"/>
                  </a:lnTo>
                  <a:lnTo>
                    <a:pt x="2211252" y="611432"/>
                  </a:lnTo>
                  <a:lnTo>
                    <a:pt x="2211252" y="609223"/>
                  </a:lnTo>
                  <a:lnTo>
                    <a:pt x="2211252" y="604773"/>
                  </a:lnTo>
                  <a:lnTo>
                    <a:pt x="2211252" y="604773"/>
                  </a:lnTo>
                  <a:lnTo>
                    <a:pt x="2213465" y="611432"/>
                  </a:lnTo>
                  <a:lnTo>
                    <a:pt x="2213465" y="606982"/>
                  </a:lnTo>
                  <a:lnTo>
                    <a:pt x="2215710" y="615913"/>
                  </a:lnTo>
                  <a:lnTo>
                    <a:pt x="2215710" y="613672"/>
                  </a:lnTo>
                  <a:lnTo>
                    <a:pt x="2215710" y="609223"/>
                  </a:lnTo>
                  <a:lnTo>
                    <a:pt x="2215710" y="611432"/>
                  </a:lnTo>
                  <a:lnTo>
                    <a:pt x="2215710" y="613672"/>
                  </a:lnTo>
                  <a:lnTo>
                    <a:pt x="2215710" y="611432"/>
                  </a:lnTo>
                  <a:lnTo>
                    <a:pt x="2215710" y="602532"/>
                  </a:lnTo>
                  <a:lnTo>
                    <a:pt x="2217924" y="611432"/>
                  </a:lnTo>
                  <a:lnTo>
                    <a:pt x="2217924" y="609223"/>
                  </a:lnTo>
                  <a:lnTo>
                    <a:pt x="2217924" y="604773"/>
                  </a:lnTo>
                  <a:lnTo>
                    <a:pt x="2217924" y="609223"/>
                  </a:lnTo>
                  <a:lnTo>
                    <a:pt x="2217924" y="611432"/>
                  </a:lnTo>
                  <a:lnTo>
                    <a:pt x="2220168" y="551219"/>
                  </a:lnTo>
                  <a:lnTo>
                    <a:pt x="2220168" y="553428"/>
                  </a:lnTo>
                  <a:lnTo>
                    <a:pt x="2220168" y="555669"/>
                  </a:lnTo>
                  <a:lnTo>
                    <a:pt x="2220168" y="551219"/>
                  </a:lnTo>
                  <a:lnTo>
                    <a:pt x="2222413" y="542288"/>
                  </a:lnTo>
                  <a:lnTo>
                    <a:pt x="2222413" y="544529"/>
                  </a:lnTo>
                  <a:lnTo>
                    <a:pt x="2222413" y="546738"/>
                  </a:lnTo>
                  <a:lnTo>
                    <a:pt x="2222413" y="544529"/>
                  </a:lnTo>
                  <a:lnTo>
                    <a:pt x="2224626" y="533389"/>
                  </a:lnTo>
                  <a:lnTo>
                    <a:pt x="2224626" y="542288"/>
                  </a:lnTo>
                  <a:lnTo>
                    <a:pt x="2224626" y="540079"/>
                  </a:lnTo>
                  <a:lnTo>
                    <a:pt x="2226871" y="553428"/>
                  </a:lnTo>
                  <a:lnTo>
                    <a:pt x="2226871" y="551219"/>
                  </a:lnTo>
                  <a:lnTo>
                    <a:pt x="2226871" y="540079"/>
                  </a:lnTo>
                  <a:lnTo>
                    <a:pt x="2226871" y="542288"/>
                  </a:lnTo>
                  <a:lnTo>
                    <a:pt x="2226871" y="553428"/>
                  </a:lnTo>
                  <a:lnTo>
                    <a:pt x="2229084" y="535598"/>
                  </a:lnTo>
                  <a:lnTo>
                    <a:pt x="2229084" y="537839"/>
                  </a:lnTo>
                  <a:lnTo>
                    <a:pt x="2229084" y="542288"/>
                  </a:lnTo>
                  <a:lnTo>
                    <a:pt x="2229084" y="540079"/>
                  </a:lnTo>
                  <a:lnTo>
                    <a:pt x="2229084" y="533389"/>
                  </a:lnTo>
                  <a:lnTo>
                    <a:pt x="2229084" y="535598"/>
                  </a:lnTo>
                  <a:lnTo>
                    <a:pt x="2229084" y="537839"/>
                  </a:lnTo>
                  <a:lnTo>
                    <a:pt x="2229084" y="535598"/>
                  </a:lnTo>
                  <a:lnTo>
                    <a:pt x="2231329" y="508806"/>
                  </a:lnTo>
                  <a:lnTo>
                    <a:pt x="2231329" y="511015"/>
                  </a:lnTo>
                  <a:lnTo>
                    <a:pt x="2233574" y="497665"/>
                  </a:lnTo>
                  <a:lnTo>
                    <a:pt x="2233574" y="499875"/>
                  </a:lnTo>
                  <a:lnTo>
                    <a:pt x="2233574" y="508806"/>
                  </a:lnTo>
                  <a:lnTo>
                    <a:pt x="2233574" y="497665"/>
                  </a:lnTo>
                  <a:lnTo>
                    <a:pt x="2233574" y="484285"/>
                  </a:lnTo>
                  <a:lnTo>
                    <a:pt x="2233574" y="486525"/>
                  </a:lnTo>
                  <a:lnTo>
                    <a:pt x="2235787" y="459702"/>
                  </a:lnTo>
                  <a:lnTo>
                    <a:pt x="2235787" y="450802"/>
                  </a:lnTo>
                  <a:lnTo>
                    <a:pt x="2235787" y="453012"/>
                  </a:lnTo>
                  <a:lnTo>
                    <a:pt x="2238094" y="470842"/>
                  </a:lnTo>
                  <a:lnTo>
                    <a:pt x="2238094" y="468602"/>
                  </a:lnTo>
                  <a:lnTo>
                    <a:pt x="2238094" y="459702"/>
                  </a:lnTo>
                  <a:lnTo>
                    <a:pt x="2238094" y="461942"/>
                  </a:lnTo>
                  <a:lnTo>
                    <a:pt x="2240339" y="466392"/>
                  </a:lnTo>
                  <a:lnTo>
                    <a:pt x="2240339" y="459702"/>
                  </a:lnTo>
                  <a:lnTo>
                    <a:pt x="2240339" y="461942"/>
                  </a:lnTo>
                  <a:lnTo>
                    <a:pt x="2240339" y="464152"/>
                  </a:lnTo>
                  <a:lnTo>
                    <a:pt x="2242552" y="464152"/>
                  </a:lnTo>
                  <a:lnTo>
                    <a:pt x="2242552" y="457461"/>
                  </a:lnTo>
                  <a:lnTo>
                    <a:pt x="2242552" y="444112"/>
                  </a:lnTo>
                  <a:lnTo>
                    <a:pt x="2244797" y="448562"/>
                  </a:lnTo>
                  <a:lnTo>
                    <a:pt x="2244797" y="446321"/>
                  </a:lnTo>
                  <a:lnTo>
                    <a:pt x="2244797" y="439662"/>
                  </a:lnTo>
                  <a:lnTo>
                    <a:pt x="2244797" y="446321"/>
                  </a:lnTo>
                  <a:lnTo>
                    <a:pt x="2244797" y="441871"/>
                  </a:lnTo>
                  <a:lnTo>
                    <a:pt x="2247042" y="397249"/>
                  </a:lnTo>
                  <a:lnTo>
                    <a:pt x="2247042" y="386108"/>
                  </a:lnTo>
                  <a:lnTo>
                    <a:pt x="2247042" y="392768"/>
                  </a:lnTo>
                  <a:lnTo>
                    <a:pt x="2247042" y="388318"/>
                  </a:lnTo>
                  <a:lnTo>
                    <a:pt x="2249255" y="381627"/>
                  </a:lnTo>
                  <a:lnTo>
                    <a:pt x="2249255" y="383868"/>
                  </a:lnTo>
                  <a:lnTo>
                    <a:pt x="2249255" y="388318"/>
                  </a:lnTo>
                  <a:lnTo>
                    <a:pt x="2249255" y="386108"/>
                  </a:lnTo>
                  <a:lnTo>
                    <a:pt x="2249255" y="381627"/>
                  </a:lnTo>
                  <a:lnTo>
                    <a:pt x="2251500" y="381627"/>
                  </a:lnTo>
                  <a:lnTo>
                    <a:pt x="2251500" y="383868"/>
                  </a:lnTo>
                  <a:lnTo>
                    <a:pt x="2251500" y="390558"/>
                  </a:lnTo>
                  <a:lnTo>
                    <a:pt x="2251500" y="392768"/>
                  </a:lnTo>
                  <a:lnTo>
                    <a:pt x="2253713" y="403908"/>
                  </a:lnTo>
                  <a:lnTo>
                    <a:pt x="2253713" y="390558"/>
                  </a:lnTo>
                  <a:lnTo>
                    <a:pt x="2253713" y="397249"/>
                  </a:lnTo>
                  <a:lnTo>
                    <a:pt x="2253713" y="401698"/>
                  </a:lnTo>
                  <a:lnTo>
                    <a:pt x="2253713" y="399458"/>
                  </a:lnTo>
                  <a:lnTo>
                    <a:pt x="2255958" y="383868"/>
                  </a:lnTo>
                  <a:lnTo>
                    <a:pt x="2255958" y="386108"/>
                  </a:lnTo>
                  <a:lnTo>
                    <a:pt x="2255958" y="388318"/>
                  </a:lnTo>
                  <a:lnTo>
                    <a:pt x="2255958" y="381627"/>
                  </a:lnTo>
                  <a:lnTo>
                    <a:pt x="2255958" y="386108"/>
                  </a:lnTo>
                  <a:lnTo>
                    <a:pt x="2255958" y="381627"/>
                  </a:lnTo>
                  <a:lnTo>
                    <a:pt x="2258203" y="359285"/>
                  </a:lnTo>
                  <a:lnTo>
                    <a:pt x="2258203" y="361494"/>
                  </a:lnTo>
                  <a:lnTo>
                    <a:pt x="2260416" y="352595"/>
                  </a:lnTo>
                  <a:lnTo>
                    <a:pt x="2260416" y="357044"/>
                  </a:lnTo>
                  <a:lnTo>
                    <a:pt x="2260416" y="363735"/>
                  </a:lnTo>
                  <a:lnTo>
                    <a:pt x="2260416" y="359285"/>
                  </a:lnTo>
                  <a:lnTo>
                    <a:pt x="2260416" y="341454"/>
                  </a:lnTo>
                  <a:lnTo>
                    <a:pt x="2260416" y="343695"/>
                  </a:lnTo>
                  <a:lnTo>
                    <a:pt x="2260416" y="348145"/>
                  </a:lnTo>
                  <a:lnTo>
                    <a:pt x="2260416" y="345904"/>
                  </a:lnTo>
                  <a:lnTo>
                    <a:pt x="2262661" y="321415"/>
                  </a:lnTo>
                  <a:lnTo>
                    <a:pt x="2262661" y="323624"/>
                  </a:lnTo>
                  <a:lnTo>
                    <a:pt x="2264874" y="354835"/>
                  </a:lnTo>
                  <a:lnTo>
                    <a:pt x="2264874" y="352595"/>
                  </a:lnTo>
                  <a:lnTo>
                    <a:pt x="2264874" y="350354"/>
                  </a:lnTo>
                  <a:lnTo>
                    <a:pt x="2264874" y="348145"/>
                  </a:lnTo>
                  <a:lnTo>
                    <a:pt x="2267119" y="357044"/>
                  </a:lnTo>
                  <a:lnTo>
                    <a:pt x="2267119" y="354835"/>
                  </a:lnTo>
                  <a:lnTo>
                    <a:pt x="2267119" y="350354"/>
                  </a:lnTo>
                  <a:lnTo>
                    <a:pt x="2267119" y="352595"/>
                  </a:lnTo>
                  <a:lnTo>
                    <a:pt x="2269332" y="357044"/>
                  </a:lnTo>
                  <a:lnTo>
                    <a:pt x="2269332" y="350354"/>
                  </a:lnTo>
                  <a:lnTo>
                    <a:pt x="2269332" y="352595"/>
                  </a:lnTo>
                  <a:lnTo>
                    <a:pt x="2269332" y="350354"/>
                  </a:lnTo>
                  <a:lnTo>
                    <a:pt x="2269332" y="341454"/>
                  </a:lnTo>
                  <a:lnTo>
                    <a:pt x="2271577" y="348145"/>
                  </a:lnTo>
                  <a:lnTo>
                    <a:pt x="2271577" y="345904"/>
                  </a:lnTo>
                  <a:lnTo>
                    <a:pt x="2271577" y="341454"/>
                  </a:lnTo>
                  <a:lnTo>
                    <a:pt x="2271577" y="348145"/>
                  </a:lnTo>
                  <a:lnTo>
                    <a:pt x="2271577" y="339214"/>
                  </a:lnTo>
                  <a:lnTo>
                    <a:pt x="2271577" y="321415"/>
                  </a:lnTo>
                  <a:lnTo>
                    <a:pt x="2273822" y="323624"/>
                  </a:lnTo>
                  <a:lnTo>
                    <a:pt x="2273822" y="319174"/>
                  </a:lnTo>
                  <a:lnTo>
                    <a:pt x="2273822" y="305731"/>
                  </a:lnTo>
                  <a:lnTo>
                    <a:pt x="2273822" y="310181"/>
                  </a:lnTo>
                  <a:lnTo>
                    <a:pt x="2273822" y="312422"/>
                  </a:lnTo>
                  <a:lnTo>
                    <a:pt x="2276035" y="305731"/>
                  </a:lnTo>
                  <a:lnTo>
                    <a:pt x="2276035" y="307941"/>
                  </a:lnTo>
                  <a:lnTo>
                    <a:pt x="2276035" y="321415"/>
                  </a:lnTo>
                  <a:lnTo>
                    <a:pt x="2278280" y="334764"/>
                  </a:lnTo>
                  <a:lnTo>
                    <a:pt x="2278280" y="337005"/>
                  </a:lnTo>
                  <a:lnTo>
                    <a:pt x="2278280" y="341454"/>
                  </a:lnTo>
                  <a:lnTo>
                    <a:pt x="2280493" y="354835"/>
                  </a:lnTo>
                  <a:lnTo>
                    <a:pt x="2280493" y="352595"/>
                  </a:lnTo>
                  <a:lnTo>
                    <a:pt x="2280493" y="341454"/>
                  </a:lnTo>
                  <a:lnTo>
                    <a:pt x="2280493" y="350354"/>
                  </a:lnTo>
                  <a:lnTo>
                    <a:pt x="2280493" y="354835"/>
                  </a:lnTo>
                  <a:lnTo>
                    <a:pt x="2280493" y="352595"/>
                  </a:lnTo>
                  <a:lnTo>
                    <a:pt x="2282738" y="337005"/>
                  </a:lnTo>
                  <a:lnTo>
                    <a:pt x="2282738" y="339214"/>
                  </a:lnTo>
                  <a:lnTo>
                    <a:pt x="2282738" y="343695"/>
                  </a:lnTo>
                  <a:lnTo>
                    <a:pt x="2282738" y="337005"/>
                  </a:lnTo>
                  <a:lnTo>
                    <a:pt x="2282738" y="341454"/>
                  </a:lnTo>
                  <a:lnTo>
                    <a:pt x="2284982" y="334764"/>
                  </a:lnTo>
                  <a:lnTo>
                    <a:pt x="2284982" y="319174"/>
                  </a:lnTo>
                  <a:lnTo>
                    <a:pt x="2284982" y="321415"/>
                  </a:lnTo>
                  <a:lnTo>
                    <a:pt x="2284982" y="325864"/>
                  </a:lnTo>
                  <a:lnTo>
                    <a:pt x="2287196" y="325864"/>
                  </a:lnTo>
                  <a:lnTo>
                    <a:pt x="2287196" y="321415"/>
                  </a:lnTo>
                  <a:lnTo>
                    <a:pt x="2287196" y="330314"/>
                  </a:lnTo>
                  <a:lnTo>
                    <a:pt x="2287196" y="334764"/>
                  </a:lnTo>
                  <a:lnTo>
                    <a:pt x="2287196" y="325864"/>
                  </a:lnTo>
                  <a:lnTo>
                    <a:pt x="2287196" y="314631"/>
                  </a:lnTo>
                  <a:lnTo>
                    <a:pt x="2287196" y="316871"/>
                  </a:lnTo>
                  <a:lnTo>
                    <a:pt x="2287196" y="325864"/>
                  </a:lnTo>
                  <a:lnTo>
                    <a:pt x="2287196" y="323624"/>
                  </a:lnTo>
                  <a:lnTo>
                    <a:pt x="2289441" y="310181"/>
                  </a:lnTo>
                  <a:lnTo>
                    <a:pt x="2291654" y="350354"/>
                  </a:lnTo>
                  <a:lnTo>
                    <a:pt x="2291654" y="348145"/>
                  </a:lnTo>
                  <a:lnTo>
                    <a:pt x="2291654" y="345904"/>
                  </a:lnTo>
                  <a:lnTo>
                    <a:pt x="2291654" y="348145"/>
                  </a:lnTo>
                  <a:lnTo>
                    <a:pt x="2293899" y="354835"/>
                  </a:lnTo>
                  <a:lnTo>
                    <a:pt x="2293899" y="352595"/>
                  </a:lnTo>
                  <a:lnTo>
                    <a:pt x="2293899" y="350354"/>
                  </a:lnTo>
                  <a:lnTo>
                    <a:pt x="2293899" y="354835"/>
                  </a:lnTo>
                  <a:lnTo>
                    <a:pt x="2296143" y="354835"/>
                  </a:lnTo>
                  <a:lnTo>
                    <a:pt x="2296143" y="348145"/>
                  </a:lnTo>
                  <a:lnTo>
                    <a:pt x="2296143" y="350354"/>
                  </a:lnTo>
                  <a:lnTo>
                    <a:pt x="2296143" y="348145"/>
                  </a:lnTo>
                  <a:lnTo>
                    <a:pt x="2296143" y="339214"/>
                  </a:lnTo>
                  <a:lnTo>
                    <a:pt x="2298357" y="345904"/>
                  </a:lnTo>
                  <a:lnTo>
                    <a:pt x="2298357" y="339214"/>
                  </a:lnTo>
                  <a:lnTo>
                    <a:pt x="2298357" y="343695"/>
                  </a:lnTo>
                  <a:lnTo>
                    <a:pt x="2298357" y="345904"/>
                  </a:lnTo>
                  <a:lnTo>
                    <a:pt x="2298357" y="341454"/>
                  </a:lnTo>
                  <a:lnTo>
                    <a:pt x="2298357" y="323624"/>
                  </a:lnTo>
                  <a:lnTo>
                    <a:pt x="2300601" y="325864"/>
                  </a:lnTo>
                  <a:lnTo>
                    <a:pt x="2300601" y="328074"/>
                  </a:lnTo>
                  <a:lnTo>
                    <a:pt x="2300601" y="325864"/>
                  </a:lnTo>
                  <a:lnTo>
                    <a:pt x="2300601" y="316871"/>
                  </a:lnTo>
                  <a:lnTo>
                    <a:pt x="2300601" y="321415"/>
                  </a:lnTo>
                  <a:lnTo>
                    <a:pt x="2300601" y="325864"/>
                  </a:lnTo>
                  <a:lnTo>
                    <a:pt x="2302815" y="321415"/>
                  </a:lnTo>
                  <a:lnTo>
                    <a:pt x="2302815" y="323624"/>
                  </a:lnTo>
                  <a:lnTo>
                    <a:pt x="2302815" y="341454"/>
                  </a:lnTo>
                  <a:lnTo>
                    <a:pt x="2305060" y="357044"/>
                  </a:lnTo>
                  <a:lnTo>
                    <a:pt x="2305060" y="359285"/>
                  </a:lnTo>
                  <a:lnTo>
                    <a:pt x="2305060" y="361494"/>
                  </a:lnTo>
                  <a:lnTo>
                    <a:pt x="2307304" y="370425"/>
                  </a:lnTo>
                  <a:lnTo>
                    <a:pt x="2307304" y="354835"/>
                  </a:lnTo>
                  <a:lnTo>
                    <a:pt x="2307304" y="359285"/>
                  </a:lnTo>
                  <a:lnTo>
                    <a:pt x="2307304" y="365975"/>
                  </a:lnTo>
                  <a:lnTo>
                    <a:pt x="2307304" y="363735"/>
                  </a:lnTo>
                  <a:lnTo>
                    <a:pt x="2309518" y="348145"/>
                  </a:lnTo>
                  <a:lnTo>
                    <a:pt x="2309518" y="350354"/>
                  </a:lnTo>
                  <a:lnTo>
                    <a:pt x="2309518" y="354835"/>
                  </a:lnTo>
                  <a:lnTo>
                    <a:pt x="2309518" y="352595"/>
                  </a:lnTo>
                  <a:lnTo>
                    <a:pt x="2309518" y="345904"/>
                  </a:lnTo>
                  <a:lnTo>
                    <a:pt x="2309518" y="348145"/>
                  </a:lnTo>
                  <a:lnTo>
                    <a:pt x="2309518" y="350354"/>
                  </a:lnTo>
                  <a:lnTo>
                    <a:pt x="2311762" y="345904"/>
                  </a:lnTo>
                  <a:lnTo>
                    <a:pt x="2311762" y="330314"/>
                  </a:lnTo>
                  <a:lnTo>
                    <a:pt x="2311762" y="332555"/>
                  </a:lnTo>
                  <a:lnTo>
                    <a:pt x="2311762" y="339214"/>
                  </a:lnTo>
                  <a:lnTo>
                    <a:pt x="2311762" y="341454"/>
                  </a:lnTo>
                  <a:lnTo>
                    <a:pt x="2313976" y="341454"/>
                  </a:lnTo>
                  <a:lnTo>
                    <a:pt x="2313976" y="339214"/>
                  </a:lnTo>
                  <a:lnTo>
                    <a:pt x="2313976" y="337005"/>
                  </a:lnTo>
                  <a:lnTo>
                    <a:pt x="2313976" y="345904"/>
                  </a:lnTo>
                  <a:lnTo>
                    <a:pt x="2313976" y="350354"/>
                  </a:lnTo>
                  <a:lnTo>
                    <a:pt x="2313976" y="345904"/>
                  </a:lnTo>
                  <a:lnTo>
                    <a:pt x="2313976" y="332555"/>
                  </a:lnTo>
                  <a:lnTo>
                    <a:pt x="2313976" y="343695"/>
                  </a:lnTo>
                  <a:lnTo>
                    <a:pt x="2316220" y="332555"/>
                  </a:lnTo>
                  <a:lnTo>
                    <a:pt x="2316220" y="334764"/>
                  </a:lnTo>
                  <a:lnTo>
                    <a:pt x="2318465" y="368185"/>
                  </a:lnTo>
                  <a:lnTo>
                    <a:pt x="2318465" y="374968"/>
                  </a:lnTo>
                  <a:lnTo>
                    <a:pt x="2318465" y="372728"/>
                  </a:lnTo>
                  <a:lnTo>
                    <a:pt x="2318465" y="370425"/>
                  </a:lnTo>
                  <a:lnTo>
                    <a:pt x="2318465" y="365975"/>
                  </a:lnTo>
                  <a:lnTo>
                    <a:pt x="2318465" y="368185"/>
                  </a:lnTo>
                  <a:lnTo>
                    <a:pt x="2320679" y="374968"/>
                  </a:lnTo>
                  <a:lnTo>
                    <a:pt x="2320679" y="372728"/>
                  </a:lnTo>
                  <a:lnTo>
                    <a:pt x="2320679" y="368185"/>
                  </a:lnTo>
                  <a:lnTo>
                    <a:pt x="2320679" y="370425"/>
                  </a:lnTo>
                  <a:lnTo>
                    <a:pt x="2322923" y="370425"/>
                  </a:lnTo>
                  <a:lnTo>
                    <a:pt x="2322923" y="361494"/>
                  </a:lnTo>
                  <a:lnTo>
                    <a:pt x="2322923" y="363735"/>
                  </a:lnTo>
                  <a:lnTo>
                    <a:pt x="2322923" y="361494"/>
                  </a:lnTo>
                  <a:lnTo>
                    <a:pt x="2322923" y="352595"/>
                  </a:lnTo>
                  <a:lnTo>
                    <a:pt x="2322923" y="354835"/>
                  </a:lnTo>
                  <a:lnTo>
                    <a:pt x="2325137" y="361494"/>
                  </a:lnTo>
                  <a:lnTo>
                    <a:pt x="2325137" y="354835"/>
                  </a:lnTo>
                  <a:lnTo>
                    <a:pt x="2325137" y="359285"/>
                  </a:lnTo>
                  <a:lnTo>
                    <a:pt x="2325137" y="361494"/>
                  </a:lnTo>
                  <a:lnTo>
                    <a:pt x="2325137" y="341454"/>
                  </a:lnTo>
                  <a:lnTo>
                    <a:pt x="2327381" y="343695"/>
                  </a:lnTo>
                  <a:lnTo>
                    <a:pt x="2327381" y="350354"/>
                  </a:lnTo>
                  <a:lnTo>
                    <a:pt x="2327381" y="348145"/>
                  </a:lnTo>
                  <a:lnTo>
                    <a:pt x="2327381" y="345904"/>
                  </a:lnTo>
                  <a:lnTo>
                    <a:pt x="2327381" y="348145"/>
                  </a:lnTo>
                  <a:lnTo>
                    <a:pt x="2327381" y="357044"/>
                  </a:lnTo>
                  <a:lnTo>
                    <a:pt x="2329595" y="352595"/>
                  </a:lnTo>
                  <a:lnTo>
                    <a:pt x="2329595" y="354835"/>
                  </a:lnTo>
                  <a:lnTo>
                    <a:pt x="2329595" y="377178"/>
                  </a:lnTo>
                  <a:lnTo>
                    <a:pt x="2331839" y="388318"/>
                  </a:lnTo>
                  <a:lnTo>
                    <a:pt x="2331839" y="395008"/>
                  </a:lnTo>
                  <a:lnTo>
                    <a:pt x="2331839" y="397249"/>
                  </a:lnTo>
                  <a:lnTo>
                    <a:pt x="2334084" y="406148"/>
                  </a:lnTo>
                  <a:lnTo>
                    <a:pt x="2334084" y="403908"/>
                  </a:lnTo>
                  <a:lnTo>
                    <a:pt x="2334084" y="388318"/>
                  </a:lnTo>
                  <a:lnTo>
                    <a:pt x="2334084" y="390558"/>
                  </a:lnTo>
                  <a:lnTo>
                    <a:pt x="2334084" y="399458"/>
                  </a:lnTo>
                  <a:lnTo>
                    <a:pt x="2334084" y="397249"/>
                  </a:lnTo>
                  <a:lnTo>
                    <a:pt x="2336298" y="381627"/>
                  </a:lnTo>
                  <a:lnTo>
                    <a:pt x="2336298" y="383868"/>
                  </a:lnTo>
                  <a:lnTo>
                    <a:pt x="2336298" y="388318"/>
                  </a:lnTo>
                  <a:lnTo>
                    <a:pt x="2336298" y="383868"/>
                  </a:lnTo>
                  <a:lnTo>
                    <a:pt x="2336298" y="386108"/>
                  </a:lnTo>
                  <a:lnTo>
                    <a:pt x="2336298" y="388318"/>
                  </a:lnTo>
                  <a:lnTo>
                    <a:pt x="2338542" y="383868"/>
                  </a:lnTo>
                  <a:lnTo>
                    <a:pt x="2338542" y="372728"/>
                  </a:lnTo>
                  <a:lnTo>
                    <a:pt x="2340756" y="392768"/>
                  </a:lnTo>
                  <a:lnTo>
                    <a:pt x="2340756" y="390558"/>
                  </a:lnTo>
                  <a:lnTo>
                    <a:pt x="2340756" y="392768"/>
                  </a:lnTo>
                  <a:lnTo>
                    <a:pt x="2340756" y="403908"/>
                  </a:lnTo>
                  <a:lnTo>
                    <a:pt x="2340756" y="395008"/>
                  </a:lnTo>
                  <a:lnTo>
                    <a:pt x="2340756" y="388318"/>
                  </a:lnTo>
                  <a:lnTo>
                    <a:pt x="2340756" y="390558"/>
                  </a:lnTo>
                  <a:lnTo>
                    <a:pt x="2340756" y="406148"/>
                  </a:lnTo>
                  <a:lnTo>
                    <a:pt x="2343063" y="403908"/>
                  </a:lnTo>
                  <a:lnTo>
                    <a:pt x="2343063" y="397249"/>
                  </a:lnTo>
                  <a:lnTo>
                    <a:pt x="2343063" y="399458"/>
                  </a:lnTo>
                  <a:lnTo>
                    <a:pt x="2343063" y="417288"/>
                  </a:lnTo>
                  <a:lnTo>
                    <a:pt x="2345307" y="446321"/>
                  </a:lnTo>
                  <a:lnTo>
                    <a:pt x="2345307" y="441871"/>
                  </a:lnTo>
                  <a:lnTo>
                    <a:pt x="2345307" y="439662"/>
                  </a:lnTo>
                  <a:lnTo>
                    <a:pt x="2345307" y="441871"/>
                  </a:lnTo>
                  <a:lnTo>
                    <a:pt x="2347552" y="448562"/>
                  </a:lnTo>
                  <a:lnTo>
                    <a:pt x="2347552" y="446321"/>
                  </a:lnTo>
                  <a:lnTo>
                    <a:pt x="2347552" y="441871"/>
                  </a:lnTo>
                  <a:lnTo>
                    <a:pt x="2347552" y="444112"/>
                  </a:lnTo>
                  <a:lnTo>
                    <a:pt x="2347552" y="446321"/>
                  </a:lnTo>
                  <a:lnTo>
                    <a:pt x="2349765" y="446321"/>
                  </a:lnTo>
                  <a:lnTo>
                    <a:pt x="2349765" y="439662"/>
                  </a:lnTo>
                  <a:lnTo>
                    <a:pt x="2349765" y="441871"/>
                  </a:lnTo>
                  <a:lnTo>
                    <a:pt x="2349765" y="444112"/>
                  </a:lnTo>
                  <a:lnTo>
                    <a:pt x="2349765" y="441871"/>
                  </a:lnTo>
                  <a:lnTo>
                    <a:pt x="2349765" y="437422"/>
                  </a:lnTo>
                  <a:lnTo>
                    <a:pt x="2352010" y="453012"/>
                  </a:lnTo>
                  <a:lnTo>
                    <a:pt x="2352010" y="448562"/>
                  </a:lnTo>
                  <a:lnTo>
                    <a:pt x="2352010" y="446321"/>
                  </a:lnTo>
                  <a:lnTo>
                    <a:pt x="2352010" y="448562"/>
                  </a:lnTo>
                  <a:lnTo>
                    <a:pt x="2352010" y="455252"/>
                  </a:lnTo>
                  <a:lnTo>
                    <a:pt x="2352010" y="448562"/>
                  </a:lnTo>
                  <a:lnTo>
                    <a:pt x="2352010" y="439662"/>
                  </a:lnTo>
                  <a:lnTo>
                    <a:pt x="2352010" y="441871"/>
                  </a:lnTo>
                  <a:lnTo>
                    <a:pt x="2354224" y="453012"/>
                  </a:lnTo>
                  <a:lnTo>
                    <a:pt x="2354224" y="455252"/>
                  </a:lnTo>
                  <a:lnTo>
                    <a:pt x="2354224" y="468602"/>
                  </a:lnTo>
                  <a:lnTo>
                    <a:pt x="2354224" y="470842"/>
                  </a:lnTo>
                  <a:lnTo>
                    <a:pt x="2356468" y="470842"/>
                  </a:lnTo>
                  <a:lnTo>
                    <a:pt x="2356468" y="468602"/>
                  </a:lnTo>
                  <a:lnTo>
                    <a:pt x="2356468" y="473082"/>
                  </a:lnTo>
                  <a:lnTo>
                    <a:pt x="2358713" y="519946"/>
                  </a:lnTo>
                  <a:lnTo>
                    <a:pt x="2358713" y="517705"/>
                  </a:lnTo>
                  <a:lnTo>
                    <a:pt x="2358713" y="522155"/>
                  </a:lnTo>
                  <a:lnTo>
                    <a:pt x="2358713" y="528845"/>
                  </a:lnTo>
                  <a:lnTo>
                    <a:pt x="2360926" y="526636"/>
                  </a:lnTo>
                  <a:lnTo>
                    <a:pt x="2360926" y="511015"/>
                  </a:lnTo>
                  <a:lnTo>
                    <a:pt x="2360926" y="515496"/>
                  </a:lnTo>
                  <a:lnTo>
                    <a:pt x="2360926" y="522155"/>
                  </a:lnTo>
                  <a:lnTo>
                    <a:pt x="2360926" y="519946"/>
                  </a:lnTo>
                  <a:lnTo>
                    <a:pt x="2363171" y="508806"/>
                  </a:lnTo>
                  <a:lnTo>
                    <a:pt x="2363171" y="511015"/>
                  </a:lnTo>
                  <a:lnTo>
                    <a:pt x="2363171" y="519946"/>
                  </a:lnTo>
                  <a:lnTo>
                    <a:pt x="2363171" y="517705"/>
                  </a:lnTo>
                  <a:lnTo>
                    <a:pt x="2363171" y="515496"/>
                  </a:lnTo>
                  <a:lnTo>
                    <a:pt x="2363171" y="517705"/>
                  </a:lnTo>
                  <a:lnTo>
                    <a:pt x="2363171" y="519946"/>
                  </a:lnTo>
                  <a:lnTo>
                    <a:pt x="2365384" y="519946"/>
                  </a:lnTo>
                  <a:lnTo>
                    <a:pt x="2365384" y="511015"/>
                  </a:lnTo>
                  <a:lnTo>
                    <a:pt x="2367629" y="540079"/>
                  </a:lnTo>
                  <a:lnTo>
                    <a:pt x="2367629" y="537839"/>
                  </a:lnTo>
                  <a:lnTo>
                    <a:pt x="2367629" y="544529"/>
                  </a:lnTo>
                  <a:lnTo>
                    <a:pt x="2367629" y="553428"/>
                  </a:lnTo>
                  <a:lnTo>
                    <a:pt x="2367629" y="551219"/>
                  </a:lnTo>
                  <a:lnTo>
                    <a:pt x="2367629" y="540079"/>
                  </a:lnTo>
                  <a:lnTo>
                    <a:pt x="2367629" y="560119"/>
                  </a:lnTo>
                  <a:lnTo>
                    <a:pt x="2369874" y="557878"/>
                  </a:lnTo>
                  <a:lnTo>
                    <a:pt x="2369874" y="555669"/>
                  </a:lnTo>
                  <a:lnTo>
                    <a:pt x="2369874" y="577949"/>
                  </a:lnTo>
                  <a:lnTo>
                    <a:pt x="2372087" y="602532"/>
                  </a:lnTo>
                  <a:lnTo>
                    <a:pt x="2372087" y="593633"/>
                  </a:lnTo>
                  <a:lnTo>
                    <a:pt x="2374332" y="600292"/>
                  </a:lnTo>
                  <a:lnTo>
                    <a:pt x="2374332" y="595842"/>
                  </a:lnTo>
                  <a:lnTo>
                    <a:pt x="2374332" y="598082"/>
                  </a:lnTo>
                  <a:lnTo>
                    <a:pt x="2376545" y="598082"/>
                  </a:lnTo>
                  <a:lnTo>
                    <a:pt x="2376545" y="591392"/>
                  </a:lnTo>
                  <a:lnTo>
                    <a:pt x="2376545" y="593633"/>
                  </a:lnTo>
                  <a:lnTo>
                    <a:pt x="2376545" y="595842"/>
                  </a:lnTo>
                  <a:lnTo>
                    <a:pt x="2376545" y="591392"/>
                  </a:lnTo>
                  <a:lnTo>
                    <a:pt x="2376545" y="593633"/>
                  </a:lnTo>
                  <a:lnTo>
                    <a:pt x="2378790" y="609223"/>
                  </a:lnTo>
                  <a:lnTo>
                    <a:pt x="2378790" y="606982"/>
                  </a:lnTo>
                  <a:lnTo>
                    <a:pt x="2378790" y="604773"/>
                  </a:lnTo>
                  <a:lnTo>
                    <a:pt x="2378790" y="613672"/>
                  </a:lnTo>
                  <a:lnTo>
                    <a:pt x="2378790" y="609223"/>
                  </a:lnTo>
                  <a:lnTo>
                    <a:pt x="2378790" y="600292"/>
                  </a:lnTo>
                  <a:lnTo>
                    <a:pt x="2381035" y="636046"/>
                  </a:lnTo>
                  <a:lnTo>
                    <a:pt x="2383248" y="636046"/>
                  </a:lnTo>
                  <a:lnTo>
                    <a:pt x="2383248" y="633743"/>
                  </a:lnTo>
                  <a:lnTo>
                    <a:pt x="2383248" y="636046"/>
                  </a:lnTo>
                  <a:lnTo>
                    <a:pt x="2383248" y="658326"/>
                  </a:lnTo>
                  <a:lnTo>
                    <a:pt x="2385493" y="662776"/>
                  </a:lnTo>
                  <a:lnTo>
                    <a:pt x="2385493" y="671676"/>
                  </a:lnTo>
                  <a:lnTo>
                    <a:pt x="2385493" y="669467"/>
                  </a:lnTo>
                  <a:lnTo>
                    <a:pt x="2385493" y="671676"/>
                  </a:lnTo>
                  <a:lnTo>
                    <a:pt x="2385493" y="673916"/>
                  </a:lnTo>
                  <a:lnTo>
                    <a:pt x="2387706" y="671676"/>
                  </a:lnTo>
                  <a:lnTo>
                    <a:pt x="2387706" y="651636"/>
                  </a:lnTo>
                  <a:lnTo>
                    <a:pt x="2387706" y="649396"/>
                  </a:lnTo>
                  <a:lnTo>
                    <a:pt x="2387706" y="651636"/>
                  </a:lnTo>
                  <a:lnTo>
                    <a:pt x="2387706" y="660536"/>
                  </a:lnTo>
                  <a:lnTo>
                    <a:pt x="2387706" y="658326"/>
                  </a:lnTo>
                  <a:lnTo>
                    <a:pt x="2389951" y="647186"/>
                  </a:lnTo>
                  <a:lnTo>
                    <a:pt x="2389951" y="656086"/>
                  </a:lnTo>
                  <a:lnTo>
                    <a:pt x="2389951" y="651636"/>
                  </a:lnTo>
                  <a:lnTo>
                    <a:pt x="2389951" y="656086"/>
                  </a:lnTo>
                  <a:lnTo>
                    <a:pt x="2389951" y="658326"/>
                  </a:lnTo>
                  <a:lnTo>
                    <a:pt x="2392196" y="653845"/>
                  </a:lnTo>
                  <a:lnTo>
                    <a:pt x="2392196" y="647186"/>
                  </a:lnTo>
                  <a:lnTo>
                    <a:pt x="2392196" y="649396"/>
                  </a:lnTo>
                  <a:lnTo>
                    <a:pt x="2394409" y="676126"/>
                  </a:lnTo>
                  <a:lnTo>
                    <a:pt x="2394409" y="673916"/>
                  </a:lnTo>
                  <a:lnTo>
                    <a:pt x="2394409" y="676126"/>
                  </a:lnTo>
                  <a:lnTo>
                    <a:pt x="2394409" y="687266"/>
                  </a:lnTo>
                  <a:lnTo>
                    <a:pt x="2394409" y="685057"/>
                  </a:lnTo>
                  <a:lnTo>
                    <a:pt x="2394409" y="673916"/>
                  </a:lnTo>
                  <a:lnTo>
                    <a:pt x="2394409" y="691809"/>
                  </a:lnTo>
                  <a:lnTo>
                    <a:pt x="2394409" y="689600"/>
                  </a:lnTo>
                  <a:lnTo>
                    <a:pt x="2396654" y="685057"/>
                  </a:lnTo>
                  <a:lnTo>
                    <a:pt x="2396654" y="687266"/>
                  </a:lnTo>
                  <a:lnTo>
                    <a:pt x="2396654" y="714089"/>
                  </a:lnTo>
                  <a:lnTo>
                    <a:pt x="2398867" y="718539"/>
                  </a:lnTo>
                  <a:lnTo>
                    <a:pt x="2398867" y="698499"/>
                  </a:lnTo>
                  <a:lnTo>
                    <a:pt x="2398867" y="700740"/>
                  </a:lnTo>
                  <a:lnTo>
                    <a:pt x="2401112" y="702949"/>
                  </a:lnTo>
                  <a:lnTo>
                    <a:pt x="2401112" y="694050"/>
                  </a:lnTo>
                  <a:lnTo>
                    <a:pt x="2401112" y="696259"/>
                  </a:lnTo>
                  <a:lnTo>
                    <a:pt x="2403325" y="689600"/>
                  </a:lnTo>
                  <a:lnTo>
                    <a:pt x="2403325" y="687266"/>
                  </a:lnTo>
                  <a:lnTo>
                    <a:pt x="2403325" y="691809"/>
                  </a:lnTo>
                  <a:lnTo>
                    <a:pt x="2403325" y="689600"/>
                  </a:lnTo>
                  <a:lnTo>
                    <a:pt x="2403325" y="685057"/>
                  </a:lnTo>
                  <a:lnTo>
                    <a:pt x="2403325" y="687266"/>
                  </a:lnTo>
                  <a:lnTo>
                    <a:pt x="2405570" y="700740"/>
                  </a:lnTo>
                  <a:lnTo>
                    <a:pt x="2405570" y="696259"/>
                  </a:lnTo>
                  <a:lnTo>
                    <a:pt x="2405570" y="700740"/>
                  </a:lnTo>
                  <a:lnTo>
                    <a:pt x="2405570" y="702949"/>
                  </a:lnTo>
                  <a:lnTo>
                    <a:pt x="2405570" y="700740"/>
                  </a:lnTo>
                  <a:lnTo>
                    <a:pt x="2405570" y="689600"/>
                  </a:lnTo>
                  <a:lnTo>
                    <a:pt x="2405570" y="691809"/>
                  </a:lnTo>
                  <a:lnTo>
                    <a:pt x="2407815" y="711880"/>
                  </a:lnTo>
                  <a:lnTo>
                    <a:pt x="2407815" y="714089"/>
                  </a:lnTo>
                  <a:lnTo>
                    <a:pt x="2407815" y="723020"/>
                  </a:lnTo>
                  <a:lnTo>
                    <a:pt x="2410028" y="723020"/>
                  </a:lnTo>
                  <a:lnTo>
                    <a:pt x="2410028" y="718539"/>
                  </a:lnTo>
                  <a:lnTo>
                    <a:pt x="2410028" y="720780"/>
                  </a:lnTo>
                  <a:lnTo>
                    <a:pt x="2410028" y="736370"/>
                  </a:lnTo>
                  <a:lnTo>
                    <a:pt x="2410028" y="731920"/>
                  </a:lnTo>
                  <a:lnTo>
                    <a:pt x="2412273" y="734160"/>
                  </a:lnTo>
                  <a:lnTo>
                    <a:pt x="2412273" y="738610"/>
                  </a:lnTo>
                  <a:lnTo>
                    <a:pt x="2412273" y="736370"/>
                  </a:lnTo>
                  <a:lnTo>
                    <a:pt x="2412273" y="734160"/>
                  </a:lnTo>
                  <a:lnTo>
                    <a:pt x="2414486" y="720780"/>
                  </a:lnTo>
                  <a:lnTo>
                    <a:pt x="2414486" y="705190"/>
                  </a:lnTo>
                  <a:lnTo>
                    <a:pt x="2414486" y="707399"/>
                  </a:lnTo>
                  <a:lnTo>
                    <a:pt x="2414486" y="716330"/>
                  </a:lnTo>
                  <a:lnTo>
                    <a:pt x="2414486" y="714089"/>
                  </a:lnTo>
                  <a:lnTo>
                    <a:pt x="2416731" y="700740"/>
                  </a:lnTo>
                  <a:lnTo>
                    <a:pt x="2416731" y="702949"/>
                  </a:lnTo>
                  <a:lnTo>
                    <a:pt x="2416731" y="711880"/>
                  </a:lnTo>
                  <a:lnTo>
                    <a:pt x="2416731" y="707399"/>
                  </a:lnTo>
                  <a:lnTo>
                    <a:pt x="2416731" y="711880"/>
                  </a:lnTo>
                  <a:lnTo>
                    <a:pt x="2418975" y="709640"/>
                  </a:lnTo>
                  <a:lnTo>
                    <a:pt x="2418975" y="705190"/>
                  </a:lnTo>
                  <a:lnTo>
                    <a:pt x="2418975" y="707399"/>
                  </a:lnTo>
                  <a:lnTo>
                    <a:pt x="2421189" y="731920"/>
                  </a:lnTo>
                  <a:lnTo>
                    <a:pt x="2421189" y="729679"/>
                  </a:lnTo>
                  <a:lnTo>
                    <a:pt x="2421189" y="734160"/>
                  </a:lnTo>
                  <a:lnTo>
                    <a:pt x="2421189" y="743153"/>
                  </a:lnTo>
                  <a:lnTo>
                    <a:pt x="2421189" y="738610"/>
                  </a:lnTo>
                  <a:lnTo>
                    <a:pt x="2421189" y="727470"/>
                  </a:lnTo>
                  <a:lnTo>
                    <a:pt x="2425647" y="758743"/>
                  </a:lnTo>
                  <a:lnTo>
                    <a:pt x="2425647" y="734160"/>
                  </a:lnTo>
                  <a:lnTo>
                    <a:pt x="2427892" y="734160"/>
                  </a:lnTo>
                  <a:lnTo>
                    <a:pt x="2427892" y="736370"/>
                  </a:lnTo>
                  <a:lnTo>
                    <a:pt x="2427892" y="734160"/>
                  </a:lnTo>
                  <a:lnTo>
                    <a:pt x="2427892" y="727470"/>
                  </a:lnTo>
                  <a:lnTo>
                    <a:pt x="2430136" y="727470"/>
                  </a:lnTo>
                  <a:lnTo>
                    <a:pt x="2430136" y="720780"/>
                  </a:lnTo>
                  <a:lnTo>
                    <a:pt x="2430136" y="723020"/>
                  </a:lnTo>
                  <a:lnTo>
                    <a:pt x="2430136" y="725230"/>
                  </a:lnTo>
                  <a:lnTo>
                    <a:pt x="2430136" y="723020"/>
                  </a:lnTo>
                  <a:lnTo>
                    <a:pt x="2432350" y="740913"/>
                  </a:lnTo>
                  <a:lnTo>
                    <a:pt x="2432350" y="738610"/>
                  </a:lnTo>
                  <a:lnTo>
                    <a:pt x="2432350" y="734160"/>
                  </a:lnTo>
                  <a:lnTo>
                    <a:pt x="2432350" y="738610"/>
                  </a:lnTo>
                  <a:lnTo>
                    <a:pt x="2432350" y="743153"/>
                  </a:lnTo>
                  <a:lnTo>
                    <a:pt x="2432350" y="740913"/>
                  </a:lnTo>
                  <a:lnTo>
                    <a:pt x="2432350" y="729679"/>
                  </a:lnTo>
                  <a:lnTo>
                    <a:pt x="2432350" y="731920"/>
                  </a:lnTo>
                  <a:lnTo>
                    <a:pt x="2434594" y="752053"/>
                  </a:lnTo>
                  <a:lnTo>
                    <a:pt x="2434594" y="758743"/>
                  </a:lnTo>
                  <a:lnTo>
                    <a:pt x="2434594" y="763193"/>
                  </a:lnTo>
                  <a:lnTo>
                    <a:pt x="2436808" y="760953"/>
                  </a:lnTo>
                  <a:lnTo>
                    <a:pt x="2436808" y="758743"/>
                  </a:lnTo>
                  <a:lnTo>
                    <a:pt x="2436808" y="772093"/>
                  </a:lnTo>
                  <a:lnTo>
                    <a:pt x="2436808" y="769883"/>
                  </a:lnTo>
                  <a:lnTo>
                    <a:pt x="2439053" y="763193"/>
                  </a:lnTo>
                  <a:lnTo>
                    <a:pt x="2439053" y="767643"/>
                  </a:lnTo>
                  <a:lnTo>
                    <a:pt x="2439053" y="765434"/>
                  </a:lnTo>
                  <a:lnTo>
                    <a:pt x="2439053" y="758743"/>
                  </a:lnTo>
                  <a:lnTo>
                    <a:pt x="2441297" y="752053"/>
                  </a:lnTo>
                  <a:lnTo>
                    <a:pt x="2441297" y="729679"/>
                  </a:lnTo>
                  <a:lnTo>
                    <a:pt x="2441297" y="731920"/>
                  </a:lnTo>
                  <a:lnTo>
                    <a:pt x="2441297" y="740913"/>
                  </a:lnTo>
                  <a:lnTo>
                    <a:pt x="2441297" y="738610"/>
                  </a:lnTo>
                  <a:lnTo>
                    <a:pt x="2443511" y="729679"/>
                  </a:lnTo>
                  <a:lnTo>
                    <a:pt x="2443511" y="743153"/>
                  </a:lnTo>
                  <a:lnTo>
                    <a:pt x="2443511" y="740913"/>
                  </a:lnTo>
                  <a:lnTo>
                    <a:pt x="2443511" y="738610"/>
                  </a:lnTo>
                  <a:lnTo>
                    <a:pt x="2443511" y="743153"/>
                  </a:lnTo>
                  <a:lnTo>
                    <a:pt x="2445755" y="743153"/>
                  </a:lnTo>
                  <a:lnTo>
                    <a:pt x="2445755" y="740913"/>
                  </a:lnTo>
                  <a:lnTo>
                    <a:pt x="2445755" y="738610"/>
                  </a:lnTo>
                  <a:lnTo>
                    <a:pt x="2448062" y="765434"/>
                  </a:lnTo>
                  <a:lnTo>
                    <a:pt x="2448062" y="763193"/>
                  </a:lnTo>
                  <a:lnTo>
                    <a:pt x="2448062" y="769883"/>
                  </a:lnTo>
                  <a:lnTo>
                    <a:pt x="2448062" y="774333"/>
                  </a:lnTo>
                  <a:lnTo>
                    <a:pt x="2448062" y="767643"/>
                  </a:lnTo>
                  <a:lnTo>
                    <a:pt x="2448062" y="756503"/>
                  </a:lnTo>
                  <a:lnTo>
                    <a:pt x="2450276" y="772093"/>
                  </a:lnTo>
                  <a:lnTo>
                    <a:pt x="2450276" y="774333"/>
                  </a:lnTo>
                  <a:lnTo>
                    <a:pt x="2450276" y="772093"/>
                  </a:lnTo>
                  <a:lnTo>
                    <a:pt x="2450276" y="776574"/>
                  </a:lnTo>
                  <a:lnTo>
                    <a:pt x="2452520" y="776574"/>
                  </a:lnTo>
                  <a:lnTo>
                    <a:pt x="2452520" y="745363"/>
                  </a:lnTo>
                  <a:lnTo>
                    <a:pt x="2454765" y="745363"/>
                  </a:lnTo>
                  <a:lnTo>
                    <a:pt x="2454765" y="747603"/>
                  </a:lnTo>
                  <a:lnTo>
                    <a:pt x="2454765" y="738610"/>
                  </a:lnTo>
                  <a:lnTo>
                    <a:pt x="2456979" y="734160"/>
                  </a:lnTo>
                  <a:lnTo>
                    <a:pt x="2456979" y="734160"/>
                  </a:lnTo>
                  <a:lnTo>
                    <a:pt x="2456979" y="738610"/>
                  </a:lnTo>
                  <a:lnTo>
                    <a:pt x="2456979" y="736370"/>
                  </a:lnTo>
                  <a:lnTo>
                    <a:pt x="2459223" y="752053"/>
                  </a:lnTo>
                  <a:lnTo>
                    <a:pt x="2459223" y="749813"/>
                  </a:lnTo>
                  <a:lnTo>
                    <a:pt x="2459223" y="745363"/>
                  </a:lnTo>
                  <a:lnTo>
                    <a:pt x="2459223" y="752053"/>
                  </a:lnTo>
                  <a:lnTo>
                    <a:pt x="2459223" y="740913"/>
                  </a:lnTo>
                  <a:lnTo>
                    <a:pt x="2461437" y="754293"/>
                  </a:lnTo>
                  <a:lnTo>
                    <a:pt x="2461437" y="756503"/>
                  </a:lnTo>
                  <a:lnTo>
                    <a:pt x="2461437" y="754293"/>
                  </a:lnTo>
                  <a:lnTo>
                    <a:pt x="2461437" y="758743"/>
                  </a:lnTo>
                  <a:lnTo>
                    <a:pt x="2461437" y="763193"/>
                  </a:lnTo>
                  <a:lnTo>
                    <a:pt x="2463681" y="760953"/>
                  </a:lnTo>
                  <a:lnTo>
                    <a:pt x="2463681" y="756503"/>
                  </a:lnTo>
                  <a:lnTo>
                    <a:pt x="2463681" y="765434"/>
                  </a:lnTo>
                  <a:lnTo>
                    <a:pt x="2463681" y="763193"/>
                  </a:lnTo>
                  <a:lnTo>
                    <a:pt x="2465926" y="745363"/>
                  </a:lnTo>
                  <a:lnTo>
                    <a:pt x="2465926" y="747603"/>
                  </a:lnTo>
                  <a:lnTo>
                    <a:pt x="2468139" y="702949"/>
                  </a:lnTo>
                  <a:lnTo>
                    <a:pt x="2468139" y="705190"/>
                  </a:lnTo>
                  <a:lnTo>
                    <a:pt x="2468139" y="714089"/>
                  </a:lnTo>
                  <a:lnTo>
                    <a:pt x="2468139" y="711880"/>
                  </a:lnTo>
                  <a:lnTo>
                    <a:pt x="2470384" y="702949"/>
                  </a:lnTo>
                  <a:lnTo>
                    <a:pt x="2470384" y="714089"/>
                  </a:lnTo>
                  <a:lnTo>
                    <a:pt x="2470384" y="711880"/>
                  </a:lnTo>
                  <a:lnTo>
                    <a:pt x="2470384" y="709640"/>
                  </a:lnTo>
                  <a:lnTo>
                    <a:pt x="2472598" y="714089"/>
                  </a:lnTo>
                  <a:lnTo>
                    <a:pt x="2472598" y="709640"/>
                  </a:lnTo>
                  <a:lnTo>
                    <a:pt x="2472598" y="707399"/>
                  </a:lnTo>
                  <a:lnTo>
                    <a:pt x="2472598" y="709640"/>
                  </a:lnTo>
                  <a:lnTo>
                    <a:pt x="2474842" y="725230"/>
                  </a:lnTo>
                  <a:lnTo>
                    <a:pt x="2474842" y="720780"/>
                  </a:lnTo>
                  <a:lnTo>
                    <a:pt x="2474842" y="725230"/>
                  </a:lnTo>
                  <a:lnTo>
                    <a:pt x="2474842" y="729679"/>
                  </a:lnTo>
                  <a:lnTo>
                    <a:pt x="2474842" y="727470"/>
                  </a:lnTo>
                  <a:lnTo>
                    <a:pt x="2474842" y="709640"/>
                  </a:lnTo>
                  <a:lnTo>
                    <a:pt x="2474842" y="711880"/>
                  </a:lnTo>
                  <a:lnTo>
                    <a:pt x="2474842" y="718539"/>
                  </a:lnTo>
                  <a:lnTo>
                    <a:pt x="2477087" y="705190"/>
                  </a:lnTo>
                  <a:lnTo>
                    <a:pt x="2477087" y="711880"/>
                  </a:lnTo>
                  <a:lnTo>
                    <a:pt x="2477087" y="709640"/>
                  </a:lnTo>
                  <a:lnTo>
                    <a:pt x="2477087" y="707399"/>
                  </a:lnTo>
                  <a:lnTo>
                    <a:pt x="2479300" y="707399"/>
                  </a:lnTo>
                  <a:lnTo>
                    <a:pt x="2479300" y="702949"/>
                  </a:lnTo>
                  <a:lnTo>
                    <a:pt x="2479300" y="667226"/>
                  </a:lnTo>
                  <a:lnTo>
                    <a:pt x="2481545" y="667226"/>
                  </a:lnTo>
                  <a:lnTo>
                    <a:pt x="2481545" y="669467"/>
                  </a:lnTo>
                  <a:lnTo>
                    <a:pt x="2481545" y="667226"/>
                  </a:lnTo>
                  <a:lnTo>
                    <a:pt x="2481545" y="658326"/>
                  </a:lnTo>
                  <a:lnTo>
                    <a:pt x="2481545" y="656086"/>
                  </a:lnTo>
                  <a:lnTo>
                    <a:pt x="2483758" y="649396"/>
                  </a:lnTo>
                  <a:lnTo>
                    <a:pt x="2483758" y="651636"/>
                  </a:lnTo>
                  <a:lnTo>
                    <a:pt x="2483758" y="656086"/>
                  </a:lnTo>
                  <a:lnTo>
                    <a:pt x="2483758" y="653845"/>
                  </a:lnTo>
                  <a:lnTo>
                    <a:pt x="2483758" y="651636"/>
                  </a:lnTo>
                  <a:lnTo>
                    <a:pt x="2486003" y="662776"/>
                  </a:lnTo>
                  <a:lnTo>
                    <a:pt x="2486003" y="660536"/>
                  </a:lnTo>
                  <a:lnTo>
                    <a:pt x="2486003" y="656086"/>
                  </a:lnTo>
                  <a:lnTo>
                    <a:pt x="2486003" y="660536"/>
                  </a:lnTo>
                  <a:lnTo>
                    <a:pt x="2486003" y="653845"/>
                  </a:lnTo>
                  <a:lnTo>
                    <a:pt x="2486003" y="644946"/>
                  </a:lnTo>
                  <a:lnTo>
                    <a:pt x="2486003" y="647186"/>
                  </a:lnTo>
                  <a:lnTo>
                    <a:pt x="2488217" y="656086"/>
                  </a:lnTo>
                  <a:lnTo>
                    <a:pt x="2488217" y="653845"/>
                  </a:lnTo>
                  <a:lnTo>
                    <a:pt x="2488217" y="649396"/>
                  </a:lnTo>
                  <a:lnTo>
                    <a:pt x="2488217" y="651636"/>
                  </a:lnTo>
                  <a:lnTo>
                    <a:pt x="2488217" y="656086"/>
                  </a:lnTo>
                  <a:lnTo>
                    <a:pt x="2490461" y="651636"/>
                  </a:lnTo>
                  <a:lnTo>
                    <a:pt x="2490461" y="644946"/>
                  </a:lnTo>
                  <a:lnTo>
                    <a:pt x="2490461" y="647186"/>
                  </a:lnTo>
                  <a:lnTo>
                    <a:pt x="2490461" y="649396"/>
                  </a:lnTo>
                  <a:lnTo>
                    <a:pt x="2490461" y="647186"/>
                  </a:lnTo>
                  <a:lnTo>
                    <a:pt x="2490461" y="627053"/>
                  </a:lnTo>
                  <a:lnTo>
                    <a:pt x="2492706" y="620363"/>
                  </a:lnTo>
                  <a:lnTo>
                    <a:pt x="2492706" y="622572"/>
                  </a:lnTo>
                  <a:lnTo>
                    <a:pt x="2492706" y="618122"/>
                  </a:lnTo>
                  <a:lnTo>
                    <a:pt x="2494919" y="573499"/>
                  </a:lnTo>
                  <a:lnTo>
                    <a:pt x="2494919" y="577949"/>
                  </a:lnTo>
                  <a:lnTo>
                    <a:pt x="2494919" y="584702"/>
                  </a:lnTo>
                  <a:lnTo>
                    <a:pt x="2497164" y="573499"/>
                  </a:lnTo>
                  <a:lnTo>
                    <a:pt x="2497164" y="575709"/>
                  </a:lnTo>
                  <a:lnTo>
                    <a:pt x="2497164" y="584702"/>
                  </a:lnTo>
                  <a:lnTo>
                    <a:pt x="2497164" y="580190"/>
                  </a:lnTo>
                  <a:lnTo>
                    <a:pt x="2497164" y="584702"/>
                  </a:lnTo>
                  <a:lnTo>
                    <a:pt x="2499377" y="584702"/>
                  </a:lnTo>
                  <a:lnTo>
                    <a:pt x="2499377" y="582492"/>
                  </a:lnTo>
                  <a:lnTo>
                    <a:pt x="2499377" y="577949"/>
                  </a:lnTo>
                  <a:lnTo>
                    <a:pt x="2499377" y="580190"/>
                  </a:lnTo>
                  <a:lnTo>
                    <a:pt x="2499377" y="593633"/>
                  </a:lnTo>
                  <a:lnTo>
                    <a:pt x="2499377" y="591392"/>
                  </a:lnTo>
                  <a:lnTo>
                    <a:pt x="2501622" y="584702"/>
                  </a:lnTo>
                  <a:lnTo>
                    <a:pt x="2501622" y="589152"/>
                  </a:lnTo>
                  <a:lnTo>
                    <a:pt x="2501622" y="591392"/>
                  </a:lnTo>
                  <a:lnTo>
                    <a:pt x="2501622" y="584702"/>
                  </a:lnTo>
                  <a:lnTo>
                    <a:pt x="2501622" y="569050"/>
                  </a:lnTo>
                  <a:lnTo>
                    <a:pt x="2501622" y="573499"/>
                  </a:lnTo>
                  <a:lnTo>
                    <a:pt x="2501622" y="575709"/>
                  </a:lnTo>
                  <a:lnTo>
                    <a:pt x="2503867" y="557878"/>
                  </a:lnTo>
                  <a:lnTo>
                    <a:pt x="2503867" y="560119"/>
                  </a:lnTo>
                  <a:lnTo>
                    <a:pt x="2503867" y="564569"/>
                  </a:lnTo>
                  <a:lnTo>
                    <a:pt x="2503867" y="562359"/>
                  </a:lnTo>
                  <a:lnTo>
                    <a:pt x="2506080" y="517705"/>
                  </a:lnTo>
                  <a:lnTo>
                    <a:pt x="2508325" y="517705"/>
                  </a:lnTo>
                  <a:lnTo>
                    <a:pt x="2508325" y="519946"/>
                  </a:lnTo>
                  <a:lnTo>
                    <a:pt x="2508325" y="511015"/>
                  </a:lnTo>
                  <a:lnTo>
                    <a:pt x="2508325" y="513255"/>
                  </a:lnTo>
                  <a:lnTo>
                    <a:pt x="2510538" y="508806"/>
                  </a:lnTo>
                  <a:lnTo>
                    <a:pt x="2510538" y="515496"/>
                  </a:lnTo>
                  <a:lnTo>
                    <a:pt x="2510538" y="513255"/>
                  </a:lnTo>
                  <a:lnTo>
                    <a:pt x="2512783" y="524396"/>
                  </a:lnTo>
                  <a:lnTo>
                    <a:pt x="2512783" y="522155"/>
                  </a:lnTo>
                  <a:lnTo>
                    <a:pt x="2512783" y="506565"/>
                  </a:lnTo>
                  <a:lnTo>
                    <a:pt x="2515028" y="506565"/>
                  </a:lnTo>
                  <a:lnTo>
                    <a:pt x="2515028" y="515496"/>
                  </a:lnTo>
                  <a:lnTo>
                    <a:pt x="2515028" y="506565"/>
                  </a:lnTo>
                  <a:lnTo>
                    <a:pt x="2515028" y="513255"/>
                  </a:lnTo>
                  <a:lnTo>
                    <a:pt x="2517241" y="508806"/>
                  </a:lnTo>
                  <a:lnTo>
                    <a:pt x="2517241" y="502115"/>
                  </a:lnTo>
                  <a:lnTo>
                    <a:pt x="2517241" y="504356"/>
                  </a:lnTo>
                  <a:lnTo>
                    <a:pt x="2519486" y="477595"/>
                  </a:lnTo>
                  <a:lnTo>
                    <a:pt x="2519486" y="479835"/>
                  </a:lnTo>
                  <a:lnTo>
                    <a:pt x="2519486" y="475292"/>
                  </a:lnTo>
                  <a:lnTo>
                    <a:pt x="2521699" y="448562"/>
                  </a:lnTo>
                  <a:lnTo>
                    <a:pt x="2521699" y="446321"/>
                  </a:lnTo>
                  <a:lnTo>
                    <a:pt x="2521699" y="459702"/>
                  </a:lnTo>
                  <a:lnTo>
                    <a:pt x="2523944" y="457461"/>
                  </a:lnTo>
                  <a:lnTo>
                    <a:pt x="2523944" y="450802"/>
                  </a:lnTo>
                  <a:lnTo>
                    <a:pt x="2523944" y="453012"/>
                  </a:lnTo>
                  <a:lnTo>
                    <a:pt x="2523944" y="466392"/>
                  </a:lnTo>
                  <a:lnTo>
                    <a:pt x="2523944" y="464152"/>
                  </a:lnTo>
                  <a:lnTo>
                    <a:pt x="2523944" y="461942"/>
                  </a:lnTo>
                  <a:lnTo>
                    <a:pt x="2526189" y="466392"/>
                  </a:lnTo>
                  <a:lnTo>
                    <a:pt x="2526189" y="461942"/>
                  </a:lnTo>
                  <a:lnTo>
                    <a:pt x="2526189" y="464152"/>
                  </a:lnTo>
                  <a:lnTo>
                    <a:pt x="2526189" y="475292"/>
                  </a:lnTo>
                  <a:lnTo>
                    <a:pt x="2528402" y="466392"/>
                  </a:lnTo>
                  <a:lnTo>
                    <a:pt x="2528402" y="473082"/>
                  </a:lnTo>
                  <a:lnTo>
                    <a:pt x="2528402" y="466392"/>
                  </a:lnTo>
                  <a:lnTo>
                    <a:pt x="2528402" y="450802"/>
                  </a:lnTo>
                  <a:lnTo>
                    <a:pt x="2528402" y="453012"/>
                  </a:lnTo>
                  <a:lnTo>
                    <a:pt x="2528402" y="457461"/>
                  </a:lnTo>
                  <a:lnTo>
                    <a:pt x="2528402" y="455252"/>
                  </a:lnTo>
                  <a:lnTo>
                    <a:pt x="2530647" y="441871"/>
                  </a:lnTo>
                  <a:lnTo>
                    <a:pt x="2530647" y="444112"/>
                  </a:lnTo>
                  <a:lnTo>
                    <a:pt x="2530647" y="446321"/>
                  </a:lnTo>
                  <a:lnTo>
                    <a:pt x="2530647" y="439662"/>
                  </a:lnTo>
                  <a:lnTo>
                    <a:pt x="2532860" y="439662"/>
                  </a:lnTo>
                  <a:lnTo>
                    <a:pt x="2532860" y="430731"/>
                  </a:lnTo>
                  <a:lnTo>
                    <a:pt x="2532860" y="408389"/>
                  </a:lnTo>
                  <a:lnTo>
                    <a:pt x="2532860" y="410598"/>
                  </a:lnTo>
                  <a:lnTo>
                    <a:pt x="2535105" y="415048"/>
                  </a:lnTo>
                  <a:lnTo>
                    <a:pt x="2535105" y="412839"/>
                  </a:lnTo>
                  <a:lnTo>
                    <a:pt x="2535105" y="410598"/>
                  </a:lnTo>
                  <a:lnTo>
                    <a:pt x="2535105" y="412839"/>
                  </a:lnTo>
                  <a:lnTo>
                    <a:pt x="2537349" y="417288"/>
                  </a:lnTo>
                  <a:lnTo>
                    <a:pt x="2537349" y="415048"/>
                  </a:lnTo>
                  <a:lnTo>
                    <a:pt x="2537349" y="412839"/>
                  </a:lnTo>
                  <a:lnTo>
                    <a:pt x="2537349" y="415048"/>
                  </a:lnTo>
                  <a:lnTo>
                    <a:pt x="2537349" y="421738"/>
                  </a:lnTo>
                  <a:lnTo>
                    <a:pt x="2539563" y="432972"/>
                  </a:lnTo>
                  <a:lnTo>
                    <a:pt x="2539563" y="430731"/>
                  </a:lnTo>
                  <a:lnTo>
                    <a:pt x="2539563" y="424041"/>
                  </a:lnTo>
                  <a:lnTo>
                    <a:pt x="2539563" y="428491"/>
                  </a:lnTo>
                  <a:lnTo>
                    <a:pt x="2539563" y="426281"/>
                  </a:lnTo>
                  <a:lnTo>
                    <a:pt x="2539563" y="415048"/>
                  </a:lnTo>
                  <a:lnTo>
                    <a:pt x="2541808" y="417288"/>
                  </a:lnTo>
                  <a:lnTo>
                    <a:pt x="2541808" y="424041"/>
                  </a:lnTo>
                  <a:lnTo>
                    <a:pt x="2541808" y="415048"/>
                  </a:lnTo>
                  <a:lnTo>
                    <a:pt x="2541808" y="417288"/>
                  </a:lnTo>
                  <a:lnTo>
                    <a:pt x="2541808" y="419529"/>
                  </a:lnTo>
                  <a:lnTo>
                    <a:pt x="2544021" y="415048"/>
                  </a:lnTo>
                  <a:lnTo>
                    <a:pt x="2544021" y="408389"/>
                  </a:lnTo>
                  <a:lnTo>
                    <a:pt x="2544021" y="410598"/>
                  </a:lnTo>
                  <a:lnTo>
                    <a:pt x="2546266" y="386108"/>
                  </a:lnTo>
                  <a:lnTo>
                    <a:pt x="2546266" y="388318"/>
                  </a:lnTo>
                  <a:lnTo>
                    <a:pt x="2546266" y="386108"/>
                  </a:lnTo>
                  <a:lnTo>
                    <a:pt x="2546266" y="379418"/>
                  </a:lnTo>
                  <a:lnTo>
                    <a:pt x="2548479" y="365975"/>
                  </a:lnTo>
                  <a:lnTo>
                    <a:pt x="2548479" y="368185"/>
                  </a:lnTo>
                  <a:lnTo>
                    <a:pt x="2548479" y="370425"/>
                  </a:lnTo>
                  <a:lnTo>
                    <a:pt x="2548479" y="381627"/>
                  </a:lnTo>
                  <a:lnTo>
                    <a:pt x="2550724" y="377178"/>
                  </a:lnTo>
                  <a:lnTo>
                    <a:pt x="2550724" y="379418"/>
                  </a:lnTo>
                  <a:lnTo>
                    <a:pt x="2550724" y="392768"/>
                  </a:lnTo>
                  <a:lnTo>
                    <a:pt x="2550724" y="390558"/>
                  </a:lnTo>
                  <a:lnTo>
                    <a:pt x="2550724" y="388318"/>
                  </a:lnTo>
                  <a:lnTo>
                    <a:pt x="2550724" y="390558"/>
                  </a:lnTo>
                  <a:lnTo>
                    <a:pt x="2553031" y="392768"/>
                  </a:lnTo>
                  <a:lnTo>
                    <a:pt x="2553031" y="390558"/>
                  </a:lnTo>
                  <a:lnTo>
                    <a:pt x="2553031" y="388318"/>
                  </a:lnTo>
                  <a:lnTo>
                    <a:pt x="2553031" y="399458"/>
                  </a:lnTo>
                  <a:lnTo>
                    <a:pt x="2553031" y="397249"/>
                  </a:lnTo>
                  <a:lnTo>
                    <a:pt x="2555275" y="383868"/>
                  </a:lnTo>
                  <a:lnTo>
                    <a:pt x="2555275" y="386108"/>
                  </a:lnTo>
                  <a:lnTo>
                    <a:pt x="2555275" y="390558"/>
                  </a:lnTo>
                  <a:lnTo>
                    <a:pt x="2555275" y="381627"/>
                  </a:lnTo>
                  <a:lnTo>
                    <a:pt x="2555275" y="368185"/>
                  </a:lnTo>
                  <a:lnTo>
                    <a:pt x="2555275" y="370425"/>
                  </a:lnTo>
                  <a:lnTo>
                    <a:pt x="2555275" y="374968"/>
                  </a:lnTo>
                  <a:lnTo>
                    <a:pt x="2555275" y="372728"/>
                  </a:lnTo>
                  <a:lnTo>
                    <a:pt x="2557489" y="359285"/>
                  </a:lnTo>
                  <a:lnTo>
                    <a:pt x="2557489" y="363735"/>
                  </a:lnTo>
                  <a:lnTo>
                    <a:pt x="2557489" y="357044"/>
                  </a:lnTo>
                  <a:lnTo>
                    <a:pt x="2559734" y="357044"/>
                  </a:lnTo>
                  <a:lnTo>
                    <a:pt x="2559734" y="345904"/>
                  </a:lnTo>
                  <a:lnTo>
                    <a:pt x="2559734" y="332555"/>
                  </a:lnTo>
                  <a:lnTo>
                    <a:pt x="2559734" y="334764"/>
                  </a:lnTo>
                  <a:lnTo>
                    <a:pt x="2561947" y="341454"/>
                  </a:lnTo>
                  <a:lnTo>
                    <a:pt x="2561947" y="339214"/>
                  </a:lnTo>
                  <a:lnTo>
                    <a:pt x="2561947" y="341454"/>
                  </a:lnTo>
                  <a:lnTo>
                    <a:pt x="2564192" y="345904"/>
                  </a:lnTo>
                  <a:lnTo>
                    <a:pt x="2564192" y="343695"/>
                  </a:lnTo>
                  <a:lnTo>
                    <a:pt x="2564192" y="345904"/>
                  </a:lnTo>
                  <a:lnTo>
                    <a:pt x="2564192" y="352595"/>
                  </a:lnTo>
                  <a:lnTo>
                    <a:pt x="2564192" y="350354"/>
                  </a:lnTo>
                  <a:lnTo>
                    <a:pt x="2564192" y="352595"/>
                  </a:lnTo>
                  <a:lnTo>
                    <a:pt x="2566436" y="361494"/>
                  </a:lnTo>
                  <a:lnTo>
                    <a:pt x="2566436" y="359285"/>
                  </a:lnTo>
                  <a:lnTo>
                    <a:pt x="2566436" y="350354"/>
                  </a:lnTo>
                  <a:lnTo>
                    <a:pt x="2566436" y="352595"/>
                  </a:lnTo>
                  <a:lnTo>
                    <a:pt x="2566436" y="354835"/>
                  </a:lnTo>
                  <a:lnTo>
                    <a:pt x="2566436" y="350354"/>
                  </a:lnTo>
                  <a:lnTo>
                    <a:pt x="2566436" y="339214"/>
                  </a:lnTo>
                  <a:lnTo>
                    <a:pt x="2568650" y="341454"/>
                  </a:lnTo>
                  <a:lnTo>
                    <a:pt x="2568650" y="348145"/>
                  </a:lnTo>
                  <a:lnTo>
                    <a:pt x="2568650" y="345904"/>
                  </a:lnTo>
                  <a:lnTo>
                    <a:pt x="2568650" y="337005"/>
                  </a:lnTo>
                  <a:lnTo>
                    <a:pt x="2568650" y="341454"/>
                  </a:lnTo>
                  <a:lnTo>
                    <a:pt x="2570894" y="334764"/>
                  </a:lnTo>
                  <a:lnTo>
                    <a:pt x="2570894" y="328074"/>
                  </a:lnTo>
                  <a:lnTo>
                    <a:pt x="2570894" y="330314"/>
                  </a:lnTo>
                  <a:lnTo>
                    <a:pt x="2570894" y="332555"/>
                  </a:lnTo>
                  <a:lnTo>
                    <a:pt x="2570894" y="330314"/>
                  </a:lnTo>
                  <a:lnTo>
                    <a:pt x="2573108" y="310181"/>
                  </a:lnTo>
                  <a:lnTo>
                    <a:pt x="2573108" y="312422"/>
                  </a:lnTo>
                  <a:lnTo>
                    <a:pt x="2573108" y="314631"/>
                  </a:lnTo>
                  <a:lnTo>
                    <a:pt x="2573108" y="312422"/>
                  </a:lnTo>
                  <a:lnTo>
                    <a:pt x="2573108" y="307941"/>
                  </a:lnTo>
                  <a:lnTo>
                    <a:pt x="2575353" y="301281"/>
                  </a:lnTo>
                  <a:lnTo>
                    <a:pt x="2575353" y="303491"/>
                  </a:lnTo>
                  <a:lnTo>
                    <a:pt x="2575353" y="307941"/>
                  </a:lnTo>
                  <a:lnTo>
                    <a:pt x="2575353" y="321415"/>
                  </a:lnTo>
                  <a:lnTo>
                    <a:pt x="2577597" y="321415"/>
                  </a:lnTo>
                  <a:lnTo>
                    <a:pt x="2577597" y="316871"/>
                  </a:lnTo>
                  <a:lnTo>
                    <a:pt x="2577597" y="319174"/>
                  </a:lnTo>
                  <a:lnTo>
                    <a:pt x="2577597" y="332555"/>
                  </a:lnTo>
                  <a:lnTo>
                    <a:pt x="2577597" y="330314"/>
                  </a:lnTo>
                  <a:lnTo>
                    <a:pt x="2577597" y="328074"/>
                  </a:lnTo>
                  <a:lnTo>
                    <a:pt x="2577597" y="330314"/>
                  </a:lnTo>
                  <a:lnTo>
                    <a:pt x="2579811" y="332555"/>
                  </a:lnTo>
                  <a:lnTo>
                    <a:pt x="2579811" y="330314"/>
                  </a:lnTo>
                  <a:lnTo>
                    <a:pt x="2579811" y="328074"/>
                  </a:lnTo>
                  <a:lnTo>
                    <a:pt x="2579811" y="337005"/>
                  </a:lnTo>
                  <a:lnTo>
                    <a:pt x="2579811" y="334764"/>
                  </a:lnTo>
                  <a:lnTo>
                    <a:pt x="2582055" y="321415"/>
                  </a:lnTo>
                  <a:lnTo>
                    <a:pt x="2582055" y="325864"/>
                  </a:lnTo>
                  <a:lnTo>
                    <a:pt x="2582055" y="319174"/>
                  </a:lnTo>
                  <a:lnTo>
                    <a:pt x="2582055" y="305731"/>
                  </a:lnTo>
                  <a:lnTo>
                    <a:pt x="2582055" y="307941"/>
                  </a:lnTo>
                  <a:lnTo>
                    <a:pt x="2582055" y="312422"/>
                  </a:lnTo>
                  <a:lnTo>
                    <a:pt x="2582055" y="310181"/>
                  </a:lnTo>
                  <a:lnTo>
                    <a:pt x="2584269" y="299041"/>
                  </a:lnTo>
                  <a:lnTo>
                    <a:pt x="2584269" y="301281"/>
                  </a:lnTo>
                  <a:lnTo>
                    <a:pt x="2584269" y="307941"/>
                  </a:lnTo>
                  <a:lnTo>
                    <a:pt x="2584269" y="305731"/>
                  </a:lnTo>
                  <a:lnTo>
                    <a:pt x="2584269" y="301281"/>
                  </a:lnTo>
                  <a:lnTo>
                    <a:pt x="2586513" y="303491"/>
                  </a:lnTo>
                  <a:lnTo>
                    <a:pt x="2586513" y="301281"/>
                  </a:lnTo>
                  <a:lnTo>
                    <a:pt x="2586513" y="285660"/>
                  </a:lnTo>
                  <a:lnTo>
                    <a:pt x="2586513" y="287901"/>
                  </a:lnTo>
                  <a:lnTo>
                    <a:pt x="2590972" y="316871"/>
                  </a:lnTo>
                  <a:lnTo>
                    <a:pt x="2590972" y="314631"/>
                  </a:lnTo>
                  <a:lnTo>
                    <a:pt x="2590972" y="319174"/>
                  </a:lnTo>
                  <a:lnTo>
                    <a:pt x="2590972" y="325864"/>
                  </a:lnTo>
                  <a:lnTo>
                    <a:pt x="2590972" y="323624"/>
                  </a:lnTo>
                  <a:lnTo>
                    <a:pt x="2590972" y="325864"/>
                  </a:lnTo>
                  <a:lnTo>
                    <a:pt x="2593216" y="334764"/>
                  </a:lnTo>
                  <a:lnTo>
                    <a:pt x="2593216" y="332555"/>
                  </a:lnTo>
                  <a:lnTo>
                    <a:pt x="2593216" y="323624"/>
                  </a:lnTo>
                  <a:lnTo>
                    <a:pt x="2593216" y="325864"/>
                  </a:lnTo>
                  <a:lnTo>
                    <a:pt x="2593216" y="328074"/>
                  </a:lnTo>
                  <a:lnTo>
                    <a:pt x="2593216" y="325864"/>
                  </a:lnTo>
                  <a:lnTo>
                    <a:pt x="2593216" y="314631"/>
                  </a:lnTo>
                  <a:lnTo>
                    <a:pt x="2595430" y="316871"/>
                  </a:lnTo>
                  <a:lnTo>
                    <a:pt x="2595430" y="325864"/>
                  </a:lnTo>
                  <a:lnTo>
                    <a:pt x="2595430" y="323624"/>
                  </a:lnTo>
                  <a:lnTo>
                    <a:pt x="2595430" y="316871"/>
                  </a:lnTo>
                  <a:lnTo>
                    <a:pt x="2595430" y="319174"/>
                  </a:lnTo>
                  <a:lnTo>
                    <a:pt x="2595430" y="323624"/>
                  </a:lnTo>
                  <a:lnTo>
                    <a:pt x="2597674" y="321415"/>
                  </a:lnTo>
                  <a:lnTo>
                    <a:pt x="2597674" y="312422"/>
                  </a:lnTo>
                  <a:lnTo>
                    <a:pt x="2597674" y="316871"/>
                  </a:lnTo>
                  <a:lnTo>
                    <a:pt x="2597674" y="314631"/>
                  </a:lnTo>
                  <a:lnTo>
                    <a:pt x="2597674" y="303491"/>
                  </a:lnTo>
                  <a:lnTo>
                    <a:pt x="2599919" y="305731"/>
                  </a:lnTo>
                  <a:lnTo>
                    <a:pt x="2599919" y="314631"/>
                  </a:lnTo>
                  <a:lnTo>
                    <a:pt x="2599919" y="310181"/>
                  </a:lnTo>
                  <a:lnTo>
                    <a:pt x="2599919" y="312422"/>
                  </a:lnTo>
                  <a:lnTo>
                    <a:pt x="2599919" y="316871"/>
                  </a:lnTo>
                  <a:lnTo>
                    <a:pt x="2602132" y="316871"/>
                  </a:lnTo>
                  <a:lnTo>
                    <a:pt x="2602132" y="319174"/>
                  </a:lnTo>
                  <a:lnTo>
                    <a:pt x="2602132" y="343695"/>
                  </a:lnTo>
                  <a:lnTo>
                    <a:pt x="2604377" y="343695"/>
                  </a:lnTo>
                  <a:lnTo>
                    <a:pt x="2604377" y="341454"/>
                  </a:lnTo>
                  <a:lnTo>
                    <a:pt x="2604377" y="343695"/>
                  </a:lnTo>
                  <a:lnTo>
                    <a:pt x="2604377" y="359285"/>
                  </a:lnTo>
                  <a:lnTo>
                    <a:pt x="2604377" y="354835"/>
                  </a:lnTo>
                  <a:lnTo>
                    <a:pt x="2604377" y="357044"/>
                  </a:lnTo>
                  <a:lnTo>
                    <a:pt x="2606591" y="359285"/>
                  </a:lnTo>
                  <a:lnTo>
                    <a:pt x="2606591" y="357044"/>
                  </a:lnTo>
                  <a:lnTo>
                    <a:pt x="2606591" y="365975"/>
                  </a:lnTo>
                  <a:lnTo>
                    <a:pt x="2606591" y="363735"/>
                  </a:lnTo>
                  <a:lnTo>
                    <a:pt x="2608835" y="352595"/>
                  </a:lnTo>
                  <a:lnTo>
                    <a:pt x="2608835" y="357044"/>
                  </a:lnTo>
                  <a:lnTo>
                    <a:pt x="2608835" y="348145"/>
                  </a:lnTo>
                  <a:lnTo>
                    <a:pt x="2608835" y="339214"/>
                  </a:lnTo>
                  <a:lnTo>
                    <a:pt x="2608835" y="341454"/>
                  </a:lnTo>
                  <a:lnTo>
                    <a:pt x="2608835" y="350354"/>
                  </a:lnTo>
                  <a:lnTo>
                    <a:pt x="2611080" y="350354"/>
                  </a:lnTo>
                  <a:lnTo>
                    <a:pt x="2611080" y="343695"/>
                  </a:lnTo>
                  <a:lnTo>
                    <a:pt x="2611080" y="345904"/>
                  </a:lnTo>
                  <a:lnTo>
                    <a:pt x="2611080" y="357044"/>
                  </a:lnTo>
                  <a:lnTo>
                    <a:pt x="2611080" y="354835"/>
                  </a:lnTo>
                  <a:lnTo>
                    <a:pt x="2613293" y="359285"/>
                  </a:lnTo>
                  <a:lnTo>
                    <a:pt x="2613293" y="357044"/>
                  </a:lnTo>
                  <a:lnTo>
                    <a:pt x="2613293" y="350354"/>
                  </a:lnTo>
                  <a:lnTo>
                    <a:pt x="2613293" y="352595"/>
                  </a:lnTo>
                  <a:lnTo>
                    <a:pt x="2617751" y="397249"/>
                  </a:lnTo>
                  <a:lnTo>
                    <a:pt x="2617751" y="395008"/>
                  </a:lnTo>
                  <a:lnTo>
                    <a:pt x="2617751" y="399458"/>
                  </a:lnTo>
                  <a:lnTo>
                    <a:pt x="2617751" y="408389"/>
                  </a:lnTo>
                  <a:lnTo>
                    <a:pt x="2617751" y="406148"/>
                  </a:lnTo>
                  <a:lnTo>
                    <a:pt x="2617751" y="412839"/>
                  </a:lnTo>
                  <a:lnTo>
                    <a:pt x="2619996" y="417288"/>
                  </a:lnTo>
                  <a:lnTo>
                    <a:pt x="2619996" y="415048"/>
                  </a:lnTo>
                  <a:lnTo>
                    <a:pt x="2619996" y="406148"/>
                  </a:lnTo>
                  <a:lnTo>
                    <a:pt x="2619996" y="408389"/>
                  </a:lnTo>
                  <a:lnTo>
                    <a:pt x="2619996" y="410598"/>
                  </a:lnTo>
                  <a:lnTo>
                    <a:pt x="2619996" y="408389"/>
                  </a:lnTo>
                  <a:lnTo>
                    <a:pt x="2619996" y="399458"/>
                  </a:lnTo>
                  <a:lnTo>
                    <a:pt x="2622210" y="401698"/>
                  </a:lnTo>
                  <a:lnTo>
                    <a:pt x="2622210" y="412839"/>
                  </a:lnTo>
                  <a:lnTo>
                    <a:pt x="2622210" y="410598"/>
                  </a:lnTo>
                  <a:lnTo>
                    <a:pt x="2622210" y="408389"/>
                  </a:lnTo>
                  <a:lnTo>
                    <a:pt x="2622210" y="406148"/>
                  </a:lnTo>
                  <a:lnTo>
                    <a:pt x="2622210" y="410598"/>
                  </a:lnTo>
                  <a:lnTo>
                    <a:pt x="2622210" y="415048"/>
                  </a:lnTo>
                  <a:lnTo>
                    <a:pt x="2624454" y="410598"/>
                  </a:lnTo>
                  <a:lnTo>
                    <a:pt x="2624454" y="403908"/>
                  </a:lnTo>
                  <a:lnTo>
                    <a:pt x="2624454" y="406148"/>
                  </a:lnTo>
                  <a:lnTo>
                    <a:pt x="2624454" y="412839"/>
                  </a:lnTo>
                  <a:lnTo>
                    <a:pt x="2624454" y="410598"/>
                  </a:lnTo>
                  <a:lnTo>
                    <a:pt x="2624454" y="406148"/>
                  </a:lnTo>
                  <a:lnTo>
                    <a:pt x="2626699" y="406148"/>
                  </a:lnTo>
                  <a:lnTo>
                    <a:pt x="2626699" y="421738"/>
                  </a:lnTo>
                  <a:lnTo>
                    <a:pt x="2626699" y="419529"/>
                  </a:lnTo>
                  <a:lnTo>
                    <a:pt x="2626699" y="421738"/>
                  </a:lnTo>
                  <a:lnTo>
                    <a:pt x="2628912" y="464152"/>
                  </a:lnTo>
                  <a:lnTo>
                    <a:pt x="2631157" y="461942"/>
                  </a:lnTo>
                  <a:lnTo>
                    <a:pt x="2631157" y="475292"/>
                  </a:lnTo>
                  <a:lnTo>
                    <a:pt x="2631157" y="473082"/>
                  </a:lnTo>
                  <a:lnTo>
                    <a:pt x="2631157" y="470842"/>
                  </a:lnTo>
                  <a:lnTo>
                    <a:pt x="2633370" y="473082"/>
                  </a:lnTo>
                  <a:lnTo>
                    <a:pt x="2633370" y="475292"/>
                  </a:lnTo>
                  <a:lnTo>
                    <a:pt x="2633370" y="473082"/>
                  </a:lnTo>
                  <a:lnTo>
                    <a:pt x="2633370" y="470842"/>
                  </a:lnTo>
                  <a:lnTo>
                    <a:pt x="2633371" y="479835"/>
                  </a:lnTo>
                  <a:lnTo>
                    <a:pt x="2633370" y="477595"/>
                  </a:lnTo>
                  <a:lnTo>
                    <a:pt x="2635615" y="464152"/>
                  </a:lnTo>
                  <a:lnTo>
                    <a:pt x="2635615" y="470842"/>
                  </a:lnTo>
                  <a:lnTo>
                    <a:pt x="2635615" y="464152"/>
                  </a:lnTo>
                  <a:lnTo>
                    <a:pt x="2635615" y="453012"/>
                  </a:lnTo>
                  <a:lnTo>
                    <a:pt x="2635615" y="455252"/>
                  </a:lnTo>
                  <a:lnTo>
                    <a:pt x="2635615" y="466392"/>
                  </a:lnTo>
                  <a:lnTo>
                    <a:pt x="2637860" y="466392"/>
                  </a:lnTo>
                  <a:lnTo>
                    <a:pt x="2637860" y="461942"/>
                  </a:lnTo>
                  <a:lnTo>
                    <a:pt x="2637860" y="464152"/>
                  </a:lnTo>
                  <a:lnTo>
                    <a:pt x="2637860" y="477595"/>
                  </a:lnTo>
                  <a:lnTo>
                    <a:pt x="2637860" y="475292"/>
                  </a:lnTo>
                  <a:lnTo>
                    <a:pt x="2640073" y="482044"/>
                  </a:lnTo>
                  <a:lnTo>
                    <a:pt x="2640073" y="479835"/>
                  </a:lnTo>
                  <a:lnTo>
                    <a:pt x="2640073" y="475292"/>
                  </a:lnTo>
                  <a:lnTo>
                    <a:pt x="2640073" y="477595"/>
                  </a:lnTo>
                  <a:lnTo>
                    <a:pt x="2642318" y="499875"/>
                  </a:lnTo>
                  <a:lnTo>
                    <a:pt x="2642318" y="519946"/>
                  </a:lnTo>
                  <a:lnTo>
                    <a:pt x="2644531" y="522155"/>
                  </a:lnTo>
                  <a:lnTo>
                    <a:pt x="2644531" y="519946"/>
                  </a:lnTo>
                  <a:lnTo>
                    <a:pt x="2644531" y="524396"/>
                  </a:lnTo>
                  <a:lnTo>
                    <a:pt x="2644531" y="531148"/>
                  </a:lnTo>
                  <a:lnTo>
                    <a:pt x="2644531" y="528845"/>
                  </a:lnTo>
                  <a:lnTo>
                    <a:pt x="2646776" y="533389"/>
                  </a:lnTo>
                  <a:lnTo>
                    <a:pt x="2646776" y="522155"/>
                  </a:lnTo>
                  <a:lnTo>
                    <a:pt x="2646776" y="524396"/>
                  </a:lnTo>
                  <a:lnTo>
                    <a:pt x="2646776" y="522155"/>
                  </a:lnTo>
                  <a:lnTo>
                    <a:pt x="2646776" y="515496"/>
                  </a:lnTo>
                  <a:lnTo>
                    <a:pt x="2649021" y="517705"/>
                  </a:lnTo>
                  <a:lnTo>
                    <a:pt x="2649021" y="526636"/>
                  </a:lnTo>
                  <a:lnTo>
                    <a:pt x="2649021" y="524396"/>
                  </a:lnTo>
                  <a:lnTo>
                    <a:pt x="2649021" y="522155"/>
                  </a:lnTo>
                  <a:lnTo>
                    <a:pt x="2649021" y="526636"/>
                  </a:lnTo>
                  <a:lnTo>
                    <a:pt x="2649021" y="528845"/>
                  </a:lnTo>
                  <a:lnTo>
                    <a:pt x="2651234" y="526636"/>
                  </a:lnTo>
                  <a:lnTo>
                    <a:pt x="2651234" y="519946"/>
                  </a:lnTo>
                  <a:lnTo>
                    <a:pt x="2651234" y="528845"/>
                  </a:lnTo>
                  <a:lnTo>
                    <a:pt x="2651234" y="526636"/>
                  </a:lnTo>
                  <a:lnTo>
                    <a:pt x="2651234" y="524396"/>
                  </a:lnTo>
                  <a:lnTo>
                    <a:pt x="2651234" y="524396"/>
                  </a:lnTo>
                  <a:lnTo>
                    <a:pt x="2653479" y="540079"/>
                  </a:lnTo>
                  <a:lnTo>
                    <a:pt x="2655692" y="580190"/>
                  </a:lnTo>
                  <a:lnTo>
                    <a:pt x="2657999" y="580190"/>
                  </a:lnTo>
                  <a:lnTo>
                    <a:pt x="2657999" y="575709"/>
                  </a:lnTo>
                  <a:lnTo>
                    <a:pt x="2657999" y="577949"/>
                  </a:lnTo>
                  <a:lnTo>
                    <a:pt x="2657999" y="586942"/>
                  </a:lnTo>
                  <a:lnTo>
                    <a:pt x="2657999" y="584702"/>
                  </a:lnTo>
                  <a:lnTo>
                    <a:pt x="2657999" y="580190"/>
                  </a:lnTo>
                  <a:lnTo>
                    <a:pt x="2660244" y="582492"/>
                  </a:lnTo>
                  <a:lnTo>
                    <a:pt x="2660244" y="580190"/>
                  </a:lnTo>
                  <a:lnTo>
                    <a:pt x="2660244" y="575709"/>
                  </a:lnTo>
                  <a:lnTo>
                    <a:pt x="2660244" y="577949"/>
                  </a:lnTo>
                  <a:lnTo>
                    <a:pt x="2660244" y="582492"/>
                  </a:lnTo>
                  <a:lnTo>
                    <a:pt x="2660244" y="580190"/>
                  </a:lnTo>
                  <a:lnTo>
                    <a:pt x="2662489" y="566809"/>
                  </a:lnTo>
                  <a:lnTo>
                    <a:pt x="2662489" y="571259"/>
                  </a:lnTo>
                  <a:lnTo>
                    <a:pt x="2662489" y="569050"/>
                  </a:lnTo>
                  <a:lnTo>
                    <a:pt x="2662489" y="555669"/>
                  </a:lnTo>
                  <a:lnTo>
                    <a:pt x="2662489" y="557878"/>
                  </a:lnTo>
                  <a:lnTo>
                    <a:pt x="2662489" y="573499"/>
                  </a:lnTo>
                  <a:lnTo>
                    <a:pt x="2664702" y="571259"/>
                  </a:lnTo>
                  <a:lnTo>
                    <a:pt x="2664702" y="569050"/>
                  </a:lnTo>
                  <a:lnTo>
                    <a:pt x="2664702" y="571259"/>
                  </a:lnTo>
                  <a:lnTo>
                    <a:pt x="2664702" y="586942"/>
                  </a:lnTo>
                  <a:lnTo>
                    <a:pt x="2664702" y="584702"/>
                  </a:lnTo>
                  <a:lnTo>
                    <a:pt x="2666947" y="591392"/>
                  </a:lnTo>
                  <a:lnTo>
                    <a:pt x="2666947" y="589152"/>
                  </a:lnTo>
                  <a:lnTo>
                    <a:pt x="2666947" y="586942"/>
                  </a:lnTo>
                  <a:lnTo>
                    <a:pt x="2666947" y="589152"/>
                  </a:lnTo>
                  <a:lnTo>
                    <a:pt x="2671405" y="627053"/>
                  </a:lnTo>
                  <a:lnTo>
                    <a:pt x="2671405" y="629262"/>
                  </a:lnTo>
                  <a:lnTo>
                    <a:pt x="2671405" y="633743"/>
                  </a:lnTo>
                  <a:lnTo>
                    <a:pt x="2671405" y="629262"/>
                  </a:lnTo>
                  <a:lnTo>
                    <a:pt x="2671405" y="631503"/>
                  </a:lnTo>
                  <a:lnTo>
                    <a:pt x="2673649" y="633743"/>
                  </a:lnTo>
                  <a:lnTo>
                    <a:pt x="2673649" y="631503"/>
                  </a:lnTo>
                  <a:lnTo>
                    <a:pt x="2673649" y="620363"/>
                  </a:lnTo>
                  <a:lnTo>
                    <a:pt x="2673649" y="622572"/>
                  </a:lnTo>
                  <a:lnTo>
                    <a:pt x="2673649" y="618122"/>
                  </a:lnTo>
                  <a:lnTo>
                    <a:pt x="2673649" y="613672"/>
                  </a:lnTo>
                  <a:lnTo>
                    <a:pt x="2675863" y="615913"/>
                  </a:lnTo>
                  <a:lnTo>
                    <a:pt x="2675863" y="627053"/>
                  </a:lnTo>
                  <a:lnTo>
                    <a:pt x="2675863" y="624813"/>
                  </a:lnTo>
                  <a:lnTo>
                    <a:pt x="2675863" y="622572"/>
                  </a:lnTo>
                  <a:lnTo>
                    <a:pt x="2675863" y="624813"/>
                  </a:lnTo>
                  <a:lnTo>
                    <a:pt x="2678108" y="631503"/>
                  </a:lnTo>
                  <a:lnTo>
                    <a:pt x="2678108" y="627053"/>
                  </a:lnTo>
                  <a:lnTo>
                    <a:pt x="2678108" y="622572"/>
                  </a:lnTo>
                  <a:lnTo>
                    <a:pt x="2678108" y="624813"/>
                  </a:lnTo>
                  <a:lnTo>
                    <a:pt x="2678108" y="633743"/>
                  </a:lnTo>
                  <a:lnTo>
                    <a:pt x="2678108" y="631503"/>
                  </a:lnTo>
                  <a:lnTo>
                    <a:pt x="2680321" y="651636"/>
                  </a:lnTo>
                  <a:lnTo>
                    <a:pt x="2680321" y="649396"/>
                  </a:lnTo>
                  <a:lnTo>
                    <a:pt x="2680321" y="651636"/>
                  </a:lnTo>
                  <a:lnTo>
                    <a:pt x="2682566" y="689600"/>
                  </a:lnTo>
                  <a:lnTo>
                    <a:pt x="2684810" y="687266"/>
                  </a:lnTo>
                  <a:lnTo>
                    <a:pt x="2684810" y="682816"/>
                  </a:lnTo>
                  <a:lnTo>
                    <a:pt x="2684810" y="685057"/>
                  </a:lnTo>
                  <a:lnTo>
                    <a:pt x="2684810" y="689600"/>
                  </a:lnTo>
                  <a:lnTo>
                    <a:pt x="2684810" y="687266"/>
                  </a:lnTo>
                  <a:lnTo>
                    <a:pt x="2684810" y="680607"/>
                  </a:lnTo>
                  <a:lnTo>
                    <a:pt x="2687024" y="682816"/>
                  </a:lnTo>
                  <a:lnTo>
                    <a:pt x="2687024" y="680607"/>
                  </a:lnTo>
                  <a:lnTo>
                    <a:pt x="2687024" y="678366"/>
                  </a:lnTo>
                  <a:lnTo>
                    <a:pt x="2687024" y="682816"/>
                  </a:lnTo>
                  <a:lnTo>
                    <a:pt x="2687024" y="680607"/>
                  </a:lnTo>
                  <a:lnTo>
                    <a:pt x="2689268" y="667226"/>
                  </a:lnTo>
                  <a:lnTo>
                    <a:pt x="2689268" y="673916"/>
                  </a:lnTo>
                  <a:lnTo>
                    <a:pt x="2689268" y="669467"/>
                  </a:lnTo>
                  <a:lnTo>
                    <a:pt x="2689268" y="660536"/>
                  </a:lnTo>
                  <a:lnTo>
                    <a:pt x="2689268" y="664986"/>
                  </a:lnTo>
                  <a:lnTo>
                    <a:pt x="2691482" y="680607"/>
                  </a:lnTo>
                  <a:lnTo>
                    <a:pt x="2691482" y="678366"/>
                  </a:lnTo>
                  <a:lnTo>
                    <a:pt x="2691482" y="680607"/>
                  </a:lnTo>
                  <a:lnTo>
                    <a:pt x="2691482" y="698499"/>
                  </a:lnTo>
                  <a:lnTo>
                    <a:pt x="2691482" y="696259"/>
                  </a:lnTo>
                  <a:lnTo>
                    <a:pt x="2691482" y="698499"/>
                  </a:lnTo>
                  <a:lnTo>
                    <a:pt x="2693727" y="705190"/>
                  </a:lnTo>
                  <a:lnTo>
                    <a:pt x="2693727" y="702949"/>
                  </a:lnTo>
                  <a:lnTo>
                    <a:pt x="2693727" y="700740"/>
                  </a:lnTo>
                  <a:lnTo>
                    <a:pt x="2693727" y="702949"/>
                  </a:lnTo>
                  <a:lnTo>
                    <a:pt x="2695971" y="727470"/>
                  </a:lnTo>
                  <a:lnTo>
                    <a:pt x="2695971" y="734160"/>
                  </a:lnTo>
                  <a:lnTo>
                    <a:pt x="2698185" y="734160"/>
                  </a:lnTo>
                  <a:lnTo>
                    <a:pt x="2698185" y="731920"/>
                  </a:lnTo>
                  <a:lnTo>
                    <a:pt x="2698185" y="734160"/>
                  </a:lnTo>
                  <a:lnTo>
                    <a:pt x="2698185" y="738610"/>
                  </a:lnTo>
                  <a:lnTo>
                    <a:pt x="2698185" y="736370"/>
                  </a:lnTo>
                  <a:lnTo>
                    <a:pt x="2698185" y="731920"/>
                  </a:lnTo>
                  <a:lnTo>
                    <a:pt x="2700429" y="734160"/>
                  </a:lnTo>
                  <a:lnTo>
                    <a:pt x="2700429" y="731920"/>
                  </a:lnTo>
                  <a:lnTo>
                    <a:pt x="2700429" y="718539"/>
                  </a:lnTo>
                  <a:lnTo>
                    <a:pt x="2700429" y="720780"/>
                  </a:lnTo>
                  <a:lnTo>
                    <a:pt x="2700429" y="723020"/>
                  </a:lnTo>
                  <a:lnTo>
                    <a:pt x="2700429" y="720780"/>
                  </a:lnTo>
                  <a:lnTo>
                    <a:pt x="2700429" y="714089"/>
                  </a:lnTo>
                  <a:lnTo>
                    <a:pt x="2702643" y="716330"/>
                  </a:lnTo>
                  <a:lnTo>
                    <a:pt x="2702643" y="729679"/>
                  </a:lnTo>
                  <a:lnTo>
                    <a:pt x="2702643" y="727470"/>
                  </a:lnTo>
                  <a:lnTo>
                    <a:pt x="2704887" y="734160"/>
                  </a:lnTo>
                  <a:lnTo>
                    <a:pt x="2704887" y="727470"/>
                  </a:lnTo>
                  <a:lnTo>
                    <a:pt x="2704887" y="729679"/>
                  </a:lnTo>
                  <a:lnTo>
                    <a:pt x="2704887" y="738610"/>
                  </a:lnTo>
                  <a:lnTo>
                    <a:pt x="2704887" y="736370"/>
                  </a:lnTo>
                  <a:lnTo>
                    <a:pt x="2704887" y="738610"/>
                  </a:lnTo>
                  <a:lnTo>
                    <a:pt x="2707101" y="756503"/>
                  </a:lnTo>
                  <a:lnTo>
                    <a:pt x="2707101" y="754293"/>
                  </a:lnTo>
                  <a:lnTo>
                    <a:pt x="2707101" y="756503"/>
                  </a:lnTo>
                  <a:lnTo>
                    <a:pt x="2707101" y="763193"/>
                  </a:lnTo>
                  <a:lnTo>
                    <a:pt x="2709346" y="763193"/>
                  </a:lnTo>
                  <a:lnTo>
                    <a:pt x="2709346" y="769883"/>
                  </a:lnTo>
                  <a:lnTo>
                    <a:pt x="2709346" y="783233"/>
                  </a:lnTo>
                  <a:lnTo>
                    <a:pt x="2711590" y="781024"/>
                  </a:lnTo>
                  <a:lnTo>
                    <a:pt x="2711590" y="772093"/>
                  </a:lnTo>
                  <a:lnTo>
                    <a:pt x="2711590" y="774333"/>
                  </a:lnTo>
                  <a:lnTo>
                    <a:pt x="2711590" y="763193"/>
                  </a:lnTo>
                  <a:lnTo>
                    <a:pt x="2713804" y="765434"/>
                  </a:lnTo>
                  <a:lnTo>
                    <a:pt x="2713804" y="760953"/>
                  </a:lnTo>
                  <a:lnTo>
                    <a:pt x="2713804" y="756503"/>
                  </a:lnTo>
                  <a:lnTo>
                    <a:pt x="2713804" y="758743"/>
                  </a:lnTo>
                  <a:lnTo>
                    <a:pt x="2713804" y="760953"/>
                  </a:lnTo>
                  <a:lnTo>
                    <a:pt x="2713804" y="758743"/>
                  </a:lnTo>
                  <a:lnTo>
                    <a:pt x="2716048" y="745363"/>
                  </a:lnTo>
                  <a:lnTo>
                    <a:pt x="2716048" y="752053"/>
                  </a:lnTo>
                  <a:lnTo>
                    <a:pt x="2716048" y="749813"/>
                  </a:lnTo>
                  <a:lnTo>
                    <a:pt x="2716048" y="738610"/>
                  </a:lnTo>
                  <a:lnTo>
                    <a:pt x="2716048" y="740913"/>
                  </a:lnTo>
                  <a:lnTo>
                    <a:pt x="2718262" y="758743"/>
                  </a:lnTo>
                  <a:lnTo>
                    <a:pt x="2718262" y="756503"/>
                  </a:lnTo>
                  <a:lnTo>
                    <a:pt x="2718262" y="758743"/>
                  </a:lnTo>
                  <a:lnTo>
                    <a:pt x="2718262" y="774333"/>
                  </a:lnTo>
                  <a:lnTo>
                    <a:pt x="2718262" y="772093"/>
                  </a:lnTo>
                  <a:lnTo>
                    <a:pt x="2718262" y="769883"/>
                  </a:lnTo>
                  <a:lnTo>
                    <a:pt x="2718262" y="772093"/>
                  </a:lnTo>
                  <a:lnTo>
                    <a:pt x="2720507" y="776574"/>
                  </a:lnTo>
                  <a:lnTo>
                    <a:pt x="2720506" y="769883"/>
                  </a:lnTo>
                  <a:lnTo>
                    <a:pt x="2720506" y="772093"/>
                  </a:lnTo>
                  <a:lnTo>
                    <a:pt x="2722751" y="792164"/>
                  </a:lnTo>
                  <a:lnTo>
                    <a:pt x="2722751" y="789923"/>
                  </a:lnTo>
                  <a:lnTo>
                    <a:pt x="2724965" y="778783"/>
                  </a:lnTo>
                  <a:lnTo>
                    <a:pt x="2724965" y="781024"/>
                  </a:lnTo>
                  <a:lnTo>
                    <a:pt x="2724965" y="783233"/>
                  </a:lnTo>
                  <a:lnTo>
                    <a:pt x="2724965" y="781024"/>
                  </a:lnTo>
                  <a:lnTo>
                    <a:pt x="2724965" y="769883"/>
                  </a:lnTo>
                  <a:lnTo>
                    <a:pt x="2727209" y="769883"/>
                  </a:lnTo>
                  <a:lnTo>
                    <a:pt x="2727209" y="767643"/>
                  </a:lnTo>
                  <a:lnTo>
                    <a:pt x="2727209" y="752053"/>
                  </a:lnTo>
                  <a:lnTo>
                    <a:pt x="2727209" y="756503"/>
                  </a:lnTo>
                  <a:lnTo>
                    <a:pt x="2727209" y="754293"/>
                  </a:lnTo>
                  <a:lnTo>
                    <a:pt x="2727209" y="747603"/>
                  </a:lnTo>
                  <a:lnTo>
                    <a:pt x="2729423" y="747603"/>
                  </a:lnTo>
                  <a:lnTo>
                    <a:pt x="2729423" y="760953"/>
                  </a:lnTo>
                  <a:lnTo>
                    <a:pt x="2729423" y="758743"/>
                  </a:lnTo>
                  <a:lnTo>
                    <a:pt x="2729423" y="756503"/>
                  </a:lnTo>
                  <a:lnTo>
                    <a:pt x="2729423" y="754293"/>
                  </a:lnTo>
                  <a:lnTo>
                    <a:pt x="2729423" y="756503"/>
                  </a:lnTo>
                  <a:lnTo>
                    <a:pt x="2731667" y="763193"/>
                  </a:lnTo>
                  <a:lnTo>
                    <a:pt x="2731667" y="758743"/>
                  </a:lnTo>
                  <a:lnTo>
                    <a:pt x="2731667" y="754293"/>
                  </a:lnTo>
                  <a:lnTo>
                    <a:pt x="2731667" y="756503"/>
                  </a:lnTo>
                  <a:lnTo>
                    <a:pt x="2731667" y="763193"/>
                  </a:lnTo>
                  <a:lnTo>
                    <a:pt x="2731667" y="758743"/>
                  </a:lnTo>
                  <a:lnTo>
                    <a:pt x="2731667" y="760953"/>
                  </a:lnTo>
                  <a:lnTo>
                    <a:pt x="2733912" y="774333"/>
                  </a:lnTo>
                  <a:lnTo>
                    <a:pt x="2733912" y="769883"/>
                  </a:lnTo>
                  <a:lnTo>
                    <a:pt x="2733912" y="774333"/>
                  </a:lnTo>
                  <a:lnTo>
                    <a:pt x="2736126" y="772093"/>
                  </a:lnTo>
                  <a:lnTo>
                    <a:pt x="2736126" y="767643"/>
                  </a:lnTo>
                  <a:lnTo>
                    <a:pt x="2736126" y="769883"/>
                  </a:lnTo>
                  <a:lnTo>
                    <a:pt x="2736126" y="772093"/>
                  </a:lnTo>
                  <a:lnTo>
                    <a:pt x="2736126" y="778783"/>
                  </a:lnTo>
                  <a:lnTo>
                    <a:pt x="2736126" y="776574"/>
                  </a:lnTo>
                  <a:lnTo>
                    <a:pt x="2738370" y="760953"/>
                  </a:lnTo>
                  <a:lnTo>
                    <a:pt x="2738370" y="747603"/>
                  </a:lnTo>
                  <a:lnTo>
                    <a:pt x="2738370" y="745363"/>
                  </a:lnTo>
                  <a:lnTo>
                    <a:pt x="2740584" y="745363"/>
                  </a:lnTo>
                  <a:lnTo>
                    <a:pt x="2740584" y="740913"/>
                  </a:lnTo>
                  <a:lnTo>
                    <a:pt x="2740584" y="734160"/>
                  </a:lnTo>
                  <a:lnTo>
                    <a:pt x="2740584" y="736370"/>
                  </a:lnTo>
                  <a:lnTo>
                    <a:pt x="2740584" y="734160"/>
                  </a:lnTo>
                  <a:lnTo>
                    <a:pt x="2742828" y="720780"/>
                  </a:lnTo>
                  <a:lnTo>
                    <a:pt x="2742828" y="723020"/>
                  </a:lnTo>
                  <a:lnTo>
                    <a:pt x="2742828" y="725230"/>
                  </a:lnTo>
                  <a:lnTo>
                    <a:pt x="2742828" y="718539"/>
                  </a:lnTo>
                  <a:lnTo>
                    <a:pt x="2742828" y="714089"/>
                  </a:lnTo>
                  <a:lnTo>
                    <a:pt x="2742828" y="716330"/>
                  </a:lnTo>
                  <a:lnTo>
                    <a:pt x="2745073" y="734160"/>
                  </a:lnTo>
                  <a:lnTo>
                    <a:pt x="2745073" y="731920"/>
                  </a:lnTo>
                  <a:lnTo>
                    <a:pt x="2745073" y="729679"/>
                  </a:lnTo>
                  <a:lnTo>
                    <a:pt x="2745073" y="731920"/>
                  </a:lnTo>
                  <a:lnTo>
                    <a:pt x="2745073" y="745363"/>
                  </a:lnTo>
                  <a:lnTo>
                    <a:pt x="2745073" y="743153"/>
                  </a:lnTo>
                  <a:lnTo>
                    <a:pt x="2745073" y="738610"/>
                  </a:lnTo>
                  <a:lnTo>
                    <a:pt x="2745073" y="738610"/>
                  </a:lnTo>
                  <a:lnTo>
                    <a:pt x="2747286" y="740913"/>
                  </a:lnTo>
                  <a:lnTo>
                    <a:pt x="2747286" y="731920"/>
                  </a:lnTo>
                  <a:lnTo>
                    <a:pt x="2749531" y="743153"/>
                  </a:lnTo>
                  <a:lnTo>
                    <a:pt x="2751745" y="718539"/>
                  </a:lnTo>
                  <a:lnTo>
                    <a:pt x="2751745" y="716330"/>
                  </a:lnTo>
                  <a:lnTo>
                    <a:pt x="2751745" y="702949"/>
                  </a:lnTo>
                  <a:lnTo>
                    <a:pt x="2753989" y="702949"/>
                  </a:lnTo>
                  <a:lnTo>
                    <a:pt x="2753989" y="698499"/>
                  </a:lnTo>
                  <a:lnTo>
                    <a:pt x="2753989" y="685057"/>
                  </a:lnTo>
                  <a:lnTo>
                    <a:pt x="2753989" y="687266"/>
                  </a:lnTo>
                  <a:lnTo>
                    <a:pt x="2753989" y="682816"/>
                  </a:lnTo>
                  <a:lnTo>
                    <a:pt x="2753989" y="680607"/>
                  </a:lnTo>
                  <a:lnTo>
                    <a:pt x="2756203" y="682816"/>
                  </a:lnTo>
                  <a:lnTo>
                    <a:pt x="2756203" y="694050"/>
                  </a:lnTo>
                  <a:lnTo>
                    <a:pt x="2756203" y="691809"/>
                  </a:lnTo>
                  <a:lnTo>
                    <a:pt x="2756203" y="689600"/>
                  </a:lnTo>
                  <a:lnTo>
                    <a:pt x="2756203" y="687266"/>
                  </a:lnTo>
                  <a:lnTo>
                    <a:pt x="2756203" y="689600"/>
                  </a:lnTo>
                  <a:lnTo>
                    <a:pt x="2758447" y="694050"/>
                  </a:lnTo>
                  <a:lnTo>
                    <a:pt x="2758447" y="691809"/>
                  </a:lnTo>
                  <a:lnTo>
                    <a:pt x="2758447" y="685057"/>
                  </a:lnTo>
                  <a:lnTo>
                    <a:pt x="2758447" y="687266"/>
                  </a:lnTo>
                  <a:lnTo>
                    <a:pt x="2758447" y="694050"/>
                  </a:lnTo>
                  <a:lnTo>
                    <a:pt x="2758447" y="689600"/>
                  </a:lnTo>
                  <a:lnTo>
                    <a:pt x="2760692" y="689600"/>
                  </a:lnTo>
                  <a:lnTo>
                    <a:pt x="2760692" y="698499"/>
                  </a:lnTo>
                  <a:lnTo>
                    <a:pt x="2760692" y="694050"/>
                  </a:lnTo>
                  <a:lnTo>
                    <a:pt x="2760692" y="696259"/>
                  </a:lnTo>
                  <a:lnTo>
                    <a:pt x="2760692" y="694050"/>
                  </a:lnTo>
                  <a:lnTo>
                    <a:pt x="2762999" y="685057"/>
                  </a:lnTo>
                  <a:lnTo>
                    <a:pt x="2762999" y="687266"/>
                  </a:lnTo>
                  <a:lnTo>
                    <a:pt x="2762999" y="685057"/>
                  </a:lnTo>
                  <a:lnTo>
                    <a:pt x="2762999" y="689600"/>
                  </a:lnTo>
                  <a:lnTo>
                    <a:pt x="2762999" y="687266"/>
                  </a:lnTo>
                  <a:lnTo>
                    <a:pt x="2765212" y="651636"/>
                  </a:lnTo>
                  <a:lnTo>
                    <a:pt x="2767457" y="651636"/>
                  </a:lnTo>
                  <a:lnTo>
                    <a:pt x="2767457" y="647186"/>
                  </a:lnTo>
                  <a:lnTo>
                    <a:pt x="2767457" y="644946"/>
                  </a:lnTo>
                  <a:lnTo>
                    <a:pt x="2767457" y="647186"/>
                  </a:lnTo>
                  <a:lnTo>
                    <a:pt x="2767457" y="644946"/>
                  </a:lnTo>
                  <a:lnTo>
                    <a:pt x="2769702" y="631503"/>
                  </a:lnTo>
                  <a:lnTo>
                    <a:pt x="2769702" y="638255"/>
                  </a:lnTo>
                  <a:lnTo>
                    <a:pt x="2769702" y="629262"/>
                  </a:lnTo>
                  <a:lnTo>
                    <a:pt x="2769702" y="631503"/>
                  </a:lnTo>
                  <a:lnTo>
                    <a:pt x="2771915" y="649396"/>
                  </a:lnTo>
                  <a:lnTo>
                    <a:pt x="2771915" y="647186"/>
                  </a:lnTo>
                  <a:lnTo>
                    <a:pt x="2771915" y="658326"/>
                  </a:lnTo>
                  <a:lnTo>
                    <a:pt x="2771915" y="653845"/>
                  </a:lnTo>
                  <a:lnTo>
                    <a:pt x="2771915" y="649396"/>
                  </a:lnTo>
                  <a:lnTo>
                    <a:pt x="2774160" y="651636"/>
                  </a:lnTo>
                  <a:lnTo>
                    <a:pt x="2774160" y="653845"/>
                  </a:lnTo>
                  <a:lnTo>
                    <a:pt x="2774160" y="651636"/>
                  </a:lnTo>
                  <a:lnTo>
                    <a:pt x="2774160" y="640496"/>
                  </a:lnTo>
                  <a:lnTo>
                    <a:pt x="2774160" y="642705"/>
                  </a:lnTo>
                  <a:lnTo>
                    <a:pt x="2776373" y="649396"/>
                  </a:lnTo>
                  <a:lnTo>
                    <a:pt x="2776373" y="647186"/>
                  </a:lnTo>
                  <a:lnTo>
                    <a:pt x="2778618" y="618122"/>
                  </a:lnTo>
                  <a:lnTo>
                    <a:pt x="2778618" y="613672"/>
                  </a:lnTo>
                  <a:lnTo>
                    <a:pt x="2778618" y="602532"/>
                  </a:lnTo>
                  <a:lnTo>
                    <a:pt x="2780831" y="604773"/>
                  </a:lnTo>
                  <a:lnTo>
                    <a:pt x="2780831" y="600292"/>
                  </a:lnTo>
                  <a:lnTo>
                    <a:pt x="2780831" y="589152"/>
                  </a:lnTo>
                  <a:lnTo>
                    <a:pt x="2780831" y="591392"/>
                  </a:lnTo>
                  <a:lnTo>
                    <a:pt x="2780831" y="589152"/>
                  </a:lnTo>
                  <a:lnTo>
                    <a:pt x="2780831" y="586942"/>
                  </a:lnTo>
                  <a:lnTo>
                    <a:pt x="2783076" y="589152"/>
                  </a:lnTo>
                  <a:lnTo>
                    <a:pt x="2783076" y="602532"/>
                  </a:lnTo>
                  <a:lnTo>
                    <a:pt x="2783076" y="600292"/>
                  </a:lnTo>
                  <a:lnTo>
                    <a:pt x="2783076" y="598082"/>
                  </a:lnTo>
                  <a:lnTo>
                    <a:pt x="2783076" y="595842"/>
                  </a:lnTo>
                  <a:lnTo>
                    <a:pt x="2783076" y="600292"/>
                  </a:lnTo>
                  <a:lnTo>
                    <a:pt x="2785321" y="602532"/>
                  </a:lnTo>
                  <a:lnTo>
                    <a:pt x="2785321" y="593633"/>
                  </a:lnTo>
                  <a:lnTo>
                    <a:pt x="2785321" y="595842"/>
                  </a:lnTo>
                  <a:lnTo>
                    <a:pt x="2785321" y="604773"/>
                  </a:lnTo>
                  <a:lnTo>
                    <a:pt x="2785321" y="602532"/>
                  </a:lnTo>
                  <a:lnTo>
                    <a:pt x="2785321" y="595842"/>
                  </a:lnTo>
                  <a:lnTo>
                    <a:pt x="2787534" y="598082"/>
                  </a:lnTo>
                  <a:lnTo>
                    <a:pt x="2787534" y="604773"/>
                  </a:lnTo>
                  <a:lnTo>
                    <a:pt x="2787534" y="602532"/>
                  </a:lnTo>
                  <a:lnTo>
                    <a:pt x="2787534" y="595842"/>
                  </a:lnTo>
                  <a:lnTo>
                    <a:pt x="2787534" y="598082"/>
                  </a:lnTo>
                  <a:lnTo>
                    <a:pt x="2789779" y="593633"/>
                  </a:lnTo>
                  <a:lnTo>
                    <a:pt x="2789779" y="584702"/>
                  </a:lnTo>
                  <a:lnTo>
                    <a:pt x="2789779" y="582492"/>
                  </a:lnTo>
                  <a:lnTo>
                    <a:pt x="2789779" y="584702"/>
                  </a:lnTo>
                  <a:lnTo>
                    <a:pt x="2791992" y="546738"/>
                  </a:lnTo>
                  <a:lnTo>
                    <a:pt x="2794237" y="546738"/>
                  </a:lnTo>
                  <a:lnTo>
                    <a:pt x="2794237" y="544529"/>
                  </a:lnTo>
                  <a:lnTo>
                    <a:pt x="2794237" y="542288"/>
                  </a:lnTo>
                  <a:lnTo>
                    <a:pt x="2794237" y="544529"/>
                  </a:lnTo>
                  <a:lnTo>
                    <a:pt x="2796482" y="533389"/>
                  </a:lnTo>
                  <a:lnTo>
                    <a:pt x="2796482" y="535598"/>
                  </a:lnTo>
                  <a:lnTo>
                    <a:pt x="2796482" y="540079"/>
                  </a:lnTo>
                  <a:lnTo>
                    <a:pt x="2796482" y="535598"/>
                  </a:lnTo>
                  <a:lnTo>
                    <a:pt x="2796482" y="531148"/>
                  </a:lnTo>
                  <a:lnTo>
                    <a:pt x="2796482" y="533389"/>
                  </a:lnTo>
                  <a:lnTo>
                    <a:pt x="2798695" y="553428"/>
                  </a:lnTo>
                  <a:lnTo>
                    <a:pt x="2798695" y="551219"/>
                  </a:lnTo>
                  <a:lnTo>
                    <a:pt x="2798695" y="548979"/>
                  </a:lnTo>
                  <a:lnTo>
                    <a:pt x="2798695" y="557878"/>
                  </a:lnTo>
                  <a:lnTo>
                    <a:pt x="2798695" y="553428"/>
                  </a:lnTo>
                  <a:lnTo>
                    <a:pt x="2798695" y="546738"/>
                  </a:lnTo>
                  <a:lnTo>
                    <a:pt x="2800940" y="548979"/>
                  </a:lnTo>
                  <a:lnTo>
                    <a:pt x="2800940" y="546738"/>
                  </a:lnTo>
                  <a:lnTo>
                    <a:pt x="2800940" y="533389"/>
                  </a:lnTo>
                  <a:lnTo>
                    <a:pt x="2803153" y="537839"/>
                  </a:lnTo>
                  <a:lnTo>
                    <a:pt x="2803153" y="535598"/>
                  </a:lnTo>
                  <a:lnTo>
                    <a:pt x="2803153" y="517705"/>
                  </a:lnTo>
                  <a:lnTo>
                    <a:pt x="2805398" y="499875"/>
                  </a:lnTo>
                  <a:lnTo>
                    <a:pt x="2805398" y="486525"/>
                  </a:lnTo>
                  <a:lnTo>
                    <a:pt x="2807642" y="488735"/>
                  </a:lnTo>
                  <a:lnTo>
                    <a:pt x="2807642" y="477595"/>
                  </a:lnTo>
                  <a:lnTo>
                    <a:pt x="2807642" y="475292"/>
                  </a:lnTo>
                  <a:lnTo>
                    <a:pt x="2807642" y="477595"/>
                  </a:lnTo>
                  <a:lnTo>
                    <a:pt x="2807642" y="479835"/>
                  </a:lnTo>
                  <a:lnTo>
                    <a:pt x="2807642" y="477595"/>
                  </a:lnTo>
                  <a:lnTo>
                    <a:pt x="2807642" y="475292"/>
                  </a:lnTo>
                  <a:lnTo>
                    <a:pt x="2809856" y="490975"/>
                  </a:lnTo>
                  <a:lnTo>
                    <a:pt x="2809856" y="488735"/>
                  </a:lnTo>
                  <a:lnTo>
                    <a:pt x="2809856" y="484285"/>
                  </a:lnTo>
                  <a:lnTo>
                    <a:pt x="2812101" y="488735"/>
                  </a:lnTo>
                  <a:lnTo>
                    <a:pt x="2812101" y="479835"/>
                  </a:lnTo>
                  <a:lnTo>
                    <a:pt x="2812101" y="482044"/>
                  </a:lnTo>
                  <a:lnTo>
                    <a:pt x="2812101" y="488735"/>
                  </a:lnTo>
                  <a:lnTo>
                    <a:pt x="2812101" y="486525"/>
                  </a:lnTo>
                  <a:lnTo>
                    <a:pt x="2812101" y="477595"/>
                  </a:lnTo>
                  <a:lnTo>
                    <a:pt x="2814314" y="479835"/>
                  </a:lnTo>
                  <a:lnTo>
                    <a:pt x="2814314" y="482044"/>
                  </a:lnTo>
                  <a:lnTo>
                    <a:pt x="2814314" y="479835"/>
                  </a:lnTo>
                  <a:lnTo>
                    <a:pt x="2814314" y="473082"/>
                  </a:lnTo>
                  <a:lnTo>
                    <a:pt x="2814314" y="470842"/>
                  </a:lnTo>
                  <a:lnTo>
                    <a:pt x="2816559" y="453012"/>
                  </a:lnTo>
                  <a:lnTo>
                    <a:pt x="2816559" y="455252"/>
                  </a:lnTo>
                  <a:lnTo>
                    <a:pt x="2816559" y="453012"/>
                  </a:lnTo>
                  <a:lnTo>
                    <a:pt x="2818803" y="417288"/>
                  </a:lnTo>
                  <a:lnTo>
                    <a:pt x="2821017" y="417288"/>
                  </a:lnTo>
                  <a:lnTo>
                    <a:pt x="2821017" y="412839"/>
                  </a:lnTo>
                  <a:lnTo>
                    <a:pt x="2821017" y="415048"/>
                  </a:lnTo>
                  <a:lnTo>
                    <a:pt x="2821017" y="419529"/>
                  </a:lnTo>
                  <a:lnTo>
                    <a:pt x="2821017" y="417288"/>
                  </a:lnTo>
                  <a:lnTo>
                    <a:pt x="2823261" y="410598"/>
                  </a:lnTo>
                  <a:lnTo>
                    <a:pt x="2823261" y="412839"/>
                  </a:lnTo>
                  <a:lnTo>
                    <a:pt x="2823261" y="417288"/>
                  </a:lnTo>
                  <a:lnTo>
                    <a:pt x="2823261" y="415048"/>
                  </a:lnTo>
                  <a:lnTo>
                    <a:pt x="2823261" y="408389"/>
                  </a:lnTo>
                  <a:lnTo>
                    <a:pt x="2823261" y="410598"/>
                  </a:lnTo>
                  <a:lnTo>
                    <a:pt x="2825475" y="428491"/>
                  </a:lnTo>
                  <a:lnTo>
                    <a:pt x="2825475" y="426281"/>
                  </a:lnTo>
                  <a:lnTo>
                    <a:pt x="2825475" y="424041"/>
                  </a:lnTo>
                  <a:lnTo>
                    <a:pt x="2825475" y="426281"/>
                  </a:lnTo>
                  <a:lnTo>
                    <a:pt x="2825475" y="424041"/>
                  </a:lnTo>
                  <a:lnTo>
                    <a:pt x="2825475" y="426281"/>
                  </a:lnTo>
                  <a:lnTo>
                    <a:pt x="2825475" y="428491"/>
                  </a:lnTo>
                  <a:lnTo>
                    <a:pt x="2825475" y="426281"/>
                  </a:lnTo>
                  <a:lnTo>
                    <a:pt x="2825475" y="417288"/>
                  </a:lnTo>
                  <a:lnTo>
                    <a:pt x="2827720" y="417288"/>
                  </a:lnTo>
                  <a:lnTo>
                    <a:pt x="2827720" y="415048"/>
                  </a:lnTo>
                  <a:lnTo>
                    <a:pt x="2827720" y="399458"/>
                  </a:lnTo>
                  <a:lnTo>
                    <a:pt x="2827720" y="401698"/>
                  </a:lnTo>
                  <a:lnTo>
                    <a:pt x="2829964" y="403908"/>
                  </a:lnTo>
                  <a:lnTo>
                    <a:pt x="2829964" y="401698"/>
                  </a:lnTo>
                  <a:lnTo>
                    <a:pt x="2829964" y="386108"/>
                  </a:lnTo>
                  <a:lnTo>
                    <a:pt x="2832178" y="368185"/>
                  </a:lnTo>
                  <a:lnTo>
                    <a:pt x="2832178" y="370425"/>
                  </a:lnTo>
                  <a:lnTo>
                    <a:pt x="2832178" y="368185"/>
                  </a:lnTo>
                  <a:lnTo>
                    <a:pt x="2832178" y="359285"/>
                  </a:lnTo>
                  <a:lnTo>
                    <a:pt x="2834422" y="359285"/>
                  </a:lnTo>
                  <a:lnTo>
                    <a:pt x="2834422" y="361494"/>
                  </a:lnTo>
                  <a:lnTo>
                    <a:pt x="2834422" y="359285"/>
                  </a:lnTo>
                  <a:lnTo>
                    <a:pt x="2834422" y="352595"/>
                  </a:lnTo>
                  <a:lnTo>
                    <a:pt x="2834422" y="354835"/>
                  </a:lnTo>
                  <a:lnTo>
                    <a:pt x="2834422" y="357044"/>
                  </a:lnTo>
                  <a:lnTo>
                    <a:pt x="2834422" y="354835"/>
                  </a:lnTo>
                  <a:lnTo>
                    <a:pt x="2834422" y="357044"/>
                  </a:lnTo>
                  <a:lnTo>
                    <a:pt x="2836636" y="372728"/>
                  </a:lnTo>
                  <a:lnTo>
                    <a:pt x="2836636" y="370425"/>
                  </a:lnTo>
                  <a:lnTo>
                    <a:pt x="2836636" y="365975"/>
                  </a:lnTo>
                  <a:lnTo>
                    <a:pt x="2838880" y="372728"/>
                  </a:lnTo>
                  <a:lnTo>
                    <a:pt x="2838880" y="363735"/>
                  </a:lnTo>
                  <a:lnTo>
                    <a:pt x="2838880" y="361494"/>
                  </a:lnTo>
                  <a:lnTo>
                    <a:pt x="2838880" y="365975"/>
                  </a:lnTo>
                  <a:lnTo>
                    <a:pt x="2838880" y="370425"/>
                  </a:lnTo>
                  <a:lnTo>
                    <a:pt x="2838880" y="368185"/>
                  </a:lnTo>
                  <a:lnTo>
                    <a:pt x="2838880" y="359285"/>
                  </a:lnTo>
                  <a:lnTo>
                    <a:pt x="2841094" y="361494"/>
                  </a:lnTo>
                  <a:lnTo>
                    <a:pt x="2841094" y="363735"/>
                  </a:lnTo>
                  <a:lnTo>
                    <a:pt x="2841094" y="361494"/>
                  </a:lnTo>
                  <a:lnTo>
                    <a:pt x="2841094" y="352595"/>
                  </a:lnTo>
                  <a:lnTo>
                    <a:pt x="2843339" y="348145"/>
                  </a:lnTo>
                  <a:lnTo>
                    <a:pt x="2843339" y="337005"/>
                  </a:lnTo>
                  <a:lnTo>
                    <a:pt x="2843339" y="339214"/>
                  </a:lnTo>
                  <a:lnTo>
                    <a:pt x="2843339" y="337005"/>
                  </a:lnTo>
                  <a:lnTo>
                    <a:pt x="2845583" y="321415"/>
                  </a:lnTo>
                  <a:lnTo>
                    <a:pt x="2845583" y="314631"/>
                  </a:lnTo>
                  <a:lnTo>
                    <a:pt x="2847797" y="316871"/>
                  </a:lnTo>
                  <a:lnTo>
                    <a:pt x="2847797" y="319174"/>
                  </a:lnTo>
                  <a:lnTo>
                    <a:pt x="2847797" y="316871"/>
                  </a:lnTo>
                  <a:lnTo>
                    <a:pt x="2847797" y="321415"/>
                  </a:lnTo>
                  <a:lnTo>
                    <a:pt x="2847797" y="325864"/>
                  </a:lnTo>
                  <a:lnTo>
                    <a:pt x="2847797" y="323624"/>
                  </a:lnTo>
                  <a:lnTo>
                    <a:pt x="2850041" y="321415"/>
                  </a:lnTo>
                  <a:lnTo>
                    <a:pt x="2850041" y="323624"/>
                  </a:lnTo>
                  <a:lnTo>
                    <a:pt x="2850041" y="330314"/>
                  </a:lnTo>
                  <a:lnTo>
                    <a:pt x="2850041" y="323624"/>
                  </a:lnTo>
                  <a:lnTo>
                    <a:pt x="2850041" y="328074"/>
                  </a:lnTo>
                  <a:lnTo>
                    <a:pt x="2852255" y="345904"/>
                  </a:lnTo>
                  <a:lnTo>
                    <a:pt x="2852255" y="343695"/>
                  </a:lnTo>
                  <a:lnTo>
                    <a:pt x="2852255" y="339214"/>
                  </a:lnTo>
                  <a:lnTo>
                    <a:pt x="2852255" y="341454"/>
                  </a:lnTo>
                  <a:lnTo>
                    <a:pt x="2852255" y="345904"/>
                  </a:lnTo>
                  <a:lnTo>
                    <a:pt x="2852255" y="343695"/>
                  </a:lnTo>
                  <a:lnTo>
                    <a:pt x="2852255" y="332555"/>
                  </a:lnTo>
                  <a:lnTo>
                    <a:pt x="2854499" y="334764"/>
                  </a:lnTo>
                  <a:lnTo>
                    <a:pt x="2854499" y="332555"/>
                  </a:lnTo>
                  <a:lnTo>
                    <a:pt x="2854499" y="319174"/>
                  </a:lnTo>
                  <a:lnTo>
                    <a:pt x="2854499" y="321415"/>
                  </a:lnTo>
                  <a:lnTo>
                    <a:pt x="2856744" y="325864"/>
                  </a:lnTo>
                  <a:lnTo>
                    <a:pt x="2856744" y="323624"/>
                  </a:lnTo>
                  <a:lnTo>
                    <a:pt x="2856744" y="310181"/>
                  </a:lnTo>
                  <a:lnTo>
                    <a:pt x="2858958" y="305731"/>
                  </a:lnTo>
                  <a:lnTo>
                    <a:pt x="2858958" y="303491"/>
                  </a:lnTo>
                  <a:lnTo>
                    <a:pt x="2858958" y="305731"/>
                  </a:lnTo>
                  <a:lnTo>
                    <a:pt x="2858958" y="307941"/>
                  </a:lnTo>
                  <a:lnTo>
                    <a:pt x="2858958" y="305731"/>
                  </a:lnTo>
                  <a:lnTo>
                    <a:pt x="2858958" y="301281"/>
                  </a:lnTo>
                  <a:lnTo>
                    <a:pt x="2858958" y="303491"/>
                  </a:lnTo>
                  <a:lnTo>
                    <a:pt x="2861202" y="307941"/>
                  </a:lnTo>
                  <a:lnTo>
                    <a:pt x="2861202" y="305731"/>
                  </a:lnTo>
                  <a:lnTo>
                    <a:pt x="2861202" y="307941"/>
                  </a:lnTo>
                  <a:lnTo>
                    <a:pt x="2861202" y="314631"/>
                  </a:lnTo>
                  <a:lnTo>
                    <a:pt x="2861202" y="312422"/>
                  </a:lnTo>
                  <a:lnTo>
                    <a:pt x="2863416" y="314631"/>
                  </a:lnTo>
                  <a:lnTo>
                    <a:pt x="2863416" y="334764"/>
                  </a:lnTo>
                  <a:lnTo>
                    <a:pt x="2863416" y="332555"/>
                  </a:lnTo>
                  <a:lnTo>
                    <a:pt x="2863416" y="330314"/>
                  </a:lnTo>
                  <a:lnTo>
                    <a:pt x="2863416" y="328074"/>
                  </a:lnTo>
                  <a:lnTo>
                    <a:pt x="2863416" y="332555"/>
                  </a:lnTo>
                  <a:lnTo>
                    <a:pt x="2865660" y="334764"/>
                  </a:lnTo>
                  <a:lnTo>
                    <a:pt x="2865660" y="332555"/>
                  </a:lnTo>
                  <a:lnTo>
                    <a:pt x="2865660" y="328074"/>
                  </a:lnTo>
                  <a:lnTo>
                    <a:pt x="2865660" y="337005"/>
                  </a:lnTo>
                  <a:lnTo>
                    <a:pt x="2865660" y="334764"/>
                  </a:lnTo>
                  <a:lnTo>
                    <a:pt x="2865660" y="328074"/>
                  </a:lnTo>
                  <a:lnTo>
                    <a:pt x="2867905" y="328074"/>
                  </a:lnTo>
                  <a:lnTo>
                    <a:pt x="2867905" y="332555"/>
                  </a:lnTo>
                  <a:lnTo>
                    <a:pt x="2867905" y="330314"/>
                  </a:lnTo>
                </a:path>
              </a:pathLst>
            </a:custGeom>
            <a:ln w="668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 descr=""/>
          <p:cNvSpPr txBox="1"/>
          <p:nvPr/>
        </p:nvSpPr>
        <p:spPr>
          <a:xfrm>
            <a:off x="2270481" y="7995973"/>
            <a:ext cx="751840" cy="11366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ts val="345"/>
              </a:lnSpc>
              <a:spcBef>
                <a:spcPts val="95"/>
              </a:spcBef>
            </a:pPr>
            <a:r>
              <a:rPr dirty="0" sz="300" spc="-10">
                <a:latin typeface="Arial MT"/>
                <a:cs typeface="Arial MT"/>
              </a:rPr>
              <a:t>Energización</a:t>
            </a:r>
            <a:r>
              <a:rPr dirty="0" sz="300" spc="10">
                <a:latin typeface="Arial MT"/>
                <a:cs typeface="Arial MT"/>
              </a:rPr>
              <a:t> </a:t>
            </a:r>
            <a:r>
              <a:rPr dirty="0" sz="300" spc="-10">
                <a:latin typeface="Arial MT"/>
                <a:cs typeface="Arial MT"/>
              </a:rPr>
              <a:t>LT</a:t>
            </a:r>
            <a:r>
              <a:rPr dirty="0" sz="300" spc="-15">
                <a:latin typeface="Arial MT"/>
                <a:cs typeface="Arial MT"/>
              </a:rPr>
              <a:t> </a:t>
            </a:r>
            <a:r>
              <a:rPr dirty="0" sz="300" spc="-10">
                <a:latin typeface="Arial MT"/>
                <a:cs typeface="Arial MT"/>
              </a:rPr>
              <a:t>terna</a:t>
            </a:r>
            <a:r>
              <a:rPr dirty="0" sz="300" spc="10">
                <a:latin typeface="Arial MT"/>
                <a:cs typeface="Arial MT"/>
              </a:rPr>
              <a:t> </a:t>
            </a:r>
            <a:r>
              <a:rPr dirty="0" sz="300">
                <a:latin typeface="Arial MT"/>
                <a:cs typeface="Arial MT"/>
              </a:rPr>
              <a:t>1</a:t>
            </a:r>
            <a:r>
              <a:rPr dirty="0" sz="300" spc="10">
                <a:latin typeface="Arial MT"/>
                <a:cs typeface="Arial MT"/>
              </a:rPr>
              <a:t> </a:t>
            </a:r>
            <a:r>
              <a:rPr dirty="0" sz="300">
                <a:latin typeface="Arial MT"/>
                <a:cs typeface="Arial MT"/>
              </a:rPr>
              <a:t>con</a:t>
            </a:r>
            <a:r>
              <a:rPr dirty="0" sz="300" spc="15">
                <a:latin typeface="Arial MT"/>
                <a:cs typeface="Arial MT"/>
              </a:rPr>
              <a:t> </a:t>
            </a:r>
            <a:r>
              <a:rPr dirty="0" sz="300">
                <a:latin typeface="Arial MT"/>
                <a:cs typeface="Arial MT"/>
              </a:rPr>
              <a:t>y</a:t>
            </a:r>
            <a:r>
              <a:rPr dirty="0" sz="300" spc="25">
                <a:latin typeface="Arial MT"/>
                <a:cs typeface="Arial MT"/>
              </a:rPr>
              <a:t> </a:t>
            </a:r>
            <a:r>
              <a:rPr dirty="0" sz="300">
                <a:latin typeface="Arial MT"/>
                <a:cs typeface="Arial MT"/>
              </a:rPr>
              <a:t>sin</a:t>
            </a:r>
            <a:r>
              <a:rPr dirty="0" sz="300" spc="15">
                <a:latin typeface="Arial MT"/>
                <a:cs typeface="Arial MT"/>
              </a:rPr>
              <a:t> </a:t>
            </a:r>
            <a:r>
              <a:rPr dirty="0" sz="300" spc="-10">
                <a:latin typeface="Arial MT"/>
                <a:cs typeface="Arial MT"/>
              </a:rPr>
              <a:t>reactores.</a:t>
            </a:r>
            <a:endParaRPr sz="300">
              <a:latin typeface="Arial MT"/>
              <a:cs typeface="Arial MT"/>
            </a:endParaRPr>
          </a:p>
          <a:p>
            <a:pPr algn="ctr" marL="15875">
              <a:lnSpc>
                <a:spcPts val="345"/>
              </a:lnSpc>
            </a:pPr>
            <a:r>
              <a:rPr dirty="0" sz="300" spc="-10">
                <a:latin typeface="Arial MT"/>
                <a:cs typeface="Arial MT"/>
              </a:rPr>
              <a:t>Fase</a:t>
            </a:r>
            <a:r>
              <a:rPr dirty="0" sz="300">
                <a:latin typeface="Arial MT"/>
                <a:cs typeface="Arial MT"/>
              </a:rPr>
              <a:t> </a:t>
            </a:r>
            <a:r>
              <a:rPr dirty="0" sz="300" spc="-50">
                <a:latin typeface="Arial MT"/>
                <a:cs typeface="Arial MT"/>
              </a:rPr>
              <a:t>A</a:t>
            </a:r>
            <a:endParaRPr sz="300">
              <a:latin typeface="Arial MT"/>
              <a:cs typeface="Arial MT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4134451" y="9432890"/>
            <a:ext cx="638175" cy="11303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2700" marR="5080">
              <a:lnSpc>
                <a:spcPct val="117300"/>
              </a:lnSpc>
              <a:spcBef>
                <a:spcPts val="80"/>
              </a:spcBef>
            </a:pPr>
            <a:r>
              <a:rPr dirty="0" sz="250" spc="-30">
                <a:latin typeface="Arial MT"/>
                <a:cs typeface="Arial MT"/>
              </a:rPr>
              <a:t>SLC_5_lt_en1terna_sin_reac.pl4:</a:t>
            </a:r>
            <a:r>
              <a:rPr dirty="0" sz="250" spc="85">
                <a:latin typeface="Arial MT"/>
                <a:cs typeface="Arial MT"/>
              </a:rPr>
              <a:t> </a:t>
            </a:r>
            <a:r>
              <a:rPr dirty="0" sz="250" spc="-20">
                <a:solidFill>
                  <a:srgbClr val="0000FF"/>
                </a:solidFill>
                <a:latin typeface="Arial MT"/>
                <a:cs typeface="Arial MT"/>
              </a:rPr>
              <a:t>c:X01A</a:t>
            </a:r>
            <a:r>
              <a:rPr dirty="0" sz="250" spc="25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dirty="0" sz="250" spc="-30">
                <a:solidFill>
                  <a:srgbClr val="0000FF"/>
                </a:solidFill>
                <a:latin typeface="Arial MT"/>
                <a:cs typeface="Arial MT"/>
              </a:rPr>
              <a:t>-</a:t>
            </a:r>
            <a:r>
              <a:rPr dirty="0" sz="250" spc="-25">
                <a:solidFill>
                  <a:srgbClr val="0000FF"/>
                </a:solidFill>
                <a:latin typeface="Arial MT"/>
                <a:cs typeface="Arial MT"/>
              </a:rPr>
              <a:t>TR115A</a:t>
            </a:r>
            <a:r>
              <a:rPr dirty="0" sz="250" spc="50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dirty="0" sz="250" spc="-30">
                <a:latin typeface="Arial MT"/>
                <a:cs typeface="Arial MT"/>
              </a:rPr>
              <a:t>slc_5_lt_en1terna.pl4:</a:t>
            </a:r>
            <a:r>
              <a:rPr dirty="0" sz="250" spc="45">
                <a:latin typeface="Arial MT"/>
                <a:cs typeface="Arial MT"/>
              </a:rPr>
              <a:t> </a:t>
            </a:r>
            <a:r>
              <a:rPr dirty="0" sz="250" spc="-20">
                <a:solidFill>
                  <a:srgbClr val="FF00FF"/>
                </a:solidFill>
                <a:latin typeface="Arial MT"/>
                <a:cs typeface="Arial MT"/>
              </a:rPr>
              <a:t>c:X01A</a:t>
            </a:r>
            <a:r>
              <a:rPr dirty="0" sz="250" spc="190">
                <a:solidFill>
                  <a:srgbClr val="FF00FF"/>
                </a:solidFill>
                <a:latin typeface="Arial MT"/>
                <a:cs typeface="Arial MT"/>
              </a:rPr>
              <a:t> </a:t>
            </a:r>
            <a:r>
              <a:rPr dirty="0" sz="250" spc="-30">
                <a:solidFill>
                  <a:srgbClr val="FF00FF"/>
                </a:solidFill>
                <a:latin typeface="Arial MT"/>
                <a:cs typeface="Arial MT"/>
              </a:rPr>
              <a:t>-</a:t>
            </a:r>
            <a:r>
              <a:rPr dirty="0" sz="250" spc="-10">
                <a:solidFill>
                  <a:srgbClr val="FF00FF"/>
                </a:solidFill>
                <a:latin typeface="Arial MT"/>
                <a:cs typeface="Arial MT"/>
              </a:rPr>
              <a:t>TR115A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34" name="object 34" descr=""/>
          <p:cNvSpPr/>
          <p:nvPr/>
        </p:nvSpPr>
        <p:spPr>
          <a:xfrm>
            <a:off x="4255875" y="8103239"/>
            <a:ext cx="2166620" cy="1296035"/>
          </a:xfrm>
          <a:custGeom>
            <a:avLst/>
            <a:gdLst/>
            <a:ahLst/>
            <a:cxnLst/>
            <a:rect l="l" t="t" r="r" b="b"/>
            <a:pathLst>
              <a:path w="2166620" h="1296034">
                <a:moveTo>
                  <a:pt x="0" y="1273127"/>
                </a:moveTo>
                <a:lnTo>
                  <a:pt x="2166386" y="1273127"/>
                </a:lnTo>
                <a:lnTo>
                  <a:pt x="2166385" y="0"/>
                </a:lnTo>
                <a:lnTo>
                  <a:pt x="0" y="0"/>
                </a:lnTo>
                <a:lnTo>
                  <a:pt x="0" y="1273127"/>
                </a:lnTo>
                <a:close/>
              </a:path>
              <a:path w="2166620" h="1296034">
                <a:moveTo>
                  <a:pt x="0" y="1273127"/>
                </a:moveTo>
                <a:lnTo>
                  <a:pt x="0" y="1295429"/>
                </a:lnTo>
              </a:path>
            </a:pathLst>
          </a:custGeom>
          <a:ln w="58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 descr=""/>
          <p:cNvSpPr txBox="1"/>
          <p:nvPr/>
        </p:nvSpPr>
        <p:spPr>
          <a:xfrm>
            <a:off x="3854081" y="9383846"/>
            <a:ext cx="442595" cy="71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7485" algn="l"/>
              </a:tabLst>
            </a:pPr>
            <a:r>
              <a:rPr dirty="0" sz="300" spc="-25">
                <a:latin typeface="Arial MT"/>
                <a:cs typeface="Arial MT"/>
              </a:rPr>
              <a:t>[s]</a:t>
            </a:r>
            <a:r>
              <a:rPr dirty="0" sz="300">
                <a:latin typeface="Arial MT"/>
                <a:cs typeface="Arial MT"/>
              </a:rPr>
              <a:t>	0,20</a:t>
            </a:r>
            <a:r>
              <a:rPr dirty="0" sz="300" spc="330">
                <a:latin typeface="Arial MT"/>
                <a:cs typeface="Arial MT"/>
              </a:rPr>
              <a:t>  </a:t>
            </a:r>
            <a:r>
              <a:rPr dirty="0" sz="300" spc="-35">
                <a:latin typeface="Arial MT"/>
                <a:cs typeface="Arial MT"/>
              </a:rPr>
              <a:t>0,00</a:t>
            </a:r>
            <a:endParaRPr sz="300">
              <a:latin typeface="Arial MT"/>
              <a:cs typeface="Arial MT"/>
            </a:endParaRPr>
          </a:p>
        </p:txBody>
      </p:sp>
      <p:sp>
        <p:nvSpPr>
          <p:cNvPr id="36" name="object 36" descr=""/>
          <p:cNvSpPr/>
          <p:nvPr/>
        </p:nvSpPr>
        <p:spPr>
          <a:xfrm>
            <a:off x="4473384" y="9376367"/>
            <a:ext cx="215900" cy="22860"/>
          </a:xfrm>
          <a:custGeom>
            <a:avLst/>
            <a:gdLst/>
            <a:ahLst/>
            <a:cxnLst/>
            <a:rect l="l" t="t" r="r" b="b"/>
            <a:pathLst>
              <a:path w="215900" h="22859">
                <a:moveTo>
                  <a:pt x="0" y="0"/>
                </a:moveTo>
                <a:lnTo>
                  <a:pt x="0" y="22301"/>
                </a:lnTo>
              </a:path>
              <a:path w="215900" h="22859">
                <a:moveTo>
                  <a:pt x="215791" y="0"/>
                </a:moveTo>
                <a:lnTo>
                  <a:pt x="215791" y="22301"/>
                </a:lnTo>
              </a:path>
            </a:pathLst>
          </a:custGeom>
          <a:ln w="58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 txBox="1"/>
          <p:nvPr/>
        </p:nvSpPr>
        <p:spPr>
          <a:xfrm>
            <a:off x="4649321" y="9383748"/>
            <a:ext cx="80645" cy="71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" spc="-30">
                <a:latin typeface="Arial MT"/>
                <a:cs typeface="Arial MT"/>
              </a:rPr>
              <a:t>0,04</a:t>
            </a:r>
            <a:endParaRPr sz="300">
              <a:latin typeface="Arial MT"/>
              <a:cs typeface="Arial MT"/>
            </a:endParaRPr>
          </a:p>
        </p:txBody>
      </p:sp>
      <p:sp>
        <p:nvSpPr>
          <p:cNvPr id="38" name="object 38" descr=""/>
          <p:cNvSpPr/>
          <p:nvPr/>
        </p:nvSpPr>
        <p:spPr>
          <a:xfrm>
            <a:off x="4906699" y="9376367"/>
            <a:ext cx="215900" cy="22860"/>
          </a:xfrm>
          <a:custGeom>
            <a:avLst/>
            <a:gdLst/>
            <a:ahLst/>
            <a:cxnLst/>
            <a:rect l="l" t="t" r="r" b="b"/>
            <a:pathLst>
              <a:path w="215900" h="22859">
                <a:moveTo>
                  <a:pt x="0" y="0"/>
                </a:moveTo>
                <a:lnTo>
                  <a:pt x="0" y="22301"/>
                </a:lnTo>
              </a:path>
              <a:path w="215900" h="22859">
                <a:moveTo>
                  <a:pt x="215744" y="0"/>
                </a:moveTo>
                <a:lnTo>
                  <a:pt x="215744" y="22301"/>
                </a:lnTo>
              </a:path>
            </a:pathLst>
          </a:custGeom>
          <a:ln w="58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 txBox="1"/>
          <p:nvPr/>
        </p:nvSpPr>
        <p:spPr>
          <a:xfrm>
            <a:off x="5082565" y="9383748"/>
            <a:ext cx="80645" cy="71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" spc="-30">
                <a:latin typeface="Arial MT"/>
                <a:cs typeface="Arial MT"/>
              </a:rPr>
              <a:t>0,08</a:t>
            </a:r>
            <a:endParaRPr sz="300">
              <a:latin typeface="Arial MT"/>
              <a:cs typeface="Arial MT"/>
            </a:endParaRPr>
          </a:p>
        </p:txBody>
      </p:sp>
      <p:sp>
        <p:nvSpPr>
          <p:cNvPr id="40" name="object 40" descr=""/>
          <p:cNvSpPr/>
          <p:nvPr/>
        </p:nvSpPr>
        <p:spPr>
          <a:xfrm>
            <a:off x="5339943" y="9376367"/>
            <a:ext cx="215900" cy="22860"/>
          </a:xfrm>
          <a:custGeom>
            <a:avLst/>
            <a:gdLst/>
            <a:ahLst/>
            <a:cxnLst/>
            <a:rect l="l" t="t" r="r" b="b"/>
            <a:pathLst>
              <a:path w="215900" h="22859">
                <a:moveTo>
                  <a:pt x="0" y="0"/>
                </a:moveTo>
                <a:lnTo>
                  <a:pt x="0" y="22301"/>
                </a:lnTo>
              </a:path>
              <a:path w="215900" h="22859">
                <a:moveTo>
                  <a:pt x="215815" y="0"/>
                </a:moveTo>
                <a:lnTo>
                  <a:pt x="215815" y="22301"/>
                </a:lnTo>
              </a:path>
            </a:pathLst>
          </a:custGeom>
          <a:ln w="58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 txBox="1"/>
          <p:nvPr/>
        </p:nvSpPr>
        <p:spPr>
          <a:xfrm>
            <a:off x="5515833" y="9383748"/>
            <a:ext cx="80645" cy="71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" spc="-30">
                <a:latin typeface="Arial MT"/>
                <a:cs typeface="Arial MT"/>
              </a:rPr>
              <a:t>0,12</a:t>
            </a:r>
            <a:endParaRPr sz="300">
              <a:latin typeface="Arial MT"/>
              <a:cs typeface="Arial MT"/>
            </a:endParaRPr>
          </a:p>
        </p:txBody>
      </p:sp>
      <p:sp>
        <p:nvSpPr>
          <p:cNvPr id="42" name="object 42" descr=""/>
          <p:cNvSpPr/>
          <p:nvPr/>
        </p:nvSpPr>
        <p:spPr>
          <a:xfrm>
            <a:off x="5773211" y="9376367"/>
            <a:ext cx="215900" cy="22860"/>
          </a:xfrm>
          <a:custGeom>
            <a:avLst/>
            <a:gdLst/>
            <a:ahLst/>
            <a:cxnLst/>
            <a:rect l="l" t="t" r="r" b="b"/>
            <a:pathLst>
              <a:path w="215900" h="22859">
                <a:moveTo>
                  <a:pt x="0" y="0"/>
                </a:moveTo>
                <a:lnTo>
                  <a:pt x="0" y="22301"/>
                </a:lnTo>
              </a:path>
              <a:path w="215900" h="22859">
                <a:moveTo>
                  <a:pt x="215791" y="0"/>
                </a:moveTo>
                <a:lnTo>
                  <a:pt x="215791" y="22301"/>
                </a:lnTo>
              </a:path>
            </a:pathLst>
          </a:custGeom>
          <a:ln w="58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 descr=""/>
          <p:cNvSpPr txBox="1"/>
          <p:nvPr/>
        </p:nvSpPr>
        <p:spPr>
          <a:xfrm>
            <a:off x="5949148" y="9383748"/>
            <a:ext cx="80645" cy="71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" spc="-30">
                <a:latin typeface="Arial MT"/>
                <a:cs typeface="Arial MT"/>
              </a:rPr>
              <a:t>0,16</a:t>
            </a:r>
            <a:endParaRPr sz="300">
              <a:latin typeface="Arial MT"/>
              <a:cs typeface="Arial MT"/>
            </a:endParaRPr>
          </a:p>
        </p:txBody>
      </p:sp>
      <p:sp>
        <p:nvSpPr>
          <p:cNvPr id="44" name="object 44" descr=""/>
          <p:cNvSpPr/>
          <p:nvPr/>
        </p:nvSpPr>
        <p:spPr>
          <a:xfrm>
            <a:off x="6206502" y="9376367"/>
            <a:ext cx="215900" cy="22860"/>
          </a:xfrm>
          <a:custGeom>
            <a:avLst/>
            <a:gdLst/>
            <a:ahLst/>
            <a:cxnLst/>
            <a:rect l="l" t="t" r="r" b="b"/>
            <a:pathLst>
              <a:path w="215900" h="22859">
                <a:moveTo>
                  <a:pt x="0" y="0"/>
                </a:moveTo>
                <a:lnTo>
                  <a:pt x="0" y="22301"/>
                </a:lnTo>
              </a:path>
              <a:path w="215900" h="22859">
                <a:moveTo>
                  <a:pt x="215768" y="0"/>
                </a:moveTo>
                <a:lnTo>
                  <a:pt x="215768" y="22301"/>
                </a:lnTo>
              </a:path>
            </a:pathLst>
          </a:custGeom>
          <a:ln w="58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 descr=""/>
          <p:cNvSpPr txBox="1"/>
          <p:nvPr/>
        </p:nvSpPr>
        <p:spPr>
          <a:xfrm>
            <a:off x="6241353" y="9383748"/>
            <a:ext cx="221615" cy="71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">
                <a:latin typeface="Arial MT"/>
                <a:cs typeface="Arial MT"/>
              </a:rPr>
              <a:t>[s]</a:t>
            </a:r>
            <a:r>
              <a:rPr dirty="0" sz="300" spc="320">
                <a:latin typeface="Arial MT"/>
                <a:cs typeface="Arial MT"/>
              </a:rPr>
              <a:t>  </a:t>
            </a:r>
            <a:r>
              <a:rPr dirty="0" sz="300" spc="-40">
                <a:latin typeface="Arial MT"/>
                <a:cs typeface="Arial MT"/>
              </a:rPr>
              <a:t>0,20</a:t>
            </a:r>
            <a:endParaRPr sz="300">
              <a:latin typeface="Arial MT"/>
              <a:cs typeface="Arial MT"/>
            </a:endParaRPr>
          </a:p>
        </p:txBody>
      </p:sp>
      <p:sp>
        <p:nvSpPr>
          <p:cNvPr id="46" name="object 46" descr=""/>
          <p:cNvSpPr/>
          <p:nvPr/>
        </p:nvSpPr>
        <p:spPr>
          <a:xfrm>
            <a:off x="4232105" y="9376367"/>
            <a:ext cx="22225" cy="0"/>
          </a:xfrm>
          <a:custGeom>
            <a:avLst/>
            <a:gdLst/>
            <a:ahLst/>
            <a:cxnLst/>
            <a:rect l="l" t="t" r="r" b="b"/>
            <a:pathLst>
              <a:path w="22225" h="0">
                <a:moveTo>
                  <a:pt x="22072" y="0"/>
                </a:moveTo>
                <a:lnTo>
                  <a:pt x="0" y="0"/>
                </a:lnTo>
              </a:path>
            </a:pathLst>
          </a:custGeom>
          <a:ln w="66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 descr=""/>
          <p:cNvSpPr txBox="1"/>
          <p:nvPr/>
        </p:nvSpPr>
        <p:spPr>
          <a:xfrm>
            <a:off x="4142941" y="9336833"/>
            <a:ext cx="97790" cy="71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" spc="-30">
                <a:latin typeface="Arial MT"/>
                <a:cs typeface="Arial MT"/>
              </a:rPr>
              <a:t>-</a:t>
            </a:r>
            <a:r>
              <a:rPr dirty="0" sz="300" spc="-35">
                <a:latin typeface="Arial MT"/>
                <a:cs typeface="Arial MT"/>
              </a:rPr>
              <a:t>1200</a:t>
            </a:r>
            <a:endParaRPr sz="300">
              <a:latin typeface="Arial MT"/>
              <a:cs typeface="Arial MT"/>
            </a:endParaRPr>
          </a:p>
        </p:txBody>
      </p:sp>
      <p:sp>
        <p:nvSpPr>
          <p:cNvPr id="48" name="object 48" descr=""/>
          <p:cNvSpPr/>
          <p:nvPr/>
        </p:nvSpPr>
        <p:spPr>
          <a:xfrm>
            <a:off x="4232105" y="9164167"/>
            <a:ext cx="22225" cy="0"/>
          </a:xfrm>
          <a:custGeom>
            <a:avLst/>
            <a:gdLst/>
            <a:ahLst/>
            <a:cxnLst/>
            <a:rect l="l" t="t" r="r" b="b"/>
            <a:pathLst>
              <a:path w="22225" h="0">
                <a:moveTo>
                  <a:pt x="22072" y="0"/>
                </a:moveTo>
                <a:lnTo>
                  <a:pt x="0" y="0"/>
                </a:lnTo>
              </a:path>
            </a:pathLst>
          </a:custGeom>
          <a:ln w="66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 descr=""/>
          <p:cNvSpPr txBox="1"/>
          <p:nvPr/>
        </p:nvSpPr>
        <p:spPr>
          <a:xfrm>
            <a:off x="4158222" y="9124634"/>
            <a:ext cx="82550" cy="71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" spc="-30">
                <a:latin typeface="Arial MT"/>
                <a:cs typeface="Arial MT"/>
              </a:rPr>
              <a:t>-800</a:t>
            </a:r>
            <a:endParaRPr sz="300">
              <a:latin typeface="Arial MT"/>
              <a:cs typeface="Arial MT"/>
            </a:endParaRPr>
          </a:p>
        </p:txBody>
      </p:sp>
      <p:sp>
        <p:nvSpPr>
          <p:cNvPr id="50" name="object 50" descr=""/>
          <p:cNvSpPr/>
          <p:nvPr/>
        </p:nvSpPr>
        <p:spPr>
          <a:xfrm>
            <a:off x="4232105" y="8951990"/>
            <a:ext cx="22225" cy="0"/>
          </a:xfrm>
          <a:custGeom>
            <a:avLst/>
            <a:gdLst/>
            <a:ahLst/>
            <a:cxnLst/>
            <a:rect l="l" t="t" r="r" b="b"/>
            <a:pathLst>
              <a:path w="22225" h="0">
                <a:moveTo>
                  <a:pt x="22072" y="0"/>
                </a:moveTo>
                <a:lnTo>
                  <a:pt x="0" y="0"/>
                </a:lnTo>
              </a:path>
            </a:pathLst>
          </a:custGeom>
          <a:ln w="66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 descr=""/>
          <p:cNvSpPr txBox="1"/>
          <p:nvPr/>
        </p:nvSpPr>
        <p:spPr>
          <a:xfrm>
            <a:off x="4158222" y="8912456"/>
            <a:ext cx="82550" cy="71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" spc="-30">
                <a:latin typeface="Arial MT"/>
                <a:cs typeface="Arial MT"/>
              </a:rPr>
              <a:t>-400</a:t>
            </a:r>
            <a:endParaRPr sz="300">
              <a:latin typeface="Arial MT"/>
              <a:cs typeface="Arial MT"/>
            </a:endParaRPr>
          </a:p>
        </p:txBody>
      </p:sp>
      <p:sp>
        <p:nvSpPr>
          <p:cNvPr id="52" name="object 52" descr=""/>
          <p:cNvSpPr/>
          <p:nvPr/>
        </p:nvSpPr>
        <p:spPr>
          <a:xfrm>
            <a:off x="4232105" y="8739813"/>
            <a:ext cx="22225" cy="0"/>
          </a:xfrm>
          <a:custGeom>
            <a:avLst/>
            <a:gdLst/>
            <a:ahLst/>
            <a:cxnLst/>
            <a:rect l="l" t="t" r="r" b="b"/>
            <a:pathLst>
              <a:path w="22225" h="0">
                <a:moveTo>
                  <a:pt x="22072" y="0"/>
                </a:moveTo>
                <a:lnTo>
                  <a:pt x="0" y="0"/>
                </a:lnTo>
              </a:path>
            </a:pathLst>
          </a:custGeom>
          <a:ln w="66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 descr=""/>
          <p:cNvSpPr txBox="1"/>
          <p:nvPr/>
        </p:nvSpPr>
        <p:spPr>
          <a:xfrm>
            <a:off x="4199030" y="8700279"/>
            <a:ext cx="41910" cy="71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" spc="-50">
                <a:latin typeface="Arial MT"/>
                <a:cs typeface="Arial MT"/>
              </a:rPr>
              <a:t>0</a:t>
            </a:r>
            <a:endParaRPr sz="300">
              <a:latin typeface="Arial MT"/>
              <a:cs typeface="Arial MT"/>
            </a:endParaRPr>
          </a:p>
        </p:txBody>
      </p:sp>
      <p:sp>
        <p:nvSpPr>
          <p:cNvPr id="54" name="object 54" descr=""/>
          <p:cNvSpPr/>
          <p:nvPr/>
        </p:nvSpPr>
        <p:spPr>
          <a:xfrm>
            <a:off x="4232104" y="8527635"/>
            <a:ext cx="22225" cy="0"/>
          </a:xfrm>
          <a:custGeom>
            <a:avLst/>
            <a:gdLst/>
            <a:ahLst/>
            <a:cxnLst/>
            <a:rect l="l" t="t" r="r" b="b"/>
            <a:pathLst>
              <a:path w="22225" h="0">
                <a:moveTo>
                  <a:pt x="22072" y="0"/>
                </a:moveTo>
                <a:lnTo>
                  <a:pt x="0" y="0"/>
                </a:lnTo>
              </a:path>
            </a:pathLst>
          </a:custGeom>
          <a:ln w="66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 descr=""/>
          <p:cNvSpPr txBox="1"/>
          <p:nvPr/>
        </p:nvSpPr>
        <p:spPr>
          <a:xfrm>
            <a:off x="4168408" y="8488101"/>
            <a:ext cx="71755" cy="71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" spc="-30">
                <a:latin typeface="Arial MT"/>
                <a:cs typeface="Arial MT"/>
              </a:rPr>
              <a:t>400</a:t>
            </a:r>
            <a:endParaRPr sz="300">
              <a:latin typeface="Arial MT"/>
              <a:cs typeface="Arial MT"/>
            </a:endParaRPr>
          </a:p>
        </p:txBody>
      </p:sp>
      <p:sp>
        <p:nvSpPr>
          <p:cNvPr id="56" name="object 56" descr=""/>
          <p:cNvSpPr/>
          <p:nvPr/>
        </p:nvSpPr>
        <p:spPr>
          <a:xfrm>
            <a:off x="4232104" y="8315426"/>
            <a:ext cx="22225" cy="0"/>
          </a:xfrm>
          <a:custGeom>
            <a:avLst/>
            <a:gdLst/>
            <a:ahLst/>
            <a:cxnLst/>
            <a:rect l="l" t="t" r="r" b="b"/>
            <a:pathLst>
              <a:path w="22225" h="0">
                <a:moveTo>
                  <a:pt x="22072" y="0"/>
                </a:moveTo>
                <a:lnTo>
                  <a:pt x="0" y="0"/>
                </a:lnTo>
              </a:path>
            </a:pathLst>
          </a:custGeom>
          <a:ln w="66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 descr=""/>
          <p:cNvSpPr txBox="1"/>
          <p:nvPr/>
        </p:nvSpPr>
        <p:spPr>
          <a:xfrm>
            <a:off x="4168408" y="8275893"/>
            <a:ext cx="71755" cy="71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" spc="-30">
                <a:latin typeface="Arial MT"/>
                <a:cs typeface="Arial MT"/>
              </a:rPr>
              <a:t>800</a:t>
            </a:r>
            <a:endParaRPr sz="300">
              <a:latin typeface="Arial MT"/>
              <a:cs typeface="Arial MT"/>
            </a:endParaRPr>
          </a:p>
        </p:txBody>
      </p:sp>
      <p:sp>
        <p:nvSpPr>
          <p:cNvPr id="58" name="object 58" descr=""/>
          <p:cNvSpPr/>
          <p:nvPr/>
        </p:nvSpPr>
        <p:spPr>
          <a:xfrm>
            <a:off x="4232104" y="8103249"/>
            <a:ext cx="22225" cy="0"/>
          </a:xfrm>
          <a:custGeom>
            <a:avLst/>
            <a:gdLst/>
            <a:ahLst/>
            <a:cxnLst/>
            <a:rect l="l" t="t" r="r" b="b"/>
            <a:pathLst>
              <a:path w="22225" h="0">
                <a:moveTo>
                  <a:pt x="22072" y="0"/>
                </a:moveTo>
                <a:lnTo>
                  <a:pt x="0" y="0"/>
                </a:lnTo>
              </a:path>
            </a:pathLst>
          </a:custGeom>
          <a:ln w="66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 descr=""/>
          <p:cNvSpPr txBox="1"/>
          <p:nvPr/>
        </p:nvSpPr>
        <p:spPr>
          <a:xfrm>
            <a:off x="4153128" y="8063715"/>
            <a:ext cx="86995" cy="71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" spc="-35">
                <a:latin typeface="Arial MT"/>
                <a:cs typeface="Arial MT"/>
              </a:rPr>
              <a:t>1200</a:t>
            </a:r>
            <a:endParaRPr sz="300">
              <a:latin typeface="Arial MT"/>
              <a:cs typeface="Arial MT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4202426" y="8168682"/>
            <a:ext cx="60960" cy="71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" spc="-25">
                <a:latin typeface="Arial MT"/>
                <a:cs typeface="Arial MT"/>
              </a:rPr>
              <a:t>[A]</a:t>
            </a:r>
            <a:endParaRPr sz="300">
              <a:latin typeface="Arial MT"/>
              <a:cs typeface="Arial MT"/>
            </a:endParaRPr>
          </a:p>
        </p:txBody>
      </p:sp>
      <p:grpSp>
        <p:nvGrpSpPr>
          <p:cNvPr id="61" name="object 61" descr=""/>
          <p:cNvGrpSpPr/>
          <p:nvPr/>
        </p:nvGrpSpPr>
        <p:grpSpPr>
          <a:xfrm>
            <a:off x="4252598" y="8196077"/>
            <a:ext cx="2172970" cy="1168400"/>
            <a:chOff x="4252598" y="8196077"/>
            <a:chExt cx="2172970" cy="1168400"/>
          </a:xfrm>
        </p:grpSpPr>
        <p:sp>
          <p:nvSpPr>
            <p:cNvPr id="62" name="object 62" descr=""/>
            <p:cNvSpPr/>
            <p:nvPr/>
          </p:nvSpPr>
          <p:spPr>
            <a:xfrm>
              <a:off x="4255875" y="8199308"/>
              <a:ext cx="2166620" cy="1162050"/>
            </a:xfrm>
            <a:custGeom>
              <a:avLst/>
              <a:gdLst/>
              <a:ahLst/>
              <a:cxnLst/>
              <a:rect l="l" t="t" r="r" b="b"/>
              <a:pathLst>
                <a:path w="2166620" h="1162050">
                  <a:moveTo>
                    <a:pt x="0" y="540504"/>
                  </a:moveTo>
                  <a:lnTo>
                    <a:pt x="1698" y="540504"/>
                  </a:lnTo>
                  <a:lnTo>
                    <a:pt x="5091" y="540504"/>
                  </a:lnTo>
                  <a:lnTo>
                    <a:pt x="10245" y="544958"/>
                  </a:lnTo>
                  <a:lnTo>
                    <a:pt x="15339" y="549412"/>
                  </a:lnTo>
                  <a:lnTo>
                    <a:pt x="18735" y="549412"/>
                  </a:lnTo>
                  <a:lnTo>
                    <a:pt x="23827" y="549412"/>
                  </a:lnTo>
                  <a:lnTo>
                    <a:pt x="28921" y="551655"/>
                  </a:lnTo>
                  <a:lnTo>
                    <a:pt x="32317" y="553866"/>
                  </a:lnTo>
                  <a:lnTo>
                    <a:pt x="37411" y="553866"/>
                  </a:lnTo>
                  <a:lnTo>
                    <a:pt x="42506" y="553866"/>
                  </a:lnTo>
                  <a:lnTo>
                    <a:pt x="47598" y="556109"/>
                  </a:lnTo>
                  <a:lnTo>
                    <a:pt x="50994" y="558352"/>
                  </a:lnTo>
                  <a:lnTo>
                    <a:pt x="56088" y="556109"/>
                  </a:lnTo>
                  <a:lnTo>
                    <a:pt x="61182" y="553866"/>
                  </a:lnTo>
                  <a:lnTo>
                    <a:pt x="73066" y="553866"/>
                  </a:lnTo>
                  <a:lnTo>
                    <a:pt x="79858" y="551655"/>
                  </a:lnTo>
                  <a:lnTo>
                    <a:pt x="90104" y="549412"/>
                  </a:lnTo>
                  <a:lnTo>
                    <a:pt x="98594" y="544958"/>
                  </a:lnTo>
                  <a:lnTo>
                    <a:pt x="107082" y="542715"/>
                  </a:lnTo>
                  <a:lnTo>
                    <a:pt x="117270" y="536050"/>
                  </a:lnTo>
                  <a:lnTo>
                    <a:pt x="125751" y="533807"/>
                  </a:lnTo>
                  <a:lnTo>
                    <a:pt x="135949" y="529353"/>
                  </a:lnTo>
                  <a:lnTo>
                    <a:pt x="144439" y="527111"/>
                  </a:lnTo>
                  <a:lnTo>
                    <a:pt x="154614" y="524899"/>
                  </a:lnTo>
                  <a:lnTo>
                    <a:pt x="164811" y="524899"/>
                  </a:lnTo>
                  <a:lnTo>
                    <a:pt x="171665" y="524899"/>
                  </a:lnTo>
                  <a:lnTo>
                    <a:pt x="176764" y="527111"/>
                  </a:lnTo>
                  <a:lnTo>
                    <a:pt x="181840" y="527111"/>
                  </a:lnTo>
                  <a:lnTo>
                    <a:pt x="190330" y="529353"/>
                  </a:lnTo>
                  <a:lnTo>
                    <a:pt x="200528" y="533807"/>
                  </a:lnTo>
                  <a:lnTo>
                    <a:pt x="209018" y="536050"/>
                  </a:lnTo>
                  <a:lnTo>
                    <a:pt x="217508" y="542715"/>
                  </a:lnTo>
                  <a:lnTo>
                    <a:pt x="217508" y="536050"/>
                  </a:lnTo>
                  <a:lnTo>
                    <a:pt x="220900" y="330538"/>
                  </a:lnTo>
                  <a:lnTo>
                    <a:pt x="225999" y="218874"/>
                  </a:lnTo>
                  <a:lnTo>
                    <a:pt x="229390" y="163026"/>
                  </a:lnTo>
                  <a:lnTo>
                    <a:pt x="231098" y="133965"/>
                  </a:lnTo>
                  <a:lnTo>
                    <a:pt x="234489" y="127269"/>
                  </a:lnTo>
                  <a:lnTo>
                    <a:pt x="236173" y="125057"/>
                  </a:lnTo>
                  <a:lnTo>
                    <a:pt x="236173" y="127269"/>
                  </a:lnTo>
                  <a:lnTo>
                    <a:pt x="237880" y="261328"/>
                  </a:lnTo>
                  <a:lnTo>
                    <a:pt x="237880" y="256780"/>
                  </a:lnTo>
                  <a:lnTo>
                    <a:pt x="239588" y="256780"/>
                  </a:lnTo>
                  <a:lnTo>
                    <a:pt x="239588" y="268025"/>
                  </a:lnTo>
                  <a:lnTo>
                    <a:pt x="241272" y="319387"/>
                  </a:lnTo>
                  <a:lnTo>
                    <a:pt x="244663" y="473505"/>
                  </a:lnTo>
                  <a:lnTo>
                    <a:pt x="253225" y="864346"/>
                  </a:lnTo>
                  <a:lnTo>
                    <a:pt x="256616" y="989403"/>
                  </a:lnTo>
                  <a:lnTo>
                    <a:pt x="258300" y="1085463"/>
                  </a:lnTo>
                  <a:lnTo>
                    <a:pt x="260008" y="1076542"/>
                  </a:lnTo>
                  <a:lnTo>
                    <a:pt x="260008" y="1078772"/>
                  </a:lnTo>
                  <a:lnTo>
                    <a:pt x="260008" y="1087693"/>
                  </a:lnTo>
                  <a:lnTo>
                    <a:pt x="263399" y="1123453"/>
                  </a:lnTo>
                  <a:lnTo>
                    <a:pt x="265107" y="1159139"/>
                  </a:lnTo>
                  <a:lnTo>
                    <a:pt x="266790" y="1161447"/>
                  </a:lnTo>
                  <a:lnTo>
                    <a:pt x="266790" y="1159139"/>
                  </a:lnTo>
                  <a:lnTo>
                    <a:pt x="268498" y="1150218"/>
                  </a:lnTo>
                  <a:lnTo>
                    <a:pt x="270206" y="1121223"/>
                  </a:lnTo>
                  <a:lnTo>
                    <a:pt x="273597" y="1034088"/>
                  </a:lnTo>
                  <a:lnTo>
                    <a:pt x="276988" y="924647"/>
                  </a:lnTo>
                  <a:lnTo>
                    <a:pt x="276988" y="935798"/>
                  </a:lnTo>
                  <a:lnTo>
                    <a:pt x="276988" y="933556"/>
                  </a:lnTo>
                  <a:lnTo>
                    <a:pt x="278696" y="917951"/>
                  </a:lnTo>
                  <a:lnTo>
                    <a:pt x="278696" y="866588"/>
                  </a:lnTo>
                  <a:lnTo>
                    <a:pt x="282087" y="705773"/>
                  </a:lnTo>
                  <a:lnTo>
                    <a:pt x="287186" y="473505"/>
                  </a:lnTo>
                  <a:lnTo>
                    <a:pt x="293969" y="274721"/>
                  </a:lnTo>
                  <a:lnTo>
                    <a:pt x="297360" y="230025"/>
                  </a:lnTo>
                  <a:lnTo>
                    <a:pt x="297360" y="234479"/>
                  </a:lnTo>
                  <a:lnTo>
                    <a:pt x="297360" y="268025"/>
                  </a:lnTo>
                  <a:lnTo>
                    <a:pt x="299068" y="268025"/>
                  </a:lnTo>
                  <a:lnTo>
                    <a:pt x="299068" y="259023"/>
                  </a:lnTo>
                  <a:lnTo>
                    <a:pt x="300752" y="207723"/>
                  </a:lnTo>
                  <a:lnTo>
                    <a:pt x="300752" y="209966"/>
                  </a:lnTo>
                  <a:lnTo>
                    <a:pt x="302459" y="221116"/>
                  </a:lnTo>
                  <a:lnTo>
                    <a:pt x="304143" y="285872"/>
                  </a:lnTo>
                  <a:lnTo>
                    <a:pt x="314341" y="533807"/>
                  </a:lnTo>
                  <a:lnTo>
                    <a:pt x="317732" y="701319"/>
                  </a:lnTo>
                  <a:lnTo>
                    <a:pt x="319440" y="750470"/>
                  </a:lnTo>
                  <a:lnTo>
                    <a:pt x="319440" y="743773"/>
                  </a:lnTo>
                  <a:lnTo>
                    <a:pt x="319440" y="737077"/>
                  </a:lnTo>
                  <a:lnTo>
                    <a:pt x="319440" y="739319"/>
                  </a:lnTo>
                  <a:lnTo>
                    <a:pt x="321124" y="752682"/>
                  </a:lnTo>
                  <a:lnTo>
                    <a:pt x="327978" y="920193"/>
                  </a:lnTo>
                  <a:lnTo>
                    <a:pt x="329685" y="922405"/>
                  </a:lnTo>
                  <a:lnTo>
                    <a:pt x="329685" y="920193"/>
                  </a:lnTo>
                  <a:lnTo>
                    <a:pt x="331369" y="913497"/>
                  </a:lnTo>
                  <a:lnTo>
                    <a:pt x="334784" y="884436"/>
                  </a:lnTo>
                  <a:lnTo>
                    <a:pt x="336468" y="844287"/>
                  </a:lnTo>
                  <a:lnTo>
                    <a:pt x="336468" y="835285"/>
                  </a:lnTo>
                  <a:lnTo>
                    <a:pt x="338176" y="842044"/>
                  </a:lnTo>
                  <a:lnTo>
                    <a:pt x="338176" y="844287"/>
                  </a:lnTo>
                  <a:lnTo>
                    <a:pt x="338176" y="824134"/>
                  </a:lnTo>
                  <a:lnTo>
                    <a:pt x="339859" y="734772"/>
                  </a:lnTo>
                  <a:lnTo>
                    <a:pt x="341567" y="656622"/>
                  </a:lnTo>
                  <a:lnTo>
                    <a:pt x="346666" y="513655"/>
                  </a:lnTo>
                  <a:lnTo>
                    <a:pt x="355156" y="149570"/>
                  </a:lnTo>
                  <a:lnTo>
                    <a:pt x="356840" y="109421"/>
                  </a:lnTo>
                  <a:lnTo>
                    <a:pt x="356840" y="111664"/>
                  </a:lnTo>
                  <a:lnTo>
                    <a:pt x="358547" y="118360"/>
                  </a:lnTo>
                  <a:lnTo>
                    <a:pt x="358547" y="98208"/>
                  </a:lnTo>
                  <a:lnTo>
                    <a:pt x="361939" y="0"/>
                  </a:lnTo>
                  <a:lnTo>
                    <a:pt x="363646" y="11150"/>
                  </a:lnTo>
                  <a:lnTo>
                    <a:pt x="365330" y="26755"/>
                  </a:lnTo>
                  <a:lnTo>
                    <a:pt x="368722" y="37906"/>
                  </a:lnTo>
                  <a:lnTo>
                    <a:pt x="370429" y="60301"/>
                  </a:lnTo>
                  <a:lnTo>
                    <a:pt x="372137" y="116118"/>
                  </a:lnTo>
                  <a:lnTo>
                    <a:pt x="377212" y="297023"/>
                  </a:lnTo>
                  <a:lnTo>
                    <a:pt x="378920" y="337235"/>
                  </a:lnTo>
                  <a:lnTo>
                    <a:pt x="380627" y="341689"/>
                  </a:lnTo>
                  <a:lnTo>
                    <a:pt x="380627" y="339477"/>
                  </a:lnTo>
                  <a:lnTo>
                    <a:pt x="380627" y="334992"/>
                  </a:lnTo>
                  <a:lnTo>
                    <a:pt x="380627" y="337235"/>
                  </a:lnTo>
                  <a:lnTo>
                    <a:pt x="380627" y="355082"/>
                  </a:lnTo>
                  <a:lnTo>
                    <a:pt x="387410" y="623107"/>
                  </a:lnTo>
                  <a:lnTo>
                    <a:pt x="395900" y="763832"/>
                  </a:lnTo>
                  <a:lnTo>
                    <a:pt x="397608" y="766075"/>
                  </a:lnTo>
                  <a:lnTo>
                    <a:pt x="397608" y="772772"/>
                  </a:lnTo>
                  <a:lnTo>
                    <a:pt x="399292" y="781680"/>
                  </a:lnTo>
                  <a:lnTo>
                    <a:pt x="399292" y="761621"/>
                  </a:lnTo>
                  <a:lnTo>
                    <a:pt x="400999" y="708016"/>
                  </a:lnTo>
                  <a:lnTo>
                    <a:pt x="402683" y="714681"/>
                  </a:lnTo>
                  <a:lnTo>
                    <a:pt x="402683" y="716924"/>
                  </a:lnTo>
                  <a:lnTo>
                    <a:pt x="404391" y="716924"/>
                  </a:lnTo>
                  <a:lnTo>
                    <a:pt x="404391" y="705773"/>
                  </a:lnTo>
                  <a:lnTo>
                    <a:pt x="406146" y="652168"/>
                  </a:lnTo>
                  <a:lnTo>
                    <a:pt x="412928" y="464504"/>
                  </a:lnTo>
                  <a:lnTo>
                    <a:pt x="416343" y="352840"/>
                  </a:lnTo>
                  <a:lnTo>
                    <a:pt x="418027" y="321630"/>
                  </a:lnTo>
                  <a:lnTo>
                    <a:pt x="418027" y="326084"/>
                  </a:lnTo>
                  <a:lnTo>
                    <a:pt x="418027" y="323841"/>
                  </a:lnTo>
                  <a:lnTo>
                    <a:pt x="419735" y="297023"/>
                  </a:lnTo>
                  <a:lnTo>
                    <a:pt x="421419" y="212177"/>
                  </a:lnTo>
                  <a:lnTo>
                    <a:pt x="421419" y="214420"/>
                  </a:lnTo>
                  <a:lnTo>
                    <a:pt x="423126" y="218874"/>
                  </a:lnTo>
                  <a:lnTo>
                    <a:pt x="423126" y="221116"/>
                  </a:lnTo>
                  <a:lnTo>
                    <a:pt x="424810" y="221116"/>
                  </a:lnTo>
                  <a:lnTo>
                    <a:pt x="424810" y="209966"/>
                  </a:lnTo>
                  <a:lnTo>
                    <a:pt x="428225" y="163026"/>
                  </a:lnTo>
                  <a:lnTo>
                    <a:pt x="429909" y="163026"/>
                  </a:lnTo>
                  <a:lnTo>
                    <a:pt x="429909" y="165269"/>
                  </a:lnTo>
                  <a:lnTo>
                    <a:pt x="431616" y="178662"/>
                  </a:lnTo>
                  <a:lnTo>
                    <a:pt x="433300" y="225571"/>
                  </a:lnTo>
                  <a:lnTo>
                    <a:pt x="440107" y="375235"/>
                  </a:lnTo>
                  <a:lnTo>
                    <a:pt x="441791" y="377446"/>
                  </a:lnTo>
                  <a:lnTo>
                    <a:pt x="441791" y="404233"/>
                  </a:lnTo>
                  <a:lnTo>
                    <a:pt x="445206" y="596321"/>
                  </a:lnTo>
                  <a:lnTo>
                    <a:pt x="450281" y="716924"/>
                  </a:lnTo>
                  <a:lnTo>
                    <a:pt x="455380" y="906800"/>
                  </a:lnTo>
                  <a:lnTo>
                    <a:pt x="458771" y="967102"/>
                  </a:lnTo>
                  <a:lnTo>
                    <a:pt x="458771" y="964859"/>
                  </a:lnTo>
                  <a:lnTo>
                    <a:pt x="460479" y="949254"/>
                  </a:lnTo>
                  <a:lnTo>
                    <a:pt x="462187" y="949254"/>
                  </a:lnTo>
                  <a:lnTo>
                    <a:pt x="462187" y="973798"/>
                  </a:lnTo>
                  <a:lnTo>
                    <a:pt x="463870" y="1009556"/>
                  </a:lnTo>
                  <a:lnTo>
                    <a:pt x="463870" y="1011799"/>
                  </a:lnTo>
                  <a:lnTo>
                    <a:pt x="463870" y="1009556"/>
                  </a:lnTo>
                  <a:lnTo>
                    <a:pt x="465578" y="996100"/>
                  </a:lnTo>
                  <a:lnTo>
                    <a:pt x="470653" y="904588"/>
                  </a:lnTo>
                  <a:lnTo>
                    <a:pt x="474068" y="859892"/>
                  </a:lnTo>
                  <a:lnTo>
                    <a:pt x="475752" y="788377"/>
                  </a:lnTo>
                  <a:lnTo>
                    <a:pt x="479143" y="699076"/>
                  </a:lnTo>
                  <a:lnTo>
                    <a:pt x="479143" y="696865"/>
                  </a:lnTo>
                  <a:lnTo>
                    <a:pt x="480851" y="658865"/>
                  </a:lnTo>
                  <a:lnTo>
                    <a:pt x="482559" y="598563"/>
                  </a:lnTo>
                  <a:lnTo>
                    <a:pt x="482559" y="600806"/>
                  </a:lnTo>
                  <a:lnTo>
                    <a:pt x="482559" y="598563"/>
                  </a:lnTo>
                  <a:lnTo>
                    <a:pt x="484242" y="587412"/>
                  </a:lnTo>
                  <a:lnTo>
                    <a:pt x="485997" y="540504"/>
                  </a:lnTo>
                  <a:lnTo>
                    <a:pt x="489389" y="435505"/>
                  </a:lnTo>
                  <a:lnTo>
                    <a:pt x="491096" y="422143"/>
                  </a:lnTo>
                  <a:lnTo>
                    <a:pt x="496195" y="395294"/>
                  </a:lnTo>
                  <a:lnTo>
                    <a:pt x="497879" y="390840"/>
                  </a:lnTo>
                  <a:lnTo>
                    <a:pt x="499587" y="404233"/>
                  </a:lnTo>
                  <a:lnTo>
                    <a:pt x="499587" y="417596"/>
                  </a:lnTo>
                  <a:lnTo>
                    <a:pt x="499587" y="415384"/>
                  </a:lnTo>
                  <a:lnTo>
                    <a:pt x="501294" y="410899"/>
                  </a:lnTo>
                  <a:lnTo>
                    <a:pt x="501294" y="417596"/>
                  </a:lnTo>
                  <a:lnTo>
                    <a:pt x="501294" y="415384"/>
                  </a:lnTo>
                  <a:lnTo>
                    <a:pt x="501294" y="419900"/>
                  </a:lnTo>
                  <a:lnTo>
                    <a:pt x="502978" y="460050"/>
                  </a:lnTo>
                  <a:lnTo>
                    <a:pt x="504686" y="515897"/>
                  </a:lnTo>
                  <a:lnTo>
                    <a:pt x="506369" y="527111"/>
                  </a:lnTo>
                  <a:lnTo>
                    <a:pt x="508077" y="540504"/>
                  </a:lnTo>
                  <a:lnTo>
                    <a:pt x="509785" y="587412"/>
                  </a:lnTo>
                  <a:lnTo>
                    <a:pt x="516567" y="766075"/>
                  </a:lnTo>
                  <a:lnTo>
                    <a:pt x="519959" y="830831"/>
                  </a:lnTo>
                  <a:lnTo>
                    <a:pt x="519959" y="846498"/>
                  </a:lnTo>
                  <a:lnTo>
                    <a:pt x="521666" y="844287"/>
                  </a:lnTo>
                  <a:lnTo>
                    <a:pt x="521666" y="846498"/>
                  </a:lnTo>
                  <a:lnTo>
                    <a:pt x="521666" y="859892"/>
                  </a:lnTo>
                  <a:lnTo>
                    <a:pt x="523350" y="915739"/>
                  </a:lnTo>
                  <a:lnTo>
                    <a:pt x="525058" y="913497"/>
                  </a:lnTo>
                  <a:lnTo>
                    <a:pt x="526765" y="897892"/>
                  </a:lnTo>
                  <a:lnTo>
                    <a:pt x="528449" y="875497"/>
                  </a:lnTo>
                  <a:lnTo>
                    <a:pt x="530157" y="875497"/>
                  </a:lnTo>
                  <a:lnTo>
                    <a:pt x="531840" y="873285"/>
                  </a:lnTo>
                  <a:lnTo>
                    <a:pt x="531840" y="862134"/>
                  </a:lnTo>
                  <a:lnTo>
                    <a:pt x="535232" y="821892"/>
                  </a:lnTo>
                  <a:lnTo>
                    <a:pt x="540331" y="678924"/>
                  </a:lnTo>
                  <a:lnTo>
                    <a:pt x="540331" y="676713"/>
                  </a:lnTo>
                  <a:lnTo>
                    <a:pt x="540331" y="643260"/>
                  </a:lnTo>
                  <a:lnTo>
                    <a:pt x="542038" y="594109"/>
                  </a:lnTo>
                  <a:lnTo>
                    <a:pt x="543722" y="591866"/>
                  </a:lnTo>
                  <a:lnTo>
                    <a:pt x="543722" y="573957"/>
                  </a:lnTo>
                  <a:lnTo>
                    <a:pt x="550529" y="343931"/>
                  </a:lnTo>
                  <a:lnTo>
                    <a:pt x="553920" y="299235"/>
                  </a:lnTo>
                  <a:lnTo>
                    <a:pt x="557311" y="196479"/>
                  </a:lnTo>
                  <a:lnTo>
                    <a:pt x="559019" y="187570"/>
                  </a:lnTo>
                  <a:lnTo>
                    <a:pt x="560703" y="185328"/>
                  </a:lnTo>
                  <a:lnTo>
                    <a:pt x="560703" y="189813"/>
                  </a:lnTo>
                  <a:lnTo>
                    <a:pt x="560703" y="192025"/>
                  </a:lnTo>
                  <a:lnTo>
                    <a:pt x="560703" y="189813"/>
                  </a:lnTo>
                  <a:lnTo>
                    <a:pt x="562410" y="171965"/>
                  </a:lnTo>
                  <a:lnTo>
                    <a:pt x="562410" y="174177"/>
                  </a:lnTo>
                  <a:lnTo>
                    <a:pt x="562410" y="176420"/>
                  </a:lnTo>
                  <a:lnTo>
                    <a:pt x="564118" y="205418"/>
                  </a:lnTo>
                  <a:lnTo>
                    <a:pt x="565873" y="185328"/>
                  </a:lnTo>
                  <a:lnTo>
                    <a:pt x="567557" y="185328"/>
                  </a:lnTo>
                  <a:lnTo>
                    <a:pt x="567557" y="198721"/>
                  </a:lnTo>
                  <a:lnTo>
                    <a:pt x="570948" y="265782"/>
                  </a:lnTo>
                  <a:lnTo>
                    <a:pt x="574363" y="330538"/>
                  </a:lnTo>
                  <a:lnTo>
                    <a:pt x="579438" y="417596"/>
                  </a:lnTo>
                  <a:lnTo>
                    <a:pt x="581146" y="495807"/>
                  </a:lnTo>
                  <a:lnTo>
                    <a:pt x="582854" y="549412"/>
                  </a:lnTo>
                  <a:lnTo>
                    <a:pt x="584537" y="571714"/>
                  </a:lnTo>
                  <a:lnTo>
                    <a:pt x="586245" y="569502"/>
                  </a:lnTo>
                  <a:lnTo>
                    <a:pt x="587929" y="573957"/>
                  </a:lnTo>
                  <a:lnTo>
                    <a:pt x="589636" y="609714"/>
                  </a:lnTo>
                  <a:lnTo>
                    <a:pt x="591320" y="645471"/>
                  </a:lnTo>
                  <a:lnTo>
                    <a:pt x="593028" y="649926"/>
                  </a:lnTo>
                  <a:lnTo>
                    <a:pt x="593028" y="647714"/>
                  </a:lnTo>
                  <a:lnTo>
                    <a:pt x="594735" y="641017"/>
                  </a:lnTo>
                  <a:lnTo>
                    <a:pt x="598127" y="600806"/>
                  </a:lnTo>
                  <a:lnTo>
                    <a:pt x="599810" y="598563"/>
                  </a:lnTo>
                  <a:lnTo>
                    <a:pt x="599810" y="591866"/>
                  </a:lnTo>
                  <a:lnTo>
                    <a:pt x="599810" y="594109"/>
                  </a:lnTo>
                  <a:lnTo>
                    <a:pt x="601518" y="596321"/>
                  </a:lnTo>
                  <a:lnTo>
                    <a:pt x="601518" y="594109"/>
                  </a:lnTo>
                  <a:lnTo>
                    <a:pt x="603226" y="547201"/>
                  </a:lnTo>
                  <a:lnTo>
                    <a:pt x="604909" y="538261"/>
                  </a:lnTo>
                  <a:lnTo>
                    <a:pt x="606617" y="462292"/>
                  </a:lnTo>
                  <a:lnTo>
                    <a:pt x="608301" y="413141"/>
                  </a:lnTo>
                  <a:lnTo>
                    <a:pt x="611716" y="381932"/>
                  </a:lnTo>
                  <a:lnTo>
                    <a:pt x="613400" y="319387"/>
                  </a:lnTo>
                  <a:lnTo>
                    <a:pt x="616791" y="236721"/>
                  </a:lnTo>
                  <a:lnTo>
                    <a:pt x="618499" y="225571"/>
                  </a:lnTo>
                  <a:lnTo>
                    <a:pt x="620206" y="223328"/>
                  </a:lnTo>
                  <a:lnTo>
                    <a:pt x="620206" y="218874"/>
                  </a:lnTo>
                  <a:lnTo>
                    <a:pt x="620206" y="221116"/>
                  </a:lnTo>
                  <a:lnTo>
                    <a:pt x="621890" y="218874"/>
                  </a:lnTo>
                  <a:lnTo>
                    <a:pt x="621890" y="194267"/>
                  </a:lnTo>
                  <a:lnTo>
                    <a:pt x="623598" y="194267"/>
                  </a:lnTo>
                  <a:lnTo>
                    <a:pt x="623598" y="200964"/>
                  </a:lnTo>
                  <a:lnTo>
                    <a:pt x="623598" y="203175"/>
                  </a:lnTo>
                  <a:lnTo>
                    <a:pt x="625281" y="203175"/>
                  </a:lnTo>
                  <a:lnTo>
                    <a:pt x="625281" y="189813"/>
                  </a:lnTo>
                  <a:lnTo>
                    <a:pt x="626989" y="174177"/>
                  </a:lnTo>
                  <a:lnTo>
                    <a:pt x="626989" y="171965"/>
                  </a:lnTo>
                  <a:lnTo>
                    <a:pt x="626989" y="174177"/>
                  </a:lnTo>
                  <a:lnTo>
                    <a:pt x="628696" y="185328"/>
                  </a:lnTo>
                  <a:lnTo>
                    <a:pt x="633772" y="274721"/>
                  </a:lnTo>
                  <a:lnTo>
                    <a:pt x="635479" y="299235"/>
                  </a:lnTo>
                  <a:lnTo>
                    <a:pt x="637163" y="355082"/>
                  </a:lnTo>
                  <a:lnTo>
                    <a:pt x="645653" y="569502"/>
                  </a:lnTo>
                  <a:lnTo>
                    <a:pt x="645653" y="573957"/>
                  </a:lnTo>
                  <a:lnTo>
                    <a:pt x="647432" y="620865"/>
                  </a:lnTo>
                  <a:lnTo>
                    <a:pt x="652507" y="745985"/>
                  </a:lnTo>
                  <a:lnTo>
                    <a:pt x="654215" y="761621"/>
                  </a:lnTo>
                  <a:lnTo>
                    <a:pt x="655899" y="774983"/>
                  </a:lnTo>
                  <a:lnTo>
                    <a:pt x="659314" y="824134"/>
                  </a:lnTo>
                  <a:lnTo>
                    <a:pt x="660998" y="833042"/>
                  </a:lnTo>
                  <a:lnTo>
                    <a:pt x="660998" y="830831"/>
                  </a:lnTo>
                  <a:lnTo>
                    <a:pt x="660998" y="833042"/>
                  </a:lnTo>
                  <a:lnTo>
                    <a:pt x="662705" y="812983"/>
                  </a:lnTo>
                  <a:lnTo>
                    <a:pt x="662705" y="815226"/>
                  </a:lnTo>
                  <a:lnTo>
                    <a:pt x="664389" y="812983"/>
                  </a:lnTo>
                  <a:lnTo>
                    <a:pt x="664389" y="817437"/>
                  </a:lnTo>
                  <a:lnTo>
                    <a:pt x="664389" y="815226"/>
                  </a:lnTo>
                  <a:lnTo>
                    <a:pt x="666097" y="799590"/>
                  </a:lnTo>
                  <a:lnTo>
                    <a:pt x="667804" y="763832"/>
                  </a:lnTo>
                  <a:lnTo>
                    <a:pt x="667804" y="761621"/>
                  </a:lnTo>
                  <a:lnTo>
                    <a:pt x="669488" y="763832"/>
                  </a:lnTo>
                  <a:lnTo>
                    <a:pt x="669488" y="766075"/>
                  </a:lnTo>
                  <a:lnTo>
                    <a:pt x="669488" y="763832"/>
                  </a:lnTo>
                  <a:lnTo>
                    <a:pt x="671196" y="754924"/>
                  </a:lnTo>
                  <a:lnTo>
                    <a:pt x="672879" y="696865"/>
                  </a:lnTo>
                  <a:lnTo>
                    <a:pt x="676295" y="627562"/>
                  </a:lnTo>
                  <a:lnTo>
                    <a:pt x="679686" y="591866"/>
                  </a:lnTo>
                  <a:lnTo>
                    <a:pt x="681370" y="569502"/>
                  </a:lnTo>
                  <a:lnTo>
                    <a:pt x="681370" y="565017"/>
                  </a:lnTo>
                  <a:lnTo>
                    <a:pt x="681370" y="558352"/>
                  </a:lnTo>
                  <a:lnTo>
                    <a:pt x="683077" y="518109"/>
                  </a:lnTo>
                  <a:lnTo>
                    <a:pt x="684785" y="500261"/>
                  </a:lnTo>
                  <a:lnTo>
                    <a:pt x="688176" y="471201"/>
                  </a:lnTo>
                  <a:lnTo>
                    <a:pt x="688176" y="473505"/>
                  </a:lnTo>
                  <a:lnTo>
                    <a:pt x="689860" y="486899"/>
                  </a:lnTo>
                  <a:lnTo>
                    <a:pt x="691568" y="493596"/>
                  </a:lnTo>
                  <a:lnTo>
                    <a:pt x="694959" y="471201"/>
                  </a:lnTo>
                  <a:lnTo>
                    <a:pt x="696667" y="480202"/>
                  </a:lnTo>
                  <a:lnTo>
                    <a:pt x="698350" y="524899"/>
                  </a:lnTo>
                  <a:lnTo>
                    <a:pt x="701742" y="582958"/>
                  </a:lnTo>
                  <a:lnTo>
                    <a:pt x="703449" y="580716"/>
                  </a:lnTo>
                  <a:lnTo>
                    <a:pt x="703449" y="598563"/>
                  </a:lnTo>
                  <a:lnTo>
                    <a:pt x="706841" y="643260"/>
                  </a:lnTo>
                  <a:lnTo>
                    <a:pt x="706841" y="654411"/>
                  </a:lnTo>
                  <a:lnTo>
                    <a:pt x="710232" y="745985"/>
                  </a:lnTo>
                  <a:lnTo>
                    <a:pt x="711940" y="774983"/>
                  </a:lnTo>
                  <a:lnTo>
                    <a:pt x="715331" y="801832"/>
                  </a:lnTo>
                  <a:lnTo>
                    <a:pt x="720430" y="891133"/>
                  </a:lnTo>
                  <a:lnTo>
                    <a:pt x="722138" y="888890"/>
                  </a:lnTo>
                  <a:lnTo>
                    <a:pt x="722138" y="884436"/>
                  </a:lnTo>
                  <a:lnTo>
                    <a:pt x="722138" y="886647"/>
                  </a:lnTo>
                  <a:lnTo>
                    <a:pt x="722138" y="884436"/>
                  </a:lnTo>
                  <a:lnTo>
                    <a:pt x="723822" y="871042"/>
                  </a:lnTo>
                  <a:lnTo>
                    <a:pt x="723822" y="873285"/>
                  </a:lnTo>
                  <a:lnTo>
                    <a:pt x="725529" y="884436"/>
                  </a:lnTo>
                  <a:lnTo>
                    <a:pt x="725529" y="882193"/>
                  </a:lnTo>
                  <a:lnTo>
                    <a:pt x="727284" y="866588"/>
                  </a:lnTo>
                  <a:lnTo>
                    <a:pt x="727284" y="862134"/>
                  </a:lnTo>
                  <a:lnTo>
                    <a:pt x="728968" y="862134"/>
                  </a:lnTo>
                  <a:lnTo>
                    <a:pt x="728968" y="864346"/>
                  </a:lnTo>
                  <a:lnTo>
                    <a:pt x="730675" y="859892"/>
                  </a:lnTo>
                  <a:lnTo>
                    <a:pt x="730675" y="839739"/>
                  </a:lnTo>
                  <a:lnTo>
                    <a:pt x="737458" y="716924"/>
                  </a:lnTo>
                  <a:lnTo>
                    <a:pt x="740873" y="663319"/>
                  </a:lnTo>
                  <a:lnTo>
                    <a:pt x="747656" y="480202"/>
                  </a:lnTo>
                  <a:lnTo>
                    <a:pt x="749364" y="453353"/>
                  </a:lnTo>
                  <a:lnTo>
                    <a:pt x="751047" y="431051"/>
                  </a:lnTo>
                  <a:lnTo>
                    <a:pt x="754439" y="350628"/>
                  </a:lnTo>
                  <a:lnTo>
                    <a:pt x="756146" y="350628"/>
                  </a:lnTo>
                  <a:lnTo>
                    <a:pt x="756146" y="352840"/>
                  </a:lnTo>
                  <a:lnTo>
                    <a:pt x="757830" y="355082"/>
                  </a:lnTo>
                  <a:lnTo>
                    <a:pt x="759538" y="357294"/>
                  </a:lnTo>
                  <a:lnTo>
                    <a:pt x="759538" y="355082"/>
                  </a:lnTo>
                  <a:lnTo>
                    <a:pt x="761245" y="346143"/>
                  </a:lnTo>
                  <a:lnTo>
                    <a:pt x="762929" y="339477"/>
                  </a:lnTo>
                  <a:lnTo>
                    <a:pt x="762929" y="341689"/>
                  </a:lnTo>
                  <a:lnTo>
                    <a:pt x="762929" y="332781"/>
                  </a:lnTo>
                  <a:lnTo>
                    <a:pt x="762929" y="334992"/>
                  </a:lnTo>
                  <a:lnTo>
                    <a:pt x="764637" y="352840"/>
                  </a:lnTo>
                  <a:lnTo>
                    <a:pt x="766320" y="370750"/>
                  </a:lnTo>
                  <a:lnTo>
                    <a:pt x="768028" y="372992"/>
                  </a:lnTo>
                  <a:lnTo>
                    <a:pt x="768028" y="388597"/>
                  </a:lnTo>
                  <a:lnTo>
                    <a:pt x="771419" y="437748"/>
                  </a:lnTo>
                  <a:lnTo>
                    <a:pt x="773127" y="442202"/>
                  </a:lnTo>
                  <a:lnTo>
                    <a:pt x="774811" y="455596"/>
                  </a:lnTo>
                  <a:lnTo>
                    <a:pt x="776518" y="495807"/>
                  </a:lnTo>
                  <a:lnTo>
                    <a:pt x="779910" y="549412"/>
                  </a:lnTo>
                  <a:lnTo>
                    <a:pt x="779910" y="558352"/>
                  </a:lnTo>
                  <a:lnTo>
                    <a:pt x="781617" y="558352"/>
                  </a:lnTo>
                  <a:lnTo>
                    <a:pt x="781617" y="562806"/>
                  </a:lnTo>
                  <a:lnTo>
                    <a:pt x="781617" y="560563"/>
                  </a:lnTo>
                  <a:lnTo>
                    <a:pt x="783301" y="560563"/>
                  </a:lnTo>
                  <a:lnTo>
                    <a:pt x="783301" y="562806"/>
                  </a:lnTo>
                  <a:lnTo>
                    <a:pt x="783301" y="565017"/>
                  </a:lnTo>
                  <a:lnTo>
                    <a:pt x="783301" y="562806"/>
                  </a:lnTo>
                  <a:lnTo>
                    <a:pt x="783301" y="560563"/>
                  </a:lnTo>
                  <a:lnTo>
                    <a:pt x="783301" y="562806"/>
                  </a:lnTo>
                  <a:lnTo>
                    <a:pt x="785009" y="580716"/>
                  </a:lnTo>
                  <a:lnTo>
                    <a:pt x="786716" y="596321"/>
                  </a:lnTo>
                  <a:lnTo>
                    <a:pt x="786716" y="591866"/>
                  </a:lnTo>
                  <a:lnTo>
                    <a:pt x="788400" y="594109"/>
                  </a:lnTo>
                  <a:lnTo>
                    <a:pt x="790108" y="609714"/>
                  </a:lnTo>
                  <a:lnTo>
                    <a:pt x="790108" y="607471"/>
                  </a:lnTo>
                  <a:lnTo>
                    <a:pt x="791792" y="594109"/>
                  </a:lnTo>
                  <a:lnTo>
                    <a:pt x="795207" y="553866"/>
                  </a:lnTo>
                  <a:lnTo>
                    <a:pt x="795207" y="551655"/>
                  </a:lnTo>
                  <a:lnTo>
                    <a:pt x="796890" y="551655"/>
                  </a:lnTo>
                  <a:lnTo>
                    <a:pt x="798598" y="544958"/>
                  </a:lnTo>
                  <a:lnTo>
                    <a:pt x="800282" y="511443"/>
                  </a:lnTo>
                  <a:lnTo>
                    <a:pt x="803673" y="413141"/>
                  </a:lnTo>
                  <a:lnTo>
                    <a:pt x="805381" y="413141"/>
                  </a:lnTo>
                  <a:lnTo>
                    <a:pt x="807136" y="393082"/>
                  </a:lnTo>
                  <a:lnTo>
                    <a:pt x="808843" y="352840"/>
                  </a:lnTo>
                  <a:lnTo>
                    <a:pt x="810527" y="310385"/>
                  </a:lnTo>
                  <a:lnTo>
                    <a:pt x="813942" y="245630"/>
                  </a:lnTo>
                  <a:lnTo>
                    <a:pt x="815626" y="241175"/>
                  </a:lnTo>
                  <a:lnTo>
                    <a:pt x="815626" y="243418"/>
                  </a:lnTo>
                  <a:lnTo>
                    <a:pt x="817334" y="243418"/>
                  </a:lnTo>
                  <a:lnTo>
                    <a:pt x="817334" y="241175"/>
                  </a:lnTo>
                  <a:lnTo>
                    <a:pt x="820725" y="218874"/>
                  </a:lnTo>
                  <a:lnTo>
                    <a:pt x="822409" y="194267"/>
                  </a:lnTo>
                  <a:lnTo>
                    <a:pt x="824116" y="194267"/>
                  </a:lnTo>
                  <a:lnTo>
                    <a:pt x="824116" y="196479"/>
                  </a:lnTo>
                  <a:lnTo>
                    <a:pt x="824116" y="194267"/>
                  </a:lnTo>
                  <a:lnTo>
                    <a:pt x="824116" y="196479"/>
                  </a:lnTo>
                  <a:lnTo>
                    <a:pt x="825824" y="214420"/>
                  </a:lnTo>
                  <a:lnTo>
                    <a:pt x="827508" y="232267"/>
                  </a:lnTo>
                  <a:lnTo>
                    <a:pt x="827508" y="241175"/>
                  </a:lnTo>
                  <a:lnTo>
                    <a:pt x="830899" y="274721"/>
                  </a:lnTo>
                  <a:lnTo>
                    <a:pt x="834314" y="299235"/>
                  </a:lnTo>
                  <a:lnTo>
                    <a:pt x="842805" y="462292"/>
                  </a:lnTo>
                  <a:lnTo>
                    <a:pt x="844488" y="518109"/>
                  </a:lnTo>
                  <a:lnTo>
                    <a:pt x="847880" y="567260"/>
                  </a:lnTo>
                  <a:lnTo>
                    <a:pt x="847880" y="582958"/>
                  </a:lnTo>
                  <a:lnTo>
                    <a:pt x="851295" y="614168"/>
                  </a:lnTo>
                  <a:lnTo>
                    <a:pt x="851295" y="618622"/>
                  </a:lnTo>
                  <a:lnTo>
                    <a:pt x="852979" y="620865"/>
                  </a:lnTo>
                  <a:lnTo>
                    <a:pt x="852979" y="625319"/>
                  </a:lnTo>
                  <a:lnTo>
                    <a:pt x="858078" y="676713"/>
                  </a:lnTo>
                  <a:lnTo>
                    <a:pt x="859785" y="663319"/>
                  </a:lnTo>
                  <a:lnTo>
                    <a:pt x="863177" y="636563"/>
                  </a:lnTo>
                  <a:lnTo>
                    <a:pt x="864861" y="638775"/>
                  </a:lnTo>
                  <a:lnTo>
                    <a:pt x="864861" y="636563"/>
                  </a:lnTo>
                  <a:lnTo>
                    <a:pt x="864861" y="634321"/>
                  </a:lnTo>
                  <a:lnTo>
                    <a:pt x="864861" y="636563"/>
                  </a:lnTo>
                  <a:lnTo>
                    <a:pt x="866568" y="647714"/>
                  </a:lnTo>
                  <a:lnTo>
                    <a:pt x="866568" y="645471"/>
                  </a:lnTo>
                  <a:lnTo>
                    <a:pt x="866568" y="634321"/>
                  </a:lnTo>
                  <a:lnTo>
                    <a:pt x="869959" y="605260"/>
                  </a:lnTo>
                  <a:lnTo>
                    <a:pt x="871667" y="573957"/>
                  </a:lnTo>
                  <a:lnTo>
                    <a:pt x="875058" y="540504"/>
                  </a:lnTo>
                  <a:lnTo>
                    <a:pt x="876742" y="536050"/>
                  </a:lnTo>
                  <a:lnTo>
                    <a:pt x="878450" y="509201"/>
                  </a:lnTo>
                  <a:lnTo>
                    <a:pt x="881841" y="471201"/>
                  </a:lnTo>
                  <a:lnTo>
                    <a:pt x="883549" y="468989"/>
                  </a:lnTo>
                  <a:lnTo>
                    <a:pt x="883549" y="473505"/>
                  </a:lnTo>
                  <a:lnTo>
                    <a:pt x="885233" y="473505"/>
                  </a:lnTo>
                  <a:lnTo>
                    <a:pt x="885233" y="480202"/>
                  </a:lnTo>
                  <a:lnTo>
                    <a:pt x="886988" y="493596"/>
                  </a:lnTo>
                  <a:lnTo>
                    <a:pt x="886988" y="491353"/>
                  </a:lnTo>
                  <a:lnTo>
                    <a:pt x="888695" y="480202"/>
                  </a:lnTo>
                  <a:lnTo>
                    <a:pt x="890403" y="489110"/>
                  </a:lnTo>
                  <a:lnTo>
                    <a:pt x="893794" y="500261"/>
                  </a:lnTo>
                  <a:lnTo>
                    <a:pt x="895478" y="524899"/>
                  </a:lnTo>
                  <a:lnTo>
                    <a:pt x="898893" y="582958"/>
                  </a:lnTo>
                  <a:lnTo>
                    <a:pt x="902284" y="618622"/>
                  </a:lnTo>
                  <a:lnTo>
                    <a:pt x="903968" y="670016"/>
                  </a:lnTo>
                  <a:lnTo>
                    <a:pt x="907383" y="725832"/>
                  </a:lnTo>
                  <a:lnTo>
                    <a:pt x="907383" y="732529"/>
                  </a:lnTo>
                  <a:lnTo>
                    <a:pt x="909067" y="741531"/>
                  </a:lnTo>
                  <a:lnTo>
                    <a:pt x="912459" y="786134"/>
                  </a:lnTo>
                  <a:lnTo>
                    <a:pt x="914166" y="804044"/>
                  </a:lnTo>
                  <a:lnTo>
                    <a:pt x="917558" y="855437"/>
                  </a:lnTo>
                  <a:lnTo>
                    <a:pt x="917558" y="853195"/>
                  </a:lnTo>
                  <a:lnTo>
                    <a:pt x="919265" y="846498"/>
                  </a:lnTo>
                  <a:lnTo>
                    <a:pt x="920949" y="839739"/>
                  </a:lnTo>
                  <a:lnTo>
                    <a:pt x="922656" y="842044"/>
                  </a:lnTo>
                  <a:lnTo>
                    <a:pt x="924340" y="846498"/>
                  </a:lnTo>
                  <a:lnTo>
                    <a:pt x="924340" y="848741"/>
                  </a:lnTo>
                  <a:lnTo>
                    <a:pt x="924340" y="850983"/>
                  </a:lnTo>
                  <a:lnTo>
                    <a:pt x="924340" y="848741"/>
                  </a:lnTo>
                  <a:lnTo>
                    <a:pt x="926048" y="848741"/>
                  </a:lnTo>
                  <a:lnTo>
                    <a:pt x="926048" y="850983"/>
                  </a:lnTo>
                  <a:lnTo>
                    <a:pt x="926048" y="855437"/>
                  </a:lnTo>
                  <a:lnTo>
                    <a:pt x="926048" y="853195"/>
                  </a:lnTo>
                  <a:lnTo>
                    <a:pt x="927755" y="839739"/>
                  </a:lnTo>
                  <a:lnTo>
                    <a:pt x="929439" y="799590"/>
                  </a:lnTo>
                  <a:lnTo>
                    <a:pt x="932831" y="770529"/>
                  </a:lnTo>
                  <a:lnTo>
                    <a:pt x="934538" y="737077"/>
                  </a:lnTo>
                  <a:lnTo>
                    <a:pt x="936246" y="728075"/>
                  </a:lnTo>
                  <a:lnTo>
                    <a:pt x="939637" y="676713"/>
                  </a:lnTo>
                  <a:lnTo>
                    <a:pt x="941321" y="611957"/>
                  </a:lnTo>
                  <a:lnTo>
                    <a:pt x="944736" y="589655"/>
                  </a:lnTo>
                  <a:lnTo>
                    <a:pt x="944736" y="587412"/>
                  </a:lnTo>
                  <a:lnTo>
                    <a:pt x="949811" y="511443"/>
                  </a:lnTo>
                  <a:lnTo>
                    <a:pt x="953226" y="491353"/>
                  </a:lnTo>
                  <a:lnTo>
                    <a:pt x="954910" y="493596"/>
                  </a:lnTo>
                  <a:lnTo>
                    <a:pt x="956618" y="502504"/>
                  </a:lnTo>
                  <a:lnTo>
                    <a:pt x="956618" y="500261"/>
                  </a:lnTo>
                  <a:lnTo>
                    <a:pt x="958302" y="486899"/>
                  </a:lnTo>
                  <a:lnTo>
                    <a:pt x="960009" y="477960"/>
                  </a:lnTo>
                  <a:lnTo>
                    <a:pt x="961717" y="477960"/>
                  </a:lnTo>
                  <a:lnTo>
                    <a:pt x="963400" y="498050"/>
                  </a:lnTo>
                  <a:lnTo>
                    <a:pt x="965108" y="524899"/>
                  </a:lnTo>
                  <a:lnTo>
                    <a:pt x="966863" y="542715"/>
                  </a:lnTo>
                  <a:lnTo>
                    <a:pt x="966863" y="540504"/>
                  </a:lnTo>
                  <a:lnTo>
                    <a:pt x="968547" y="531565"/>
                  </a:lnTo>
                  <a:lnTo>
                    <a:pt x="970254" y="544958"/>
                  </a:lnTo>
                  <a:lnTo>
                    <a:pt x="971962" y="571714"/>
                  </a:lnTo>
                  <a:lnTo>
                    <a:pt x="975353" y="605260"/>
                  </a:lnTo>
                  <a:lnTo>
                    <a:pt x="977037" y="616411"/>
                  </a:lnTo>
                  <a:lnTo>
                    <a:pt x="978745" y="614168"/>
                  </a:lnTo>
                  <a:lnTo>
                    <a:pt x="980452" y="607471"/>
                  </a:lnTo>
                  <a:lnTo>
                    <a:pt x="982136" y="614168"/>
                  </a:lnTo>
                  <a:lnTo>
                    <a:pt x="983844" y="634321"/>
                  </a:lnTo>
                  <a:lnTo>
                    <a:pt x="985528" y="634321"/>
                  </a:lnTo>
                  <a:lnTo>
                    <a:pt x="985528" y="636563"/>
                  </a:lnTo>
                  <a:lnTo>
                    <a:pt x="985528" y="634321"/>
                  </a:lnTo>
                  <a:lnTo>
                    <a:pt x="987235" y="632109"/>
                  </a:lnTo>
                  <a:lnTo>
                    <a:pt x="987235" y="629773"/>
                  </a:lnTo>
                  <a:lnTo>
                    <a:pt x="987235" y="620865"/>
                  </a:lnTo>
                  <a:lnTo>
                    <a:pt x="990626" y="587412"/>
                  </a:lnTo>
                  <a:lnTo>
                    <a:pt x="995725" y="547201"/>
                  </a:lnTo>
                  <a:lnTo>
                    <a:pt x="997409" y="518109"/>
                  </a:lnTo>
                  <a:lnTo>
                    <a:pt x="1002508" y="439991"/>
                  </a:lnTo>
                  <a:lnTo>
                    <a:pt x="1005900" y="408687"/>
                  </a:lnTo>
                  <a:lnTo>
                    <a:pt x="1007607" y="350628"/>
                  </a:lnTo>
                  <a:lnTo>
                    <a:pt x="1009315" y="317176"/>
                  </a:lnTo>
                  <a:lnTo>
                    <a:pt x="1010998" y="317176"/>
                  </a:lnTo>
                  <a:lnTo>
                    <a:pt x="1010998" y="314933"/>
                  </a:lnTo>
                  <a:lnTo>
                    <a:pt x="1012706" y="305931"/>
                  </a:lnTo>
                  <a:lnTo>
                    <a:pt x="1019489" y="247872"/>
                  </a:lnTo>
                  <a:lnTo>
                    <a:pt x="1021196" y="243418"/>
                  </a:lnTo>
                  <a:lnTo>
                    <a:pt x="1022880" y="254569"/>
                  </a:lnTo>
                  <a:lnTo>
                    <a:pt x="1024588" y="279176"/>
                  </a:lnTo>
                  <a:lnTo>
                    <a:pt x="1026272" y="281387"/>
                  </a:lnTo>
                  <a:lnTo>
                    <a:pt x="1027979" y="283630"/>
                  </a:lnTo>
                  <a:lnTo>
                    <a:pt x="1029687" y="276933"/>
                  </a:lnTo>
                  <a:lnTo>
                    <a:pt x="1029687" y="279176"/>
                  </a:lnTo>
                  <a:lnTo>
                    <a:pt x="1029687" y="290326"/>
                  </a:lnTo>
                  <a:lnTo>
                    <a:pt x="1034762" y="352840"/>
                  </a:lnTo>
                  <a:lnTo>
                    <a:pt x="1041568" y="448899"/>
                  </a:lnTo>
                  <a:lnTo>
                    <a:pt x="1044960" y="491353"/>
                  </a:lnTo>
                  <a:lnTo>
                    <a:pt x="1046715" y="498050"/>
                  </a:lnTo>
                  <a:lnTo>
                    <a:pt x="1048422" y="502504"/>
                  </a:lnTo>
                  <a:lnTo>
                    <a:pt x="1048422" y="500261"/>
                  </a:lnTo>
                  <a:lnTo>
                    <a:pt x="1048422" y="495807"/>
                  </a:lnTo>
                  <a:lnTo>
                    <a:pt x="1050106" y="498050"/>
                  </a:lnTo>
                  <a:lnTo>
                    <a:pt x="1050106" y="511443"/>
                  </a:lnTo>
                  <a:lnTo>
                    <a:pt x="1053498" y="538261"/>
                  </a:lnTo>
                  <a:lnTo>
                    <a:pt x="1053498" y="542715"/>
                  </a:lnTo>
                  <a:lnTo>
                    <a:pt x="1055205" y="542715"/>
                  </a:lnTo>
                  <a:lnTo>
                    <a:pt x="1056913" y="540504"/>
                  </a:lnTo>
                  <a:lnTo>
                    <a:pt x="1058597" y="531565"/>
                  </a:lnTo>
                  <a:lnTo>
                    <a:pt x="1060304" y="515897"/>
                  </a:lnTo>
                  <a:lnTo>
                    <a:pt x="1061988" y="515897"/>
                  </a:lnTo>
                  <a:lnTo>
                    <a:pt x="1063695" y="524899"/>
                  </a:lnTo>
                  <a:lnTo>
                    <a:pt x="1063695" y="522594"/>
                  </a:lnTo>
                  <a:lnTo>
                    <a:pt x="1065403" y="513655"/>
                  </a:lnTo>
                  <a:lnTo>
                    <a:pt x="1070478" y="455596"/>
                  </a:lnTo>
                  <a:lnTo>
                    <a:pt x="1070478" y="457838"/>
                  </a:lnTo>
                  <a:lnTo>
                    <a:pt x="1072186" y="466746"/>
                  </a:lnTo>
                  <a:lnTo>
                    <a:pt x="1073893" y="451142"/>
                  </a:lnTo>
                  <a:lnTo>
                    <a:pt x="1077285" y="437748"/>
                  </a:lnTo>
                  <a:lnTo>
                    <a:pt x="1080676" y="415384"/>
                  </a:lnTo>
                  <a:lnTo>
                    <a:pt x="1080676" y="417596"/>
                  </a:lnTo>
                  <a:lnTo>
                    <a:pt x="1082384" y="426597"/>
                  </a:lnTo>
                  <a:lnTo>
                    <a:pt x="1084068" y="444445"/>
                  </a:lnTo>
                  <a:lnTo>
                    <a:pt x="1085775" y="444445"/>
                  </a:lnTo>
                  <a:lnTo>
                    <a:pt x="1085775" y="439991"/>
                  </a:lnTo>
                  <a:lnTo>
                    <a:pt x="1087459" y="442202"/>
                  </a:lnTo>
                  <a:lnTo>
                    <a:pt x="1087459" y="439991"/>
                  </a:lnTo>
                  <a:lnTo>
                    <a:pt x="1087459" y="442202"/>
                  </a:lnTo>
                  <a:lnTo>
                    <a:pt x="1089166" y="446687"/>
                  </a:lnTo>
                  <a:lnTo>
                    <a:pt x="1089166" y="453353"/>
                  </a:lnTo>
                  <a:lnTo>
                    <a:pt x="1094265" y="522594"/>
                  </a:lnTo>
                  <a:lnTo>
                    <a:pt x="1095949" y="533807"/>
                  </a:lnTo>
                  <a:lnTo>
                    <a:pt x="1097657" y="560563"/>
                  </a:lnTo>
                  <a:lnTo>
                    <a:pt x="1099341" y="571714"/>
                  </a:lnTo>
                  <a:lnTo>
                    <a:pt x="1102756" y="638775"/>
                  </a:lnTo>
                  <a:lnTo>
                    <a:pt x="1104440" y="670016"/>
                  </a:lnTo>
                  <a:lnTo>
                    <a:pt x="1107831" y="694622"/>
                  </a:lnTo>
                  <a:lnTo>
                    <a:pt x="1112930" y="768286"/>
                  </a:lnTo>
                  <a:lnTo>
                    <a:pt x="1114638" y="770529"/>
                  </a:lnTo>
                  <a:lnTo>
                    <a:pt x="1116321" y="774983"/>
                  </a:lnTo>
                  <a:lnTo>
                    <a:pt x="1118029" y="777226"/>
                  </a:lnTo>
                  <a:lnTo>
                    <a:pt x="1119736" y="777226"/>
                  </a:lnTo>
                  <a:lnTo>
                    <a:pt x="1123128" y="799590"/>
                  </a:lnTo>
                  <a:lnTo>
                    <a:pt x="1123128" y="797378"/>
                  </a:lnTo>
                  <a:lnTo>
                    <a:pt x="1124812" y="786134"/>
                  </a:lnTo>
                  <a:lnTo>
                    <a:pt x="1126567" y="757136"/>
                  </a:lnTo>
                  <a:lnTo>
                    <a:pt x="1129982" y="743773"/>
                  </a:lnTo>
                  <a:lnTo>
                    <a:pt x="1129982" y="739319"/>
                  </a:lnTo>
                  <a:lnTo>
                    <a:pt x="1131666" y="745985"/>
                  </a:lnTo>
                  <a:lnTo>
                    <a:pt x="1133373" y="734772"/>
                  </a:lnTo>
                  <a:lnTo>
                    <a:pt x="1138472" y="663319"/>
                  </a:lnTo>
                  <a:lnTo>
                    <a:pt x="1141863" y="649926"/>
                  </a:lnTo>
                  <a:lnTo>
                    <a:pt x="1143547" y="643260"/>
                  </a:lnTo>
                  <a:lnTo>
                    <a:pt x="1145255" y="618622"/>
                  </a:lnTo>
                  <a:lnTo>
                    <a:pt x="1146962" y="594109"/>
                  </a:lnTo>
                  <a:lnTo>
                    <a:pt x="1148646" y="589655"/>
                  </a:lnTo>
                  <a:lnTo>
                    <a:pt x="1148646" y="591866"/>
                  </a:lnTo>
                  <a:lnTo>
                    <a:pt x="1150354" y="589655"/>
                  </a:lnTo>
                  <a:lnTo>
                    <a:pt x="1152038" y="605260"/>
                  </a:lnTo>
                  <a:lnTo>
                    <a:pt x="1155429" y="582958"/>
                  </a:lnTo>
                  <a:lnTo>
                    <a:pt x="1157137" y="585170"/>
                  </a:lnTo>
                  <a:lnTo>
                    <a:pt x="1160528" y="603017"/>
                  </a:lnTo>
                  <a:lnTo>
                    <a:pt x="1163919" y="634321"/>
                  </a:lnTo>
                  <a:lnTo>
                    <a:pt x="1165627" y="629773"/>
                  </a:lnTo>
                  <a:lnTo>
                    <a:pt x="1165627" y="627562"/>
                  </a:lnTo>
                  <a:lnTo>
                    <a:pt x="1167334" y="627562"/>
                  </a:lnTo>
                  <a:lnTo>
                    <a:pt x="1167334" y="629773"/>
                  </a:lnTo>
                  <a:lnTo>
                    <a:pt x="1169018" y="647714"/>
                  </a:lnTo>
                  <a:lnTo>
                    <a:pt x="1172410" y="685714"/>
                  </a:lnTo>
                  <a:lnTo>
                    <a:pt x="1172410" y="683472"/>
                  </a:lnTo>
                  <a:lnTo>
                    <a:pt x="1175825" y="670016"/>
                  </a:lnTo>
                  <a:lnTo>
                    <a:pt x="1175825" y="672227"/>
                  </a:lnTo>
                  <a:lnTo>
                    <a:pt x="1179216" y="681167"/>
                  </a:lnTo>
                  <a:lnTo>
                    <a:pt x="1180900" y="685714"/>
                  </a:lnTo>
                  <a:lnTo>
                    <a:pt x="1180900" y="687926"/>
                  </a:lnTo>
                  <a:lnTo>
                    <a:pt x="1182608" y="690168"/>
                  </a:lnTo>
                  <a:lnTo>
                    <a:pt x="1182608" y="685714"/>
                  </a:lnTo>
                  <a:lnTo>
                    <a:pt x="1184315" y="674470"/>
                  </a:lnTo>
                  <a:lnTo>
                    <a:pt x="1187706" y="638775"/>
                  </a:lnTo>
                  <a:lnTo>
                    <a:pt x="1187706" y="636563"/>
                  </a:lnTo>
                  <a:lnTo>
                    <a:pt x="1189390" y="634321"/>
                  </a:lnTo>
                  <a:lnTo>
                    <a:pt x="1191098" y="625319"/>
                  </a:lnTo>
                  <a:lnTo>
                    <a:pt x="1192782" y="618622"/>
                  </a:lnTo>
                  <a:lnTo>
                    <a:pt x="1199588" y="515897"/>
                  </a:lnTo>
                  <a:lnTo>
                    <a:pt x="1202980" y="477960"/>
                  </a:lnTo>
                  <a:lnTo>
                    <a:pt x="1204687" y="431051"/>
                  </a:lnTo>
                  <a:lnTo>
                    <a:pt x="1208126" y="399748"/>
                  </a:lnTo>
                  <a:lnTo>
                    <a:pt x="1208126" y="397536"/>
                  </a:lnTo>
                  <a:lnTo>
                    <a:pt x="1211517" y="384143"/>
                  </a:lnTo>
                  <a:lnTo>
                    <a:pt x="1213225" y="377446"/>
                  </a:lnTo>
                  <a:lnTo>
                    <a:pt x="1216616" y="332781"/>
                  </a:lnTo>
                  <a:lnTo>
                    <a:pt x="1218324" y="337235"/>
                  </a:lnTo>
                  <a:lnTo>
                    <a:pt x="1220008" y="341689"/>
                  </a:lnTo>
                  <a:lnTo>
                    <a:pt x="1221715" y="343931"/>
                  </a:lnTo>
                  <a:lnTo>
                    <a:pt x="1223423" y="343931"/>
                  </a:lnTo>
                  <a:lnTo>
                    <a:pt x="1225107" y="334992"/>
                  </a:lnTo>
                  <a:lnTo>
                    <a:pt x="1226814" y="337235"/>
                  </a:lnTo>
                  <a:lnTo>
                    <a:pt x="1230206" y="372992"/>
                  </a:lnTo>
                  <a:lnTo>
                    <a:pt x="1231913" y="395294"/>
                  </a:lnTo>
                  <a:lnTo>
                    <a:pt x="1233597" y="393082"/>
                  </a:lnTo>
                  <a:lnTo>
                    <a:pt x="1235304" y="386386"/>
                  </a:lnTo>
                  <a:lnTo>
                    <a:pt x="1235304" y="388597"/>
                  </a:lnTo>
                  <a:lnTo>
                    <a:pt x="1236988" y="399748"/>
                  </a:lnTo>
                  <a:lnTo>
                    <a:pt x="1240403" y="442202"/>
                  </a:lnTo>
                  <a:lnTo>
                    <a:pt x="1242087" y="448899"/>
                  </a:lnTo>
                  <a:lnTo>
                    <a:pt x="1243795" y="451142"/>
                  </a:lnTo>
                  <a:lnTo>
                    <a:pt x="1243795" y="448899"/>
                  </a:lnTo>
                  <a:lnTo>
                    <a:pt x="1245479" y="444445"/>
                  </a:lnTo>
                  <a:lnTo>
                    <a:pt x="1247186" y="446687"/>
                  </a:lnTo>
                  <a:lnTo>
                    <a:pt x="1247186" y="451142"/>
                  </a:lnTo>
                  <a:lnTo>
                    <a:pt x="1248894" y="460050"/>
                  </a:lnTo>
                  <a:lnTo>
                    <a:pt x="1250578" y="473505"/>
                  </a:lnTo>
                  <a:lnTo>
                    <a:pt x="1250578" y="471201"/>
                  </a:lnTo>
                  <a:lnTo>
                    <a:pt x="1252285" y="468989"/>
                  </a:lnTo>
                  <a:lnTo>
                    <a:pt x="1252285" y="471201"/>
                  </a:lnTo>
                  <a:lnTo>
                    <a:pt x="1253969" y="453353"/>
                  </a:lnTo>
                  <a:lnTo>
                    <a:pt x="1255677" y="439991"/>
                  </a:lnTo>
                  <a:lnTo>
                    <a:pt x="1257360" y="442202"/>
                  </a:lnTo>
                  <a:lnTo>
                    <a:pt x="1259068" y="448899"/>
                  </a:lnTo>
                  <a:lnTo>
                    <a:pt x="1259068" y="446687"/>
                  </a:lnTo>
                  <a:lnTo>
                    <a:pt x="1260775" y="439991"/>
                  </a:lnTo>
                  <a:lnTo>
                    <a:pt x="1264167" y="417596"/>
                  </a:lnTo>
                  <a:lnTo>
                    <a:pt x="1267558" y="390840"/>
                  </a:lnTo>
                  <a:lnTo>
                    <a:pt x="1267558" y="393082"/>
                  </a:lnTo>
                  <a:lnTo>
                    <a:pt x="1267558" y="390840"/>
                  </a:lnTo>
                  <a:lnTo>
                    <a:pt x="1269266" y="395294"/>
                  </a:lnTo>
                  <a:lnTo>
                    <a:pt x="1269266" y="397536"/>
                  </a:lnTo>
                  <a:lnTo>
                    <a:pt x="1274341" y="370750"/>
                  </a:lnTo>
                  <a:lnTo>
                    <a:pt x="1276049" y="355082"/>
                  </a:lnTo>
                  <a:lnTo>
                    <a:pt x="1276049" y="357294"/>
                  </a:lnTo>
                  <a:lnTo>
                    <a:pt x="1281147" y="379689"/>
                  </a:lnTo>
                  <a:lnTo>
                    <a:pt x="1281147" y="381932"/>
                  </a:lnTo>
                  <a:lnTo>
                    <a:pt x="1284539" y="381932"/>
                  </a:lnTo>
                  <a:lnTo>
                    <a:pt x="1286294" y="386386"/>
                  </a:lnTo>
                  <a:lnTo>
                    <a:pt x="1286294" y="397536"/>
                  </a:lnTo>
                  <a:lnTo>
                    <a:pt x="1293077" y="466746"/>
                  </a:lnTo>
                  <a:lnTo>
                    <a:pt x="1294784" y="466746"/>
                  </a:lnTo>
                  <a:lnTo>
                    <a:pt x="1294784" y="471201"/>
                  </a:lnTo>
                  <a:lnTo>
                    <a:pt x="1296492" y="493596"/>
                  </a:lnTo>
                  <a:lnTo>
                    <a:pt x="1299883" y="553866"/>
                  </a:lnTo>
                  <a:lnTo>
                    <a:pt x="1304982" y="600806"/>
                  </a:lnTo>
                  <a:lnTo>
                    <a:pt x="1306666" y="620865"/>
                  </a:lnTo>
                  <a:lnTo>
                    <a:pt x="1310057" y="667773"/>
                  </a:lnTo>
                  <a:lnTo>
                    <a:pt x="1311765" y="667773"/>
                  </a:lnTo>
                  <a:lnTo>
                    <a:pt x="1313449" y="674470"/>
                  </a:lnTo>
                  <a:lnTo>
                    <a:pt x="1313449" y="672227"/>
                  </a:lnTo>
                  <a:lnTo>
                    <a:pt x="1315156" y="670016"/>
                  </a:lnTo>
                  <a:lnTo>
                    <a:pt x="1316864" y="683472"/>
                  </a:lnTo>
                  <a:lnTo>
                    <a:pt x="1318548" y="708016"/>
                  </a:lnTo>
                  <a:lnTo>
                    <a:pt x="1320255" y="705773"/>
                  </a:lnTo>
                  <a:lnTo>
                    <a:pt x="1321939" y="694622"/>
                  </a:lnTo>
                  <a:lnTo>
                    <a:pt x="1325354" y="685714"/>
                  </a:lnTo>
                  <a:lnTo>
                    <a:pt x="1325354" y="683472"/>
                  </a:lnTo>
                  <a:lnTo>
                    <a:pt x="1327038" y="685714"/>
                  </a:lnTo>
                  <a:lnTo>
                    <a:pt x="1328746" y="690168"/>
                  </a:lnTo>
                  <a:lnTo>
                    <a:pt x="1330429" y="687926"/>
                  </a:lnTo>
                  <a:lnTo>
                    <a:pt x="1333845" y="661076"/>
                  </a:lnTo>
                  <a:lnTo>
                    <a:pt x="1333845" y="652168"/>
                  </a:lnTo>
                  <a:lnTo>
                    <a:pt x="1335528" y="643260"/>
                  </a:lnTo>
                  <a:lnTo>
                    <a:pt x="1338920" y="656622"/>
                  </a:lnTo>
                  <a:lnTo>
                    <a:pt x="1338920" y="654411"/>
                  </a:lnTo>
                  <a:lnTo>
                    <a:pt x="1342335" y="634321"/>
                  </a:lnTo>
                  <a:lnTo>
                    <a:pt x="1344019" y="623107"/>
                  </a:lnTo>
                  <a:lnTo>
                    <a:pt x="1345726" y="623107"/>
                  </a:lnTo>
                  <a:lnTo>
                    <a:pt x="1347410" y="632109"/>
                  </a:lnTo>
                  <a:lnTo>
                    <a:pt x="1349118" y="643260"/>
                  </a:lnTo>
                  <a:lnTo>
                    <a:pt x="1350825" y="643260"/>
                  </a:lnTo>
                  <a:lnTo>
                    <a:pt x="1350825" y="641017"/>
                  </a:lnTo>
                  <a:lnTo>
                    <a:pt x="1352509" y="632109"/>
                  </a:lnTo>
                  <a:lnTo>
                    <a:pt x="1352509" y="634321"/>
                  </a:lnTo>
                  <a:lnTo>
                    <a:pt x="1354217" y="636563"/>
                  </a:lnTo>
                  <a:lnTo>
                    <a:pt x="1355900" y="636563"/>
                  </a:lnTo>
                  <a:lnTo>
                    <a:pt x="1355900" y="645471"/>
                  </a:lnTo>
                  <a:lnTo>
                    <a:pt x="1359292" y="681167"/>
                  </a:lnTo>
                  <a:lnTo>
                    <a:pt x="1360999" y="678924"/>
                  </a:lnTo>
                  <a:lnTo>
                    <a:pt x="1362707" y="681167"/>
                  </a:lnTo>
                  <a:lnTo>
                    <a:pt x="1366098" y="699076"/>
                  </a:lnTo>
                  <a:lnTo>
                    <a:pt x="1367853" y="725832"/>
                  </a:lnTo>
                  <a:lnTo>
                    <a:pt x="1369561" y="730318"/>
                  </a:lnTo>
                  <a:lnTo>
                    <a:pt x="1371245" y="730318"/>
                  </a:lnTo>
                  <a:lnTo>
                    <a:pt x="1372952" y="721378"/>
                  </a:lnTo>
                  <a:lnTo>
                    <a:pt x="1372952" y="723621"/>
                  </a:lnTo>
                  <a:lnTo>
                    <a:pt x="1374636" y="725832"/>
                  </a:lnTo>
                  <a:lnTo>
                    <a:pt x="1374636" y="723621"/>
                  </a:lnTo>
                  <a:lnTo>
                    <a:pt x="1376344" y="725832"/>
                  </a:lnTo>
                  <a:lnTo>
                    <a:pt x="1376344" y="737077"/>
                  </a:lnTo>
                  <a:lnTo>
                    <a:pt x="1378027" y="743773"/>
                  </a:lnTo>
                  <a:lnTo>
                    <a:pt x="1379735" y="743773"/>
                  </a:lnTo>
                  <a:lnTo>
                    <a:pt x="1379735" y="741531"/>
                  </a:lnTo>
                  <a:lnTo>
                    <a:pt x="1384834" y="701319"/>
                  </a:lnTo>
                  <a:lnTo>
                    <a:pt x="1386518" y="699076"/>
                  </a:lnTo>
                  <a:lnTo>
                    <a:pt x="1388225" y="685714"/>
                  </a:lnTo>
                  <a:lnTo>
                    <a:pt x="1396716" y="605260"/>
                  </a:lnTo>
                  <a:lnTo>
                    <a:pt x="1396716" y="603017"/>
                  </a:lnTo>
                  <a:lnTo>
                    <a:pt x="1398423" y="591866"/>
                  </a:lnTo>
                  <a:lnTo>
                    <a:pt x="1400107" y="562806"/>
                  </a:lnTo>
                  <a:lnTo>
                    <a:pt x="1403498" y="527111"/>
                  </a:lnTo>
                  <a:lnTo>
                    <a:pt x="1406913" y="500261"/>
                  </a:lnTo>
                  <a:lnTo>
                    <a:pt x="1408597" y="489110"/>
                  </a:lnTo>
                  <a:lnTo>
                    <a:pt x="1410305" y="475748"/>
                  </a:lnTo>
                  <a:lnTo>
                    <a:pt x="1413696" y="444445"/>
                  </a:lnTo>
                  <a:lnTo>
                    <a:pt x="1415404" y="444445"/>
                  </a:lnTo>
                  <a:lnTo>
                    <a:pt x="1415404" y="442202"/>
                  </a:lnTo>
                  <a:lnTo>
                    <a:pt x="1418795" y="451142"/>
                  </a:lnTo>
                  <a:lnTo>
                    <a:pt x="1418795" y="448899"/>
                  </a:lnTo>
                  <a:lnTo>
                    <a:pt x="1420479" y="433294"/>
                  </a:lnTo>
                  <a:lnTo>
                    <a:pt x="1422187" y="424355"/>
                  </a:lnTo>
                  <a:lnTo>
                    <a:pt x="1428969" y="448899"/>
                  </a:lnTo>
                  <a:lnTo>
                    <a:pt x="1432361" y="437748"/>
                  </a:lnTo>
                  <a:lnTo>
                    <a:pt x="1432361" y="439991"/>
                  </a:lnTo>
                  <a:lnTo>
                    <a:pt x="1434068" y="448899"/>
                  </a:lnTo>
                  <a:lnTo>
                    <a:pt x="1435776" y="455596"/>
                  </a:lnTo>
                  <a:lnTo>
                    <a:pt x="1437460" y="466746"/>
                  </a:lnTo>
                  <a:lnTo>
                    <a:pt x="1437460" y="471201"/>
                  </a:lnTo>
                  <a:lnTo>
                    <a:pt x="1439167" y="468989"/>
                  </a:lnTo>
                  <a:lnTo>
                    <a:pt x="1440851" y="453353"/>
                  </a:lnTo>
                  <a:lnTo>
                    <a:pt x="1442559" y="448899"/>
                  </a:lnTo>
                  <a:lnTo>
                    <a:pt x="1442559" y="451142"/>
                  </a:lnTo>
                  <a:lnTo>
                    <a:pt x="1445950" y="462292"/>
                  </a:lnTo>
                  <a:lnTo>
                    <a:pt x="1447705" y="460050"/>
                  </a:lnTo>
                  <a:lnTo>
                    <a:pt x="1449413" y="453353"/>
                  </a:lnTo>
                  <a:lnTo>
                    <a:pt x="1452804" y="422143"/>
                  </a:lnTo>
                  <a:lnTo>
                    <a:pt x="1454511" y="422143"/>
                  </a:lnTo>
                  <a:lnTo>
                    <a:pt x="1454511" y="424355"/>
                  </a:lnTo>
                  <a:lnTo>
                    <a:pt x="1456195" y="419900"/>
                  </a:lnTo>
                  <a:lnTo>
                    <a:pt x="1457903" y="419900"/>
                  </a:lnTo>
                  <a:lnTo>
                    <a:pt x="1457903" y="410899"/>
                  </a:lnTo>
                  <a:lnTo>
                    <a:pt x="1463002" y="368538"/>
                  </a:lnTo>
                  <a:lnTo>
                    <a:pt x="1464686" y="368538"/>
                  </a:lnTo>
                  <a:lnTo>
                    <a:pt x="1466393" y="366295"/>
                  </a:lnTo>
                  <a:lnTo>
                    <a:pt x="1469785" y="350628"/>
                  </a:lnTo>
                  <a:lnTo>
                    <a:pt x="1473176" y="326084"/>
                  </a:lnTo>
                  <a:lnTo>
                    <a:pt x="1473176" y="328326"/>
                  </a:lnTo>
                  <a:lnTo>
                    <a:pt x="1474884" y="334992"/>
                  </a:lnTo>
                  <a:lnTo>
                    <a:pt x="1474884" y="339477"/>
                  </a:lnTo>
                  <a:lnTo>
                    <a:pt x="1476567" y="341689"/>
                  </a:lnTo>
                  <a:lnTo>
                    <a:pt x="1478275" y="346143"/>
                  </a:lnTo>
                  <a:lnTo>
                    <a:pt x="1478275" y="343931"/>
                  </a:lnTo>
                  <a:lnTo>
                    <a:pt x="1479959" y="339477"/>
                  </a:lnTo>
                  <a:lnTo>
                    <a:pt x="1481666" y="332781"/>
                  </a:lnTo>
                  <a:lnTo>
                    <a:pt x="1483374" y="348386"/>
                  </a:lnTo>
                  <a:lnTo>
                    <a:pt x="1488449" y="384143"/>
                  </a:lnTo>
                  <a:lnTo>
                    <a:pt x="1491864" y="399748"/>
                  </a:lnTo>
                  <a:lnTo>
                    <a:pt x="1493548" y="424355"/>
                  </a:lnTo>
                  <a:lnTo>
                    <a:pt x="1496939" y="464504"/>
                  </a:lnTo>
                  <a:lnTo>
                    <a:pt x="1498647" y="477960"/>
                  </a:lnTo>
                  <a:lnTo>
                    <a:pt x="1500355" y="482445"/>
                  </a:lnTo>
                  <a:lnTo>
                    <a:pt x="1502038" y="491353"/>
                  </a:lnTo>
                  <a:lnTo>
                    <a:pt x="1507137" y="549412"/>
                  </a:lnTo>
                  <a:lnTo>
                    <a:pt x="1510529" y="558352"/>
                  </a:lnTo>
                  <a:lnTo>
                    <a:pt x="1512236" y="560563"/>
                  </a:lnTo>
                  <a:lnTo>
                    <a:pt x="1513920" y="585170"/>
                  </a:lnTo>
                  <a:lnTo>
                    <a:pt x="1515628" y="596321"/>
                  </a:lnTo>
                  <a:lnTo>
                    <a:pt x="1517335" y="596321"/>
                  </a:lnTo>
                  <a:lnTo>
                    <a:pt x="1519019" y="596321"/>
                  </a:lnTo>
                  <a:lnTo>
                    <a:pt x="1522410" y="585170"/>
                  </a:lnTo>
                  <a:lnTo>
                    <a:pt x="1525802" y="605260"/>
                  </a:lnTo>
                  <a:lnTo>
                    <a:pt x="1529264" y="587412"/>
                  </a:lnTo>
                  <a:lnTo>
                    <a:pt x="1530972" y="585170"/>
                  </a:lnTo>
                  <a:lnTo>
                    <a:pt x="1532656" y="585170"/>
                  </a:lnTo>
                  <a:lnTo>
                    <a:pt x="1532656" y="587412"/>
                  </a:lnTo>
                  <a:lnTo>
                    <a:pt x="1534363" y="594109"/>
                  </a:lnTo>
                  <a:lnTo>
                    <a:pt x="1536071" y="603017"/>
                  </a:lnTo>
                  <a:lnTo>
                    <a:pt x="1537755" y="598563"/>
                  </a:lnTo>
                  <a:lnTo>
                    <a:pt x="1537755" y="596321"/>
                  </a:lnTo>
                  <a:lnTo>
                    <a:pt x="1541146" y="587412"/>
                  </a:lnTo>
                  <a:lnTo>
                    <a:pt x="1541146" y="589655"/>
                  </a:lnTo>
                  <a:lnTo>
                    <a:pt x="1542854" y="596321"/>
                  </a:lnTo>
                  <a:lnTo>
                    <a:pt x="1546245" y="620865"/>
                  </a:lnTo>
                  <a:lnTo>
                    <a:pt x="1549636" y="620865"/>
                  </a:lnTo>
                  <a:lnTo>
                    <a:pt x="1551344" y="625319"/>
                  </a:lnTo>
                  <a:lnTo>
                    <a:pt x="1554735" y="654411"/>
                  </a:lnTo>
                  <a:lnTo>
                    <a:pt x="1556443" y="674470"/>
                  </a:lnTo>
                  <a:lnTo>
                    <a:pt x="1558127" y="674470"/>
                  </a:lnTo>
                  <a:lnTo>
                    <a:pt x="1559834" y="681167"/>
                  </a:lnTo>
                  <a:lnTo>
                    <a:pt x="1561518" y="685714"/>
                  </a:lnTo>
                  <a:lnTo>
                    <a:pt x="1563226" y="708016"/>
                  </a:lnTo>
                  <a:lnTo>
                    <a:pt x="1564933" y="730318"/>
                  </a:lnTo>
                  <a:lnTo>
                    <a:pt x="1566617" y="732529"/>
                  </a:lnTo>
                  <a:lnTo>
                    <a:pt x="1568325" y="730318"/>
                  </a:lnTo>
                  <a:lnTo>
                    <a:pt x="1570009" y="732529"/>
                  </a:lnTo>
                  <a:lnTo>
                    <a:pt x="1571716" y="743773"/>
                  </a:lnTo>
                  <a:lnTo>
                    <a:pt x="1575107" y="759378"/>
                  </a:lnTo>
                  <a:lnTo>
                    <a:pt x="1575107" y="761621"/>
                  </a:lnTo>
                  <a:lnTo>
                    <a:pt x="1576815" y="759378"/>
                  </a:lnTo>
                  <a:lnTo>
                    <a:pt x="1580206" y="734772"/>
                  </a:lnTo>
                  <a:lnTo>
                    <a:pt x="1581914" y="737077"/>
                  </a:lnTo>
                  <a:lnTo>
                    <a:pt x="1583598" y="741531"/>
                  </a:lnTo>
                  <a:lnTo>
                    <a:pt x="1585305" y="739319"/>
                  </a:lnTo>
                  <a:lnTo>
                    <a:pt x="1585305" y="730318"/>
                  </a:lnTo>
                  <a:lnTo>
                    <a:pt x="1590381" y="685714"/>
                  </a:lnTo>
                  <a:lnTo>
                    <a:pt x="1592088" y="681167"/>
                  </a:lnTo>
                  <a:lnTo>
                    <a:pt x="1593796" y="678924"/>
                  </a:lnTo>
                  <a:lnTo>
                    <a:pt x="1595479" y="667773"/>
                  </a:lnTo>
                  <a:lnTo>
                    <a:pt x="1602286" y="607471"/>
                  </a:lnTo>
                  <a:lnTo>
                    <a:pt x="1603970" y="607471"/>
                  </a:lnTo>
                  <a:lnTo>
                    <a:pt x="1603970" y="605260"/>
                  </a:lnTo>
                  <a:lnTo>
                    <a:pt x="1607432" y="580716"/>
                  </a:lnTo>
                  <a:lnTo>
                    <a:pt x="1609116" y="558352"/>
                  </a:lnTo>
                  <a:lnTo>
                    <a:pt x="1610824" y="556109"/>
                  </a:lnTo>
                  <a:lnTo>
                    <a:pt x="1612531" y="556109"/>
                  </a:lnTo>
                  <a:lnTo>
                    <a:pt x="1612531" y="558352"/>
                  </a:lnTo>
                  <a:lnTo>
                    <a:pt x="1615923" y="556109"/>
                  </a:lnTo>
                  <a:lnTo>
                    <a:pt x="1615923" y="549412"/>
                  </a:lnTo>
                  <a:lnTo>
                    <a:pt x="1619314" y="529353"/>
                  </a:lnTo>
                  <a:lnTo>
                    <a:pt x="1621022" y="529353"/>
                  </a:lnTo>
                  <a:lnTo>
                    <a:pt x="1621022" y="531565"/>
                  </a:lnTo>
                  <a:lnTo>
                    <a:pt x="1624413" y="544958"/>
                  </a:lnTo>
                  <a:lnTo>
                    <a:pt x="1624413" y="542715"/>
                  </a:lnTo>
                  <a:lnTo>
                    <a:pt x="1629512" y="520351"/>
                  </a:lnTo>
                  <a:lnTo>
                    <a:pt x="1629512" y="522594"/>
                  </a:lnTo>
                  <a:lnTo>
                    <a:pt x="1631196" y="529353"/>
                  </a:lnTo>
                  <a:lnTo>
                    <a:pt x="1632903" y="536050"/>
                  </a:lnTo>
                  <a:lnTo>
                    <a:pt x="1634587" y="533807"/>
                  </a:lnTo>
                  <a:lnTo>
                    <a:pt x="1636295" y="527111"/>
                  </a:lnTo>
                  <a:lnTo>
                    <a:pt x="1638002" y="509201"/>
                  </a:lnTo>
                  <a:lnTo>
                    <a:pt x="1639686" y="506958"/>
                  </a:lnTo>
                  <a:lnTo>
                    <a:pt x="1641394" y="506958"/>
                  </a:lnTo>
                  <a:lnTo>
                    <a:pt x="1641394" y="509201"/>
                  </a:lnTo>
                  <a:lnTo>
                    <a:pt x="1643077" y="509201"/>
                  </a:lnTo>
                  <a:lnTo>
                    <a:pt x="1644785" y="506958"/>
                  </a:lnTo>
                  <a:lnTo>
                    <a:pt x="1644785" y="495807"/>
                  </a:lnTo>
                  <a:lnTo>
                    <a:pt x="1649884" y="462292"/>
                  </a:lnTo>
                  <a:lnTo>
                    <a:pt x="1653275" y="453353"/>
                  </a:lnTo>
                  <a:lnTo>
                    <a:pt x="1654959" y="444445"/>
                  </a:lnTo>
                  <a:lnTo>
                    <a:pt x="1660058" y="393082"/>
                  </a:lnTo>
                  <a:lnTo>
                    <a:pt x="1661766" y="390840"/>
                  </a:lnTo>
                  <a:lnTo>
                    <a:pt x="1663449" y="390840"/>
                  </a:lnTo>
                  <a:lnTo>
                    <a:pt x="1665157" y="379689"/>
                  </a:lnTo>
                  <a:lnTo>
                    <a:pt x="1668548" y="341689"/>
                  </a:lnTo>
                  <a:lnTo>
                    <a:pt x="1670256" y="343931"/>
                  </a:lnTo>
                  <a:lnTo>
                    <a:pt x="1671940" y="348386"/>
                  </a:lnTo>
                  <a:lnTo>
                    <a:pt x="1673647" y="346143"/>
                  </a:lnTo>
                  <a:lnTo>
                    <a:pt x="1677039" y="328326"/>
                  </a:lnTo>
                  <a:lnTo>
                    <a:pt x="1678746" y="326084"/>
                  </a:lnTo>
                  <a:lnTo>
                    <a:pt x="1678746" y="328326"/>
                  </a:lnTo>
                  <a:lnTo>
                    <a:pt x="1685529" y="359536"/>
                  </a:lnTo>
                  <a:lnTo>
                    <a:pt x="1685529" y="357294"/>
                  </a:lnTo>
                  <a:lnTo>
                    <a:pt x="1687284" y="352840"/>
                  </a:lnTo>
                  <a:lnTo>
                    <a:pt x="1687284" y="355082"/>
                  </a:lnTo>
                  <a:lnTo>
                    <a:pt x="1688992" y="361779"/>
                  </a:lnTo>
                  <a:lnTo>
                    <a:pt x="1690675" y="377446"/>
                  </a:lnTo>
                  <a:lnTo>
                    <a:pt x="1694091" y="399748"/>
                  </a:lnTo>
                  <a:lnTo>
                    <a:pt x="1694091" y="404233"/>
                  </a:lnTo>
                  <a:lnTo>
                    <a:pt x="1695774" y="404233"/>
                  </a:lnTo>
                  <a:lnTo>
                    <a:pt x="1697482" y="408687"/>
                  </a:lnTo>
                  <a:lnTo>
                    <a:pt x="1699166" y="417596"/>
                  </a:lnTo>
                  <a:lnTo>
                    <a:pt x="1702581" y="451142"/>
                  </a:lnTo>
                  <a:lnTo>
                    <a:pt x="1704265" y="460050"/>
                  </a:lnTo>
                  <a:lnTo>
                    <a:pt x="1705972" y="460050"/>
                  </a:lnTo>
                  <a:lnTo>
                    <a:pt x="1707656" y="455596"/>
                  </a:lnTo>
                  <a:lnTo>
                    <a:pt x="1707656" y="457838"/>
                  </a:lnTo>
                  <a:lnTo>
                    <a:pt x="1709364" y="473505"/>
                  </a:lnTo>
                  <a:lnTo>
                    <a:pt x="1712755" y="491353"/>
                  </a:lnTo>
                  <a:lnTo>
                    <a:pt x="1714463" y="489110"/>
                  </a:lnTo>
                  <a:lnTo>
                    <a:pt x="1716146" y="486899"/>
                  </a:lnTo>
                  <a:lnTo>
                    <a:pt x="1717854" y="484656"/>
                  </a:lnTo>
                  <a:lnTo>
                    <a:pt x="1719538" y="486899"/>
                  </a:lnTo>
                  <a:lnTo>
                    <a:pt x="1722953" y="506958"/>
                  </a:lnTo>
                  <a:lnTo>
                    <a:pt x="1724637" y="504747"/>
                  </a:lnTo>
                  <a:lnTo>
                    <a:pt x="1726344" y="495807"/>
                  </a:lnTo>
                  <a:lnTo>
                    <a:pt x="1728028" y="493596"/>
                  </a:lnTo>
                  <a:lnTo>
                    <a:pt x="1728028" y="495807"/>
                  </a:lnTo>
                  <a:lnTo>
                    <a:pt x="1729736" y="509201"/>
                  </a:lnTo>
                  <a:lnTo>
                    <a:pt x="1731443" y="520351"/>
                  </a:lnTo>
                  <a:lnTo>
                    <a:pt x="1734835" y="518109"/>
                  </a:lnTo>
                  <a:lnTo>
                    <a:pt x="1734835" y="515897"/>
                  </a:lnTo>
                  <a:lnTo>
                    <a:pt x="1738226" y="518109"/>
                  </a:lnTo>
                  <a:lnTo>
                    <a:pt x="1739934" y="533807"/>
                  </a:lnTo>
                  <a:lnTo>
                    <a:pt x="1741617" y="551655"/>
                  </a:lnTo>
                  <a:lnTo>
                    <a:pt x="1743325" y="558352"/>
                  </a:lnTo>
                  <a:lnTo>
                    <a:pt x="1745009" y="560563"/>
                  </a:lnTo>
                  <a:lnTo>
                    <a:pt x="1746716" y="560563"/>
                  </a:lnTo>
                  <a:lnTo>
                    <a:pt x="1746716" y="562806"/>
                  </a:lnTo>
                  <a:lnTo>
                    <a:pt x="1748424" y="578504"/>
                  </a:lnTo>
                  <a:lnTo>
                    <a:pt x="1751815" y="616411"/>
                  </a:lnTo>
                  <a:lnTo>
                    <a:pt x="1756891" y="632109"/>
                  </a:lnTo>
                  <a:lnTo>
                    <a:pt x="1758598" y="652168"/>
                  </a:lnTo>
                  <a:lnTo>
                    <a:pt x="1761990" y="683472"/>
                  </a:lnTo>
                  <a:lnTo>
                    <a:pt x="1765381" y="687926"/>
                  </a:lnTo>
                  <a:lnTo>
                    <a:pt x="1765381" y="690168"/>
                  </a:lnTo>
                  <a:lnTo>
                    <a:pt x="1767136" y="696865"/>
                  </a:lnTo>
                  <a:lnTo>
                    <a:pt x="1768843" y="714681"/>
                  </a:lnTo>
                  <a:lnTo>
                    <a:pt x="1772235" y="730318"/>
                  </a:lnTo>
                  <a:lnTo>
                    <a:pt x="1775626" y="721378"/>
                  </a:lnTo>
                  <a:lnTo>
                    <a:pt x="1777334" y="723621"/>
                  </a:lnTo>
                  <a:lnTo>
                    <a:pt x="1779041" y="728075"/>
                  </a:lnTo>
                  <a:lnTo>
                    <a:pt x="1780725" y="739319"/>
                  </a:lnTo>
                  <a:lnTo>
                    <a:pt x="1780725" y="737077"/>
                  </a:lnTo>
                  <a:lnTo>
                    <a:pt x="1784117" y="721378"/>
                  </a:lnTo>
                  <a:lnTo>
                    <a:pt x="1787532" y="705773"/>
                  </a:lnTo>
                  <a:lnTo>
                    <a:pt x="1789216" y="708016"/>
                  </a:lnTo>
                  <a:lnTo>
                    <a:pt x="1790923" y="712470"/>
                  </a:lnTo>
                  <a:lnTo>
                    <a:pt x="1790923" y="710227"/>
                  </a:lnTo>
                  <a:lnTo>
                    <a:pt x="1792607" y="696865"/>
                  </a:lnTo>
                  <a:lnTo>
                    <a:pt x="1796022" y="674470"/>
                  </a:lnTo>
                  <a:lnTo>
                    <a:pt x="1797706" y="672227"/>
                  </a:lnTo>
                  <a:lnTo>
                    <a:pt x="1801097" y="674470"/>
                  </a:lnTo>
                  <a:lnTo>
                    <a:pt x="1807904" y="636563"/>
                  </a:lnTo>
                  <a:lnTo>
                    <a:pt x="1807904" y="638775"/>
                  </a:lnTo>
                  <a:lnTo>
                    <a:pt x="1809588" y="647714"/>
                  </a:lnTo>
                  <a:lnTo>
                    <a:pt x="1811295" y="645471"/>
                  </a:lnTo>
                  <a:lnTo>
                    <a:pt x="1812979" y="638775"/>
                  </a:lnTo>
                  <a:lnTo>
                    <a:pt x="1814686" y="623107"/>
                  </a:lnTo>
                  <a:lnTo>
                    <a:pt x="1816394" y="620865"/>
                  </a:lnTo>
                  <a:lnTo>
                    <a:pt x="1816394" y="623107"/>
                  </a:lnTo>
                  <a:lnTo>
                    <a:pt x="1818078" y="627562"/>
                  </a:lnTo>
                  <a:lnTo>
                    <a:pt x="1821469" y="634321"/>
                  </a:lnTo>
                  <a:lnTo>
                    <a:pt x="1826568" y="611957"/>
                  </a:lnTo>
                  <a:lnTo>
                    <a:pt x="1828276" y="614168"/>
                  </a:lnTo>
                  <a:lnTo>
                    <a:pt x="1829960" y="623107"/>
                  </a:lnTo>
                  <a:lnTo>
                    <a:pt x="1831667" y="620865"/>
                  </a:lnTo>
                  <a:lnTo>
                    <a:pt x="1833375" y="609714"/>
                  </a:lnTo>
                  <a:lnTo>
                    <a:pt x="1835059" y="589655"/>
                  </a:lnTo>
                  <a:lnTo>
                    <a:pt x="1836766" y="587412"/>
                  </a:lnTo>
                  <a:lnTo>
                    <a:pt x="1838450" y="589655"/>
                  </a:lnTo>
                  <a:lnTo>
                    <a:pt x="1838450" y="587412"/>
                  </a:lnTo>
                  <a:lnTo>
                    <a:pt x="1840157" y="587412"/>
                  </a:lnTo>
                  <a:lnTo>
                    <a:pt x="1841865" y="580716"/>
                  </a:lnTo>
                  <a:lnTo>
                    <a:pt x="1847011" y="538261"/>
                  </a:lnTo>
                  <a:lnTo>
                    <a:pt x="1848695" y="531565"/>
                  </a:lnTo>
                  <a:lnTo>
                    <a:pt x="1850403" y="527111"/>
                  </a:lnTo>
                  <a:lnTo>
                    <a:pt x="1852110" y="513655"/>
                  </a:lnTo>
                  <a:lnTo>
                    <a:pt x="1857186" y="466746"/>
                  </a:lnTo>
                  <a:lnTo>
                    <a:pt x="1858893" y="464504"/>
                  </a:lnTo>
                  <a:lnTo>
                    <a:pt x="1860601" y="448899"/>
                  </a:lnTo>
                  <a:lnTo>
                    <a:pt x="1867383" y="404233"/>
                  </a:lnTo>
                  <a:lnTo>
                    <a:pt x="1869091" y="401991"/>
                  </a:lnTo>
                  <a:lnTo>
                    <a:pt x="1870775" y="401991"/>
                  </a:lnTo>
                  <a:lnTo>
                    <a:pt x="1870775" y="397536"/>
                  </a:lnTo>
                  <a:lnTo>
                    <a:pt x="1874166" y="372992"/>
                  </a:lnTo>
                  <a:lnTo>
                    <a:pt x="1874166" y="368538"/>
                  </a:lnTo>
                  <a:lnTo>
                    <a:pt x="1875874" y="370750"/>
                  </a:lnTo>
                  <a:lnTo>
                    <a:pt x="1877558" y="375235"/>
                  </a:lnTo>
                  <a:lnTo>
                    <a:pt x="1879265" y="377446"/>
                  </a:lnTo>
                  <a:lnTo>
                    <a:pt x="1880973" y="377446"/>
                  </a:lnTo>
                  <a:lnTo>
                    <a:pt x="1884364" y="366295"/>
                  </a:lnTo>
                  <a:lnTo>
                    <a:pt x="1886048" y="366295"/>
                  </a:lnTo>
                  <a:lnTo>
                    <a:pt x="1886048" y="372992"/>
                  </a:lnTo>
                  <a:lnTo>
                    <a:pt x="1891147" y="390840"/>
                  </a:lnTo>
                  <a:lnTo>
                    <a:pt x="1891147" y="388597"/>
                  </a:lnTo>
                  <a:lnTo>
                    <a:pt x="1894538" y="379689"/>
                  </a:lnTo>
                  <a:lnTo>
                    <a:pt x="1894538" y="381932"/>
                  </a:lnTo>
                  <a:lnTo>
                    <a:pt x="1897953" y="397536"/>
                  </a:lnTo>
                  <a:lnTo>
                    <a:pt x="1899637" y="406445"/>
                  </a:lnTo>
                  <a:lnTo>
                    <a:pt x="1899637" y="408687"/>
                  </a:lnTo>
                  <a:lnTo>
                    <a:pt x="1901345" y="406445"/>
                  </a:lnTo>
                  <a:lnTo>
                    <a:pt x="1903029" y="399748"/>
                  </a:lnTo>
                  <a:lnTo>
                    <a:pt x="1904736" y="401991"/>
                  </a:lnTo>
                  <a:lnTo>
                    <a:pt x="1906444" y="406445"/>
                  </a:lnTo>
                  <a:lnTo>
                    <a:pt x="1909835" y="422143"/>
                  </a:lnTo>
                  <a:lnTo>
                    <a:pt x="1911519" y="422143"/>
                  </a:lnTo>
                  <a:lnTo>
                    <a:pt x="1914934" y="408687"/>
                  </a:lnTo>
                  <a:lnTo>
                    <a:pt x="1918325" y="428840"/>
                  </a:lnTo>
                  <a:lnTo>
                    <a:pt x="1920009" y="426597"/>
                  </a:lnTo>
                  <a:lnTo>
                    <a:pt x="1920009" y="424355"/>
                  </a:lnTo>
                  <a:lnTo>
                    <a:pt x="1923401" y="413141"/>
                  </a:lnTo>
                  <a:lnTo>
                    <a:pt x="1923401" y="415384"/>
                  </a:lnTo>
                  <a:lnTo>
                    <a:pt x="1926863" y="426597"/>
                  </a:lnTo>
                  <a:lnTo>
                    <a:pt x="1928571" y="435505"/>
                  </a:lnTo>
                  <a:lnTo>
                    <a:pt x="1930255" y="437748"/>
                  </a:lnTo>
                  <a:lnTo>
                    <a:pt x="1931962" y="435505"/>
                  </a:lnTo>
                  <a:lnTo>
                    <a:pt x="1933646" y="433294"/>
                  </a:lnTo>
                  <a:lnTo>
                    <a:pt x="1935353" y="437748"/>
                  </a:lnTo>
                  <a:lnTo>
                    <a:pt x="1938745" y="471201"/>
                  </a:lnTo>
                  <a:lnTo>
                    <a:pt x="1940452" y="473505"/>
                  </a:lnTo>
                  <a:lnTo>
                    <a:pt x="1942136" y="475748"/>
                  </a:lnTo>
                  <a:lnTo>
                    <a:pt x="1943844" y="477960"/>
                  </a:lnTo>
                  <a:lnTo>
                    <a:pt x="1945551" y="493596"/>
                  </a:lnTo>
                  <a:lnTo>
                    <a:pt x="1950627" y="533807"/>
                  </a:lnTo>
                  <a:lnTo>
                    <a:pt x="1952334" y="538261"/>
                  </a:lnTo>
                  <a:lnTo>
                    <a:pt x="1952334" y="540504"/>
                  </a:lnTo>
                  <a:lnTo>
                    <a:pt x="1955726" y="558352"/>
                  </a:lnTo>
                  <a:lnTo>
                    <a:pt x="1959117" y="600806"/>
                  </a:lnTo>
                  <a:lnTo>
                    <a:pt x="1962532" y="611957"/>
                  </a:lnTo>
                  <a:lnTo>
                    <a:pt x="1964216" y="616411"/>
                  </a:lnTo>
                  <a:lnTo>
                    <a:pt x="1969315" y="654411"/>
                  </a:lnTo>
                  <a:lnTo>
                    <a:pt x="1971022" y="658865"/>
                  </a:lnTo>
                  <a:lnTo>
                    <a:pt x="1972706" y="656622"/>
                  </a:lnTo>
                  <a:lnTo>
                    <a:pt x="1974414" y="658865"/>
                  </a:lnTo>
                  <a:lnTo>
                    <a:pt x="1976098" y="670016"/>
                  </a:lnTo>
                  <a:lnTo>
                    <a:pt x="1977805" y="685714"/>
                  </a:lnTo>
                  <a:lnTo>
                    <a:pt x="1979489" y="687926"/>
                  </a:lnTo>
                  <a:lnTo>
                    <a:pt x="1979489" y="683472"/>
                  </a:lnTo>
                  <a:lnTo>
                    <a:pt x="1981197" y="678924"/>
                  </a:lnTo>
                  <a:lnTo>
                    <a:pt x="1984588" y="676713"/>
                  </a:lnTo>
                  <a:lnTo>
                    <a:pt x="1984588" y="678924"/>
                  </a:lnTo>
                  <a:lnTo>
                    <a:pt x="1987979" y="692380"/>
                  </a:lnTo>
                  <a:lnTo>
                    <a:pt x="1991394" y="683472"/>
                  </a:lnTo>
                  <a:lnTo>
                    <a:pt x="1993078" y="674470"/>
                  </a:lnTo>
                  <a:lnTo>
                    <a:pt x="1993078" y="676713"/>
                  </a:lnTo>
                  <a:lnTo>
                    <a:pt x="1994786" y="683472"/>
                  </a:lnTo>
                  <a:lnTo>
                    <a:pt x="1998177" y="690168"/>
                  </a:lnTo>
                  <a:lnTo>
                    <a:pt x="1999885" y="681167"/>
                  </a:lnTo>
                  <a:lnTo>
                    <a:pt x="2001569" y="674470"/>
                  </a:lnTo>
                  <a:lnTo>
                    <a:pt x="2003276" y="674470"/>
                  </a:lnTo>
                  <a:lnTo>
                    <a:pt x="2004960" y="676713"/>
                  </a:lnTo>
                  <a:lnTo>
                    <a:pt x="2006715" y="687926"/>
                  </a:lnTo>
                  <a:lnTo>
                    <a:pt x="2008423" y="690168"/>
                  </a:lnTo>
                  <a:lnTo>
                    <a:pt x="2008423" y="687926"/>
                  </a:lnTo>
                  <a:lnTo>
                    <a:pt x="2011814" y="676713"/>
                  </a:lnTo>
                  <a:lnTo>
                    <a:pt x="2013521" y="676713"/>
                  </a:lnTo>
                  <a:lnTo>
                    <a:pt x="2013521" y="678924"/>
                  </a:lnTo>
                  <a:lnTo>
                    <a:pt x="2016913" y="694622"/>
                  </a:lnTo>
                  <a:lnTo>
                    <a:pt x="2018620" y="692380"/>
                  </a:lnTo>
                  <a:lnTo>
                    <a:pt x="2022012" y="678924"/>
                  </a:lnTo>
                  <a:lnTo>
                    <a:pt x="2023696" y="681167"/>
                  </a:lnTo>
                  <a:lnTo>
                    <a:pt x="2025403" y="687926"/>
                  </a:lnTo>
                  <a:lnTo>
                    <a:pt x="2027111" y="690168"/>
                  </a:lnTo>
                  <a:lnTo>
                    <a:pt x="2028795" y="687926"/>
                  </a:lnTo>
                  <a:lnTo>
                    <a:pt x="2033894" y="663319"/>
                  </a:lnTo>
                  <a:lnTo>
                    <a:pt x="2033894" y="665562"/>
                  </a:lnTo>
                  <a:lnTo>
                    <a:pt x="2037285" y="667773"/>
                  </a:lnTo>
                  <a:lnTo>
                    <a:pt x="2038992" y="658865"/>
                  </a:lnTo>
                  <a:lnTo>
                    <a:pt x="2042384" y="625319"/>
                  </a:lnTo>
                  <a:lnTo>
                    <a:pt x="2045775" y="620865"/>
                  </a:lnTo>
                  <a:lnTo>
                    <a:pt x="2045775" y="618622"/>
                  </a:lnTo>
                  <a:lnTo>
                    <a:pt x="2047483" y="611957"/>
                  </a:lnTo>
                  <a:lnTo>
                    <a:pt x="2049167" y="587412"/>
                  </a:lnTo>
                  <a:lnTo>
                    <a:pt x="2052558" y="565017"/>
                  </a:lnTo>
                  <a:lnTo>
                    <a:pt x="2054266" y="558352"/>
                  </a:lnTo>
                  <a:lnTo>
                    <a:pt x="2055973" y="553866"/>
                  </a:lnTo>
                  <a:lnTo>
                    <a:pt x="2057657" y="542715"/>
                  </a:lnTo>
                  <a:lnTo>
                    <a:pt x="2062756" y="500261"/>
                  </a:lnTo>
                  <a:lnTo>
                    <a:pt x="2064463" y="493596"/>
                  </a:lnTo>
                  <a:lnTo>
                    <a:pt x="2066147" y="489110"/>
                  </a:lnTo>
                  <a:lnTo>
                    <a:pt x="2069539" y="464504"/>
                  </a:lnTo>
                  <a:lnTo>
                    <a:pt x="2071246" y="453353"/>
                  </a:lnTo>
                  <a:lnTo>
                    <a:pt x="2072954" y="448899"/>
                  </a:lnTo>
                  <a:lnTo>
                    <a:pt x="2076345" y="448899"/>
                  </a:lnTo>
                  <a:lnTo>
                    <a:pt x="2078029" y="446687"/>
                  </a:lnTo>
                  <a:lnTo>
                    <a:pt x="2081420" y="422143"/>
                  </a:lnTo>
                  <a:lnTo>
                    <a:pt x="2084835" y="426597"/>
                  </a:lnTo>
                  <a:lnTo>
                    <a:pt x="2084835" y="428840"/>
                  </a:lnTo>
                  <a:lnTo>
                    <a:pt x="2086590" y="431051"/>
                  </a:lnTo>
                  <a:lnTo>
                    <a:pt x="2086590" y="428840"/>
                  </a:lnTo>
                  <a:lnTo>
                    <a:pt x="2091689" y="408687"/>
                  </a:lnTo>
                  <a:lnTo>
                    <a:pt x="2093373" y="410899"/>
                  </a:lnTo>
                  <a:lnTo>
                    <a:pt x="2096765" y="419900"/>
                  </a:lnTo>
                  <a:lnTo>
                    <a:pt x="2096765" y="417596"/>
                  </a:lnTo>
                  <a:lnTo>
                    <a:pt x="2098472" y="410899"/>
                  </a:lnTo>
                  <a:lnTo>
                    <a:pt x="2100156" y="397536"/>
                  </a:lnTo>
                  <a:lnTo>
                    <a:pt x="2101864" y="397536"/>
                  </a:lnTo>
                  <a:lnTo>
                    <a:pt x="2101864" y="399748"/>
                  </a:lnTo>
                  <a:lnTo>
                    <a:pt x="2103571" y="404233"/>
                  </a:lnTo>
                  <a:lnTo>
                    <a:pt x="2106962" y="404233"/>
                  </a:lnTo>
                  <a:lnTo>
                    <a:pt x="2110354" y="381932"/>
                  </a:lnTo>
                  <a:lnTo>
                    <a:pt x="2112061" y="384143"/>
                  </a:lnTo>
                  <a:lnTo>
                    <a:pt x="2115453" y="390840"/>
                  </a:lnTo>
                  <a:lnTo>
                    <a:pt x="2117137" y="384143"/>
                  </a:lnTo>
                  <a:lnTo>
                    <a:pt x="2120552" y="370750"/>
                  </a:lnTo>
                  <a:lnTo>
                    <a:pt x="2122236" y="370750"/>
                  </a:lnTo>
                  <a:lnTo>
                    <a:pt x="2125627" y="384143"/>
                  </a:lnTo>
                  <a:lnTo>
                    <a:pt x="2127335" y="381932"/>
                  </a:lnTo>
                  <a:lnTo>
                    <a:pt x="2129042" y="372992"/>
                  </a:lnTo>
                  <a:lnTo>
                    <a:pt x="2130726" y="372992"/>
                  </a:lnTo>
                  <a:lnTo>
                    <a:pt x="2132433" y="379689"/>
                  </a:lnTo>
                  <a:lnTo>
                    <a:pt x="2135825" y="397536"/>
                  </a:lnTo>
                  <a:lnTo>
                    <a:pt x="2135825" y="401991"/>
                  </a:lnTo>
                  <a:lnTo>
                    <a:pt x="2139216" y="399748"/>
                  </a:lnTo>
                  <a:lnTo>
                    <a:pt x="2140924" y="401991"/>
                  </a:lnTo>
                  <a:lnTo>
                    <a:pt x="2142608" y="415384"/>
                  </a:lnTo>
                  <a:lnTo>
                    <a:pt x="2145999" y="444445"/>
                  </a:lnTo>
                  <a:lnTo>
                    <a:pt x="2147707" y="446687"/>
                  </a:lnTo>
                  <a:lnTo>
                    <a:pt x="2147707" y="448899"/>
                  </a:lnTo>
                  <a:lnTo>
                    <a:pt x="2149414" y="453353"/>
                  </a:lnTo>
                  <a:lnTo>
                    <a:pt x="2151098" y="468989"/>
                  </a:lnTo>
                  <a:lnTo>
                    <a:pt x="2154489" y="498050"/>
                  </a:lnTo>
                  <a:lnTo>
                    <a:pt x="2157904" y="506958"/>
                  </a:lnTo>
                  <a:lnTo>
                    <a:pt x="2159588" y="513655"/>
                  </a:lnTo>
                  <a:lnTo>
                    <a:pt x="2161296" y="524899"/>
                  </a:lnTo>
                  <a:lnTo>
                    <a:pt x="2164687" y="558352"/>
                  </a:lnTo>
                  <a:lnTo>
                    <a:pt x="2166395" y="558352"/>
                  </a:lnTo>
                </a:path>
              </a:pathLst>
            </a:custGeom>
            <a:ln w="633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4255875" y="8317669"/>
              <a:ext cx="2166620" cy="866775"/>
            </a:xfrm>
            <a:custGeom>
              <a:avLst/>
              <a:gdLst/>
              <a:ahLst/>
              <a:cxnLst/>
              <a:rect l="l" t="t" r="r" b="b"/>
              <a:pathLst>
                <a:path w="2166620" h="866775">
                  <a:moveTo>
                    <a:pt x="0" y="422143"/>
                  </a:moveTo>
                  <a:lnTo>
                    <a:pt x="1698" y="422143"/>
                  </a:lnTo>
                  <a:lnTo>
                    <a:pt x="5091" y="422143"/>
                  </a:lnTo>
                  <a:lnTo>
                    <a:pt x="10245" y="426597"/>
                  </a:lnTo>
                  <a:lnTo>
                    <a:pt x="15339" y="431051"/>
                  </a:lnTo>
                  <a:lnTo>
                    <a:pt x="18735" y="431051"/>
                  </a:lnTo>
                  <a:lnTo>
                    <a:pt x="23827" y="431051"/>
                  </a:lnTo>
                  <a:lnTo>
                    <a:pt x="28921" y="433294"/>
                  </a:lnTo>
                  <a:lnTo>
                    <a:pt x="32317" y="435505"/>
                  </a:lnTo>
                  <a:lnTo>
                    <a:pt x="37411" y="435505"/>
                  </a:lnTo>
                  <a:lnTo>
                    <a:pt x="42506" y="435505"/>
                  </a:lnTo>
                  <a:lnTo>
                    <a:pt x="47598" y="437748"/>
                  </a:lnTo>
                  <a:lnTo>
                    <a:pt x="50994" y="439991"/>
                  </a:lnTo>
                  <a:lnTo>
                    <a:pt x="56088" y="437748"/>
                  </a:lnTo>
                  <a:lnTo>
                    <a:pt x="61182" y="435505"/>
                  </a:lnTo>
                  <a:lnTo>
                    <a:pt x="73066" y="435505"/>
                  </a:lnTo>
                  <a:lnTo>
                    <a:pt x="79858" y="433294"/>
                  </a:lnTo>
                  <a:lnTo>
                    <a:pt x="90104" y="431051"/>
                  </a:lnTo>
                  <a:lnTo>
                    <a:pt x="98594" y="426597"/>
                  </a:lnTo>
                  <a:lnTo>
                    <a:pt x="107082" y="424355"/>
                  </a:lnTo>
                  <a:lnTo>
                    <a:pt x="117270" y="417689"/>
                  </a:lnTo>
                  <a:lnTo>
                    <a:pt x="125751" y="415446"/>
                  </a:lnTo>
                  <a:lnTo>
                    <a:pt x="135949" y="410992"/>
                  </a:lnTo>
                  <a:lnTo>
                    <a:pt x="144439" y="408750"/>
                  </a:lnTo>
                  <a:lnTo>
                    <a:pt x="154614" y="406538"/>
                  </a:lnTo>
                  <a:lnTo>
                    <a:pt x="164811" y="406538"/>
                  </a:lnTo>
                  <a:lnTo>
                    <a:pt x="171665" y="406538"/>
                  </a:lnTo>
                  <a:lnTo>
                    <a:pt x="176764" y="408750"/>
                  </a:lnTo>
                  <a:lnTo>
                    <a:pt x="181840" y="408750"/>
                  </a:lnTo>
                  <a:lnTo>
                    <a:pt x="190330" y="410992"/>
                  </a:lnTo>
                  <a:lnTo>
                    <a:pt x="200528" y="415446"/>
                  </a:lnTo>
                  <a:lnTo>
                    <a:pt x="209018" y="417689"/>
                  </a:lnTo>
                  <a:lnTo>
                    <a:pt x="217508" y="424355"/>
                  </a:lnTo>
                  <a:lnTo>
                    <a:pt x="220900" y="209966"/>
                  </a:lnTo>
                  <a:lnTo>
                    <a:pt x="225999" y="98270"/>
                  </a:lnTo>
                  <a:lnTo>
                    <a:pt x="229390" y="40211"/>
                  </a:lnTo>
                  <a:lnTo>
                    <a:pt x="234489" y="2211"/>
                  </a:lnTo>
                  <a:lnTo>
                    <a:pt x="236173" y="0"/>
                  </a:lnTo>
                  <a:lnTo>
                    <a:pt x="236173" y="2211"/>
                  </a:lnTo>
                  <a:lnTo>
                    <a:pt x="237880" y="131723"/>
                  </a:lnTo>
                  <a:lnTo>
                    <a:pt x="237880" y="129511"/>
                  </a:lnTo>
                  <a:lnTo>
                    <a:pt x="239588" y="125057"/>
                  </a:lnTo>
                  <a:lnTo>
                    <a:pt x="239588" y="127269"/>
                  </a:lnTo>
                  <a:lnTo>
                    <a:pt x="239588" y="136208"/>
                  </a:lnTo>
                  <a:lnTo>
                    <a:pt x="241272" y="185328"/>
                  </a:lnTo>
                  <a:lnTo>
                    <a:pt x="246418" y="341689"/>
                  </a:lnTo>
                  <a:lnTo>
                    <a:pt x="253225" y="629866"/>
                  </a:lnTo>
                  <a:lnTo>
                    <a:pt x="256616" y="790682"/>
                  </a:lnTo>
                  <a:lnTo>
                    <a:pt x="258300" y="853195"/>
                  </a:lnTo>
                  <a:lnTo>
                    <a:pt x="258300" y="846498"/>
                  </a:lnTo>
                  <a:lnTo>
                    <a:pt x="260008" y="833136"/>
                  </a:lnTo>
                  <a:lnTo>
                    <a:pt x="261715" y="846498"/>
                  </a:lnTo>
                  <a:lnTo>
                    <a:pt x="265107" y="866588"/>
                  </a:lnTo>
                  <a:lnTo>
                    <a:pt x="266790" y="864346"/>
                  </a:lnTo>
                  <a:lnTo>
                    <a:pt x="266790" y="853195"/>
                  </a:lnTo>
                  <a:lnTo>
                    <a:pt x="270206" y="821892"/>
                  </a:lnTo>
                  <a:lnTo>
                    <a:pt x="271889" y="737077"/>
                  </a:lnTo>
                  <a:lnTo>
                    <a:pt x="276988" y="587412"/>
                  </a:lnTo>
                  <a:lnTo>
                    <a:pt x="278696" y="582958"/>
                  </a:lnTo>
                  <a:lnTo>
                    <a:pt x="278696" y="531565"/>
                  </a:lnTo>
                  <a:lnTo>
                    <a:pt x="282087" y="384143"/>
                  </a:lnTo>
                  <a:lnTo>
                    <a:pt x="285478" y="270236"/>
                  </a:lnTo>
                  <a:lnTo>
                    <a:pt x="292261" y="75906"/>
                  </a:lnTo>
                  <a:lnTo>
                    <a:pt x="295676" y="55816"/>
                  </a:lnTo>
                  <a:lnTo>
                    <a:pt x="295676" y="53605"/>
                  </a:lnTo>
                  <a:lnTo>
                    <a:pt x="295676" y="55816"/>
                  </a:lnTo>
                  <a:lnTo>
                    <a:pt x="297360" y="60301"/>
                  </a:lnTo>
                  <a:lnTo>
                    <a:pt x="299068" y="113906"/>
                  </a:lnTo>
                  <a:lnTo>
                    <a:pt x="300752" y="80360"/>
                  </a:lnTo>
                  <a:lnTo>
                    <a:pt x="300752" y="93816"/>
                  </a:lnTo>
                  <a:lnTo>
                    <a:pt x="302459" y="147421"/>
                  </a:lnTo>
                  <a:lnTo>
                    <a:pt x="319440" y="703531"/>
                  </a:lnTo>
                  <a:lnTo>
                    <a:pt x="319440" y="699076"/>
                  </a:lnTo>
                  <a:lnTo>
                    <a:pt x="319440" y="683472"/>
                  </a:lnTo>
                  <a:lnTo>
                    <a:pt x="319440" y="685683"/>
                  </a:lnTo>
                  <a:lnTo>
                    <a:pt x="321124" y="699076"/>
                  </a:lnTo>
                  <a:lnTo>
                    <a:pt x="326294" y="801832"/>
                  </a:lnTo>
                  <a:lnTo>
                    <a:pt x="326294" y="804044"/>
                  </a:lnTo>
                  <a:lnTo>
                    <a:pt x="327978" y="801832"/>
                  </a:lnTo>
                  <a:lnTo>
                    <a:pt x="327978" y="790682"/>
                  </a:lnTo>
                  <a:lnTo>
                    <a:pt x="331369" y="752682"/>
                  </a:lnTo>
                  <a:lnTo>
                    <a:pt x="336468" y="665562"/>
                  </a:lnTo>
                  <a:lnTo>
                    <a:pt x="336468" y="627624"/>
                  </a:lnTo>
                  <a:lnTo>
                    <a:pt x="338176" y="634321"/>
                  </a:lnTo>
                  <a:lnTo>
                    <a:pt x="338176" y="614168"/>
                  </a:lnTo>
                  <a:lnTo>
                    <a:pt x="339859" y="513748"/>
                  </a:lnTo>
                  <a:lnTo>
                    <a:pt x="341567" y="437748"/>
                  </a:lnTo>
                  <a:lnTo>
                    <a:pt x="348350" y="268025"/>
                  </a:lnTo>
                  <a:lnTo>
                    <a:pt x="351765" y="118360"/>
                  </a:lnTo>
                  <a:lnTo>
                    <a:pt x="355156" y="71452"/>
                  </a:lnTo>
                  <a:lnTo>
                    <a:pt x="356840" y="53605"/>
                  </a:lnTo>
                  <a:lnTo>
                    <a:pt x="356840" y="55816"/>
                  </a:lnTo>
                  <a:lnTo>
                    <a:pt x="358547" y="71452"/>
                  </a:lnTo>
                  <a:lnTo>
                    <a:pt x="358547" y="69209"/>
                  </a:lnTo>
                  <a:lnTo>
                    <a:pt x="358547" y="51362"/>
                  </a:lnTo>
                  <a:lnTo>
                    <a:pt x="360255" y="11150"/>
                  </a:lnTo>
                  <a:lnTo>
                    <a:pt x="361939" y="26755"/>
                  </a:lnTo>
                  <a:lnTo>
                    <a:pt x="368722" y="171965"/>
                  </a:lnTo>
                  <a:lnTo>
                    <a:pt x="370429" y="236721"/>
                  </a:lnTo>
                  <a:lnTo>
                    <a:pt x="373821" y="361841"/>
                  </a:lnTo>
                  <a:lnTo>
                    <a:pt x="378920" y="531565"/>
                  </a:lnTo>
                  <a:lnTo>
                    <a:pt x="385702" y="694622"/>
                  </a:lnTo>
                  <a:lnTo>
                    <a:pt x="392509" y="712470"/>
                  </a:lnTo>
                  <a:lnTo>
                    <a:pt x="394193" y="710227"/>
                  </a:lnTo>
                  <a:lnTo>
                    <a:pt x="395900" y="699076"/>
                  </a:lnTo>
                  <a:lnTo>
                    <a:pt x="397608" y="665562"/>
                  </a:lnTo>
                  <a:lnTo>
                    <a:pt x="397608" y="652168"/>
                  </a:lnTo>
                  <a:lnTo>
                    <a:pt x="397608" y="656622"/>
                  </a:lnTo>
                  <a:lnTo>
                    <a:pt x="399292" y="629866"/>
                  </a:lnTo>
                  <a:lnTo>
                    <a:pt x="402683" y="527111"/>
                  </a:lnTo>
                  <a:lnTo>
                    <a:pt x="402683" y="520414"/>
                  </a:lnTo>
                  <a:lnTo>
                    <a:pt x="404391" y="498050"/>
                  </a:lnTo>
                  <a:lnTo>
                    <a:pt x="406146" y="424355"/>
                  </a:lnTo>
                  <a:lnTo>
                    <a:pt x="411244" y="259085"/>
                  </a:lnTo>
                  <a:lnTo>
                    <a:pt x="416343" y="142967"/>
                  </a:lnTo>
                  <a:lnTo>
                    <a:pt x="418027" y="120572"/>
                  </a:lnTo>
                  <a:lnTo>
                    <a:pt x="418027" y="122815"/>
                  </a:lnTo>
                  <a:lnTo>
                    <a:pt x="418027" y="129511"/>
                  </a:lnTo>
                  <a:lnTo>
                    <a:pt x="418027" y="127269"/>
                  </a:lnTo>
                  <a:lnTo>
                    <a:pt x="419735" y="107210"/>
                  </a:lnTo>
                  <a:lnTo>
                    <a:pt x="421419" y="60301"/>
                  </a:lnTo>
                  <a:lnTo>
                    <a:pt x="421419" y="62513"/>
                  </a:lnTo>
                  <a:lnTo>
                    <a:pt x="421419" y="82603"/>
                  </a:lnTo>
                  <a:lnTo>
                    <a:pt x="424810" y="125057"/>
                  </a:lnTo>
                  <a:lnTo>
                    <a:pt x="426518" y="127269"/>
                  </a:lnTo>
                  <a:lnTo>
                    <a:pt x="428225" y="131723"/>
                  </a:lnTo>
                  <a:lnTo>
                    <a:pt x="429909" y="151875"/>
                  </a:lnTo>
                  <a:lnTo>
                    <a:pt x="431616" y="212177"/>
                  </a:lnTo>
                  <a:lnTo>
                    <a:pt x="440107" y="464597"/>
                  </a:lnTo>
                  <a:lnTo>
                    <a:pt x="440107" y="471294"/>
                  </a:lnTo>
                  <a:lnTo>
                    <a:pt x="441791" y="498050"/>
                  </a:lnTo>
                  <a:lnTo>
                    <a:pt x="445206" y="641017"/>
                  </a:lnTo>
                  <a:lnTo>
                    <a:pt x="453696" y="757136"/>
                  </a:lnTo>
                  <a:lnTo>
                    <a:pt x="455380" y="757136"/>
                  </a:lnTo>
                  <a:lnTo>
                    <a:pt x="455380" y="754924"/>
                  </a:lnTo>
                  <a:lnTo>
                    <a:pt x="457088" y="741531"/>
                  </a:lnTo>
                  <a:lnTo>
                    <a:pt x="458771" y="716924"/>
                  </a:lnTo>
                  <a:lnTo>
                    <a:pt x="458771" y="721378"/>
                  </a:lnTo>
                  <a:lnTo>
                    <a:pt x="458771" y="723683"/>
                  </a:lnTo>
                  <a:lnTo>
                    <a:pt x="458771" y="721378"/>
                  </a:lnTo>
                  <a:lnTo>
                    <a:pt x="460479" y="694622"/>
                  </a:lnTo>
                  <a:lnTo>
                    <a:pt x="462187" y="649926"/>
                  </a:lnTo>
                  <a:lnTo>
                    <a:pt x="462187" y="652168"/>
                  </a:lnTo>
                  <a:lnTo>
                    <a:pt x="462187" y="661076"/>
                  </a:lnTo>
                  <a:lnTo>
                    <a:pt x="463870" y="658865"/>
                  </a:lnTo>
                  <a:lnTo>
                    <a:pt x="465578" y="620958"/>
                  </a:lnTo>
                  <a:lnTo>
                    <a:pt x="470653" y="422143"/>
                  </a:lnTo>
                  <a:lnTo>
                    <a:pt x="475752" y="328326"/>
                  </a:lnTo>
                  <a:lnTo>
                    <a:pt x="479143" y="232267"/>
                  </a:lnTo>
                  <a:lnTo>
                    <a:pt x="479143" y="236721"/>
                  </a:lnTo>
                  <a:lnTo>
                    <a:pt x="479143" y="234479"/>
                  </a:lnTo>
                  <a:lnTo>
                    <a:pt x="480851" y="198815"/>
                  </a:lnTo>
                  <a:lnTo>
                    <a:pt x="480851" y="176420"/>
                  </a:lnTo>
                  <a:lnTo>
                    <a:pt x="482558" y="176420"/>
                  </a:lnTo>
                  <a:lnTo>
                    <a:pt x="482558" y="205480"/>
                  </a:lnTo>
                  <a:lnTo>
                    <a:pt x="484242" y="201026"/>
                  </a:lnTo>
                  <a:lnTo>
                    <a:pt x="485997" y="192025"/>
                  </a:lnTo>
                  <a:lnTo>
                    <a:pt x="487705" y="163026"/>
                  </a:lnTo>
                  <a:lnTo>
                    <a:pt x="489389" y="185328"/>
                  </a:lnTo>
                  <a:lnTo>
                    <a:pt x="499587" y="370750"/>
                  </a:lnTo>
                  <a:lnTo>
                    <a:pt x="506369" y="571807"/>
                  </a:lnTo>
                  <a:lnTo>
                    <a:pt x="508077" y="600806"/>
                  </a:lnTo>
                  <a:lnTo>
                    <a:pt x="513176" y="708016"/>
                  </a:lnTo>
                  <a:lnTo>
                    <a:pt x="514860" y="719167"/>
                  </a:lnTo>
                  <a:lnTo>
                    <a:pt x="514860" y="716924"/>
                  </a:lnTo>
                  <a:lnTo>
                    <a:pt x="516567" y="710227"/>
                  </a:lnTo>
                  <a:lnTo>
                    <a:pt x="518275" y="708016"/>
                  </a:lnTo>
                  <a:lnTo>
                    <a:pt x="519959" y="708016"/>
                  </a:lnTo>
                  <a:lnTo>
                    <a:pt x="519959" y="712470"/>
                  </a:lnTo>
                  <a:lnTo>
                    <a:pt x="519959" y="716924"/>
                  </a:lnTo>
                  <a:lnTo>
                    <a:pt x="519959" y="714681"/>
                  </a:lnTo>
                  <a:lnTo>
                    <a:pt x="521666" y="681229"/>
                  </a:lnTo>
                  <a:lnTo>
                    <a:pt x="523350" y="694622"/>
                  </a:lnTo>
                  <a:lnTo>
                    <a:pt x="525058" y="681229"/>
                  </a:lnTo>
                  <a:lnTo>
                    <a:pt x="526765" y="605260"/>
                  </a:lnTo>
                  <a:lnTo>
                    <a:pt x="528449" y="544958"/>
                  </a:lnTo>
                  <a:lnTo>
                    <a:pt x="531840" y="473505"/>
                  </a:lnTo>
                  <a:lnTo>
                    <a:pt x="540331" y="274721"/>
                  </a:lnTo>
                  <a:lnTo>
                    <a:pt x="540331" y="276933"/>
                  </a:lnTo>
                  <a:lnTo>
                    <a:pt x="540331" y="274721"/>
                  </a:lnTo>
                  <a:lnTo>
                    <a:pt x="540331" y="243418"/>
                  </a:lnTo>
                  <a:lnTo>
                    <a:pt x="542038" y="221116"/>
                  </a:lnTo>
                  <a:lnTo>
                    <a:pt x="543722" y="227782"/>
                  </a:lnTo>
                  <a:lnTo>
                    <a:pt x="543722" y="214420"/>
                  </a:lnTo>
                  <a:lnTo>
                    <a:pt x="547137" y="140662"/>
                  </a:lnTo>
                  <a:lnTo>
                    <a:pt x="547137" y="138419"/>
                  </a:lnTo>
                  <a:lnTo>
                    <a:pt x="548821" y="140662"/>
                  </a:lnTo>
                  <a:lnTo>
                    <a:pt x="548821" y="151875"/>
                  </a:lnTo>
                  <a:lnTo>
                    <a:pt x="553920" y="180874"/>
                  </a:lnTo>
                  <a:lnTo>
                    <a:pt x="553920" y="183116"/>
                  </a:lnTo>
                  <a:lnTo>
                    <a:pt x="557311" y="203269"/>
                  </a:lnTo>
                  <a:lnTo>
                    <a:pt x="559019" y="236721"/>
                  </a:lnTo>
                  <a:lnTo>
                    <a:pt x="565873" y="401991"/>
                  </a:lnTo>
                  <a:lnTo>
                    <a:pt x="567557" y="431051"/>
                  </a:lnTo>
                  <a:lnTo>
                    <a:pt x="574363" y="589655"/>
                  </a:lnTo>
                  <a:lnTo>
                    <a:pt x="579438" y="625412"/>
                  </a:lnTo>
                  <a:lnTo>
                    <a:pt x="581146" y="649926"/>
                  </a:lnTo>
                  <a:lnTo>
                    <a:pt x="581146" y="647714"/>
                  </a:lnTo>
                  <a:lnTo>
                    <a:pt x="581146" y="632109"/>
                  </a:lnTo>
                  <a:lnTo>
                    <a:pt x="582854" y="632109"/>
                  </a:lnTo>
                  <a:lnTo>
                    <a:pt x="582854" y="634321"/>
                  </a:lnTo>
                  <a:lnTo>
                    <a:pt x="582854" y="632109"/>
                  </a:lnTo>
                  <a:lnTo>
                    <a:pt x="582854" y="634321"/>
                  </a:lnTo>
                  <a:lnTo>
                    <a:pt x="584537" y="645471"/>
                  </a:lnTo>
                  <a:lnTo>
                    <a:pt x="584537" y="643260"/>
                  </a:lnTo>
                  <a:lnTo>
                    <a:pt x="584537" y="627624"/>
                  </a:lnTo>
                  <a:lnTo>
                    <a:pt x="587929" y="560563"/>
                  </a:lnTo>
                  <a:lnTo>
                    <a:pt x="589636" y="551655"/>
                  </a:lnTo>
                  <a:lnTo>
                    <a:pt x="589636" y="547201"/>
                  </a:lnTo>
                  <a:lnTo>
                    <a:pt x="591320" y="520414"/>
                  </a:lnTo>
                  <a:lnTo>
                    <a:pt x="594735" y="433294"/>
                  </a:lnTo>
                  <a:lnTo>
                    <a:pt x="598127" y="339477"/>
                  </a:lnTo>
                  <a:lnTo>
                    <a:pt x="599810" y="314933"/>
                  </a:lnTo>
                  <a:lnTo>
                    <a:pt x="601518" y="312690"/>
                  </a:lnTo>
                  <a:lnTo>
                    <a:pt x="608301" y="158572"/>
                  </a:lnTo>
                  <a:lnTo>
                    <a:pt x="608301" y="160815"/>
                  </a:lnTo>
                  <a:lnTo>
                    <a:pt x="610008" y="171965"/>
                  </a:lnTo>
                  <a:lnTo>
                    <a:pt x="610008" y="174177"/>
                  </a:lnTo>
                  <a:lnTo>
                    <a:pt x="611716" y="171965"/>
                  </a:lnTo>
                  <a:lnTo>
                    <a:pt x="613400" y="165269"/>
                  </a:lnTo>
                  <a:lnTo>
                    <a:pt x="615107" y="154118"/>
                  </a:lnTo>
                  <a:lnTo>
                    <a:pt x="616791" y="160815"/>
                  </a:lnTo>
                  <a:lnTo>
                    <a:pt x="618499" y="187570"/>
                  </a:lnTo>
                  <a:lnTo>
                    <a:pt x="621890" y="254631"/>
                  </a:lnTo>
                  <a:lnTo>
                    <a:pt x="621890" y="252389"/>
                  </a:lnTo>
                  <a:lnTo>
                    <a:pt x="623598" y="268025"/>
                  </a:lnTo>
                  <a:lnTo>
                    <a:pt x="625281" y="319387"/>
                  </a:lnTo>
                  <a:lnTo>
                    <a:pt x="626989" y="332781"/>
                  </a:lnTo>
                  <a:lnTo>
                    <a:pt x="628697" y="370750"/>
                  </a:lnTo>
                  <a:lnTo>
                    <a:pt x="632088" y="495807"/>
                  </a:lnTo>
                  <a:lnTo>
                    <a:pt x="640578" y="625412"/>
                  </a:lnTo>
                  <a:lnTo>
                    <a:pt x="640578" y="641017"/>
                  </a:lnTo>
                  <a:lnTo>
                    <a:pt x="642262" y="638775"/>
                  </a:lnTo>
                  <a:lnTo>
                    <a:pt x="642262" y="627624"/>
                  </a:lnTo>
                  <a:lnTo>
                    <a:pt x="642262" y="629866"/>
                  </a:lnTo>
                  <a:lnTo>
                    <a:pt x="643970" y="645471"/>
                  </a:lnTo>
                  <a:lnTo>
                    <a:pt x="645654" y="632109"/>
                  </a:lnTo>
                  <a:lnTo>
                    <a:pt x="647432" y="616411"/>
                  </a:lnTo>
                  <a:lnTo>
                    <a:pt x="647432" y="614168"/>
                  </a:lnTo>
                  <a:lnTo>
                    <a:pt x="647432" y="616411"/>
                  </a:lnTo>
                  <a:lnTo>
                    <a:pt x="649116" y="627624"/>
                  </a:lnTo>
                  <a:lnTo>
                    <a:pt x="650824" y="627624"/>
                  </a:lnTo>
                  <a:lnTo>
                    <a:pt x="650824" y="614168"/>
                  </a:lnTo>
                  <a:lnTo>
                    <a:pt x="654215" y="556109"/>
                  </a:lnTo>
                  <a:lnTo>
                    <a:pt x="657606" y="495807"/>
                  </a:lnTo>
                  <a:lnTo>
                    <a:pt x="660998" y="422143"/>
                  </a:lnTo>
                  <a:lnTo>
                    <a:pt x="664389" y="359599"/>
                  </a:lnTo>
                  <a:lnTo>
                    <a:pt x="664389" y="341689"/>
                  </a:lnTo>
                  <a:lnTo>
                    <a:pt x="667804" y="285872"/>
                  </a:lnTo>
                  <a:lnTo>
                    <a:pt x="669488" y="285872"/>
                  </a:lnTo>
                  <a:lnTo>
                    <a:pt x="669488" y="288084"/>
                  </a:lnTo>
                  <a:lnTo>
                    <a:pt x="671196" y="276933"/>
                  </a:lnTo>
                  <a:lnTo>
                    <a:pt x="674587" y="221116"/>
                  </a:lnTo>
                  <a:lnTo>
                    <a:pt x="676295" y="223328"/>
                  </a:lnTo>
                  <a:lnTo>
                    <a:pt x="676295" y="234479"/>
                  </a:lnTo>
                  <a:lnTo>
                    <a:pt x="679686" y="268025"/>
                  </a:lnTo>
                  <a:lnTo>
                    <a:pt x="681370" y="276933"/>
                  </a:lnTo>
                  <a:lnTo>
                    <a:pt x="681370" y="283630"/>
                  </a:lnTo>
                  <a:lnTo>
                    <a:pt x="681370" y="281387"/>
                  </a:lnTo>
                  <a:lnTo>
                    <a:pt x="683077" y="274721"/>
                  </a:lnTo>
                  <a:lnTo>
                    <a:pt x="683077" y="276933"/>
                  </a:lnTo>
                  <a:lnTo>
                    <a:pt x="683077" y="292538"/>
                  </a:lnTo>
                  <a:lnTo>
                    <a:pt x="686469" y="326084"/>
                  </a:lnTo>
                  <a:lnTo>
                    <a:pt x="686469" y="328326"/>
                  </a:lnTo>
                  <a:lnTo>
                    <a:pt x="686469" y="330538"/>
                  </a:lnTo>
                  <a:lnTo>
                    <a:pt x="688176" y="381900"/>
                  </a:lnTo>
                  <a:lnTo>
                    <a:pt x="691568" y="460143"/>
                  </a:lnTo>
                  <a:lnTo>
                    <a:pt x="694959" y="493596"/>
                  </a:lnTo>
                  <a:lnTo>
                    <a:pt x="698350" y="569565"/>
                  </a:lnTo>
                  <a:lnTo>
                    <a:pt x="700058" y="625412"/>
                  </a:lnTo>
                  <a:lnTo>
                    <a:pt x="701742" y="629866"/>
                  </a:lnTo>
                  <a:lnTo>
                    <a:pt x="701742" y="634321"/>
                  </a:lnTo>
                  <a:lnTo>
                    <a:pt x="701742" y="632109"/>
                  </a:lnTo>
                  <a:lnTo>
                    <a:pt x="703449" y="625412"/>
                  </a:lnTo>
                  <a:lnTo>
                    <a:pt x="703449" y="645471"/>
                  </a:lnTo>
                  <a:lnTo>
                    <a:pt x="705157" y="656622"/>
                  </a:lnTo>
                  <a:lnTo>
                    <a:pt x="705157" y="654411"/>
                  </a:lnTo>
                  <a:lnTo>
                    <a:pt x="706841" y="647714"/>
                  </a:lnTo>
                  <a:lnTo>
                    <a:pt x="706841" y="649926"/>
                  </a:lnTo>
                  <a:lnTo>
                    <a:pt x="710232" y="676775"/>
                  </a:lnTo>
                  <a:lnTo>
                    <a:pt x="710232" y="674532"/>
                  </a:lnTo>
                  <a:lnTo>
                    <a:pt x="711940" y="663319"/>
                  </a:lnTo>
                  <a:lnTo>
                    <a:pt x="715331" y="587412"/>
                  </a:lnTo>
                  <a:lnTo>
                    <a:pt x="717039" y="576261"/>
                  </a:lnTo>
                  <a:lnTo>
                    <a:pt x="720430" y="542715"/>
                  </a:lnTo>
                  <a:lnTo>
                    <a:pt x="725529" y="433294"/>
                  </a:lnTo>
                  <a:lnTo>
                    <a:pt x="725529" y="417689"/>
                  </a:lnTo>
                  <a:lnTo>
                    <a:pt x="728968" y="370750"/>
                  </a:lnTo>
                  <a:lnTo>
                    <a:pt x="730675" y="343931"/>
                  </a:lnTo>
                  <a:lnTo>
                    <a:pt x="735774" y="259085"/>
                  </a:lnTo>
                  <a:lnTo>
                    <a:pt x="737458" y="265782"/>
                  </a:lnTo>
                  <a:lnTo>
                    <a:pt x="739166" y="265782"/>
                  </a:lnTo>
                  <a:lnTo>
                    <a:pt x="739166" y="263571"/>
                  </a:lnTo>
                  <a:lnTo>
                    <a:pt x="740873" y="254631"/>
                  </a:lnTo>
                  <a:lnTo>
                    <a:pt x="742557" y="250177"/>
                  </a:lnTo>
                  <a:lnTo>
                    <a:pt x="742557" y="252389"/>
                  </a:lnTo>
                  <a:lnTo>
                    <a:pt x="742557" y="250177"/>
                  </a:lnTo>
                  <a:lnTo>
                    <a:pt x="742557" y="243418"/>
                  </a:lnTo>
                  <a:lnTo>
                    <a:pt x="744265" y="245630"/>
                  </a:lnTo>
                  <a:lnTo>
                    <a:pt x="744265" y="263571"/>
                  </a:lnTo>
                  <a:lnTo>
                    <a:pt x="745948" y="285872"/>
                  </a:lnTo>
                  <a:lnTo>
                    <a:pt x="747656" y="290326"/>
                  </a:lnTo>
                  <a:lnTo>
                    <a:pt x="749364" y="332781"/>
                  </a:lnTo>
                  <a:lnTo>
                    <a:pt x="751047" y="364084"/>
                  </a:lnTo>
                  <a:lnTo>
                    <a:pt x="754439" y="384143"/>
                  </a:lnTo>
                  <a:lnTo>
                    <a:pt x="756146" y="424355"/>
                  </a:lnTo>
                  <a:lnTo>
                    <a:pt x="759538" y="504747"/>
                  </a:lnTo>
                  <a:lnTo>
                    <a:pt x="761245" y="524899"/>
                  </a:lnTo>
                  <a:lnTo>
                    <a:pt x="762929" y="527111"/>
                  </a:lnTo>
                  <a:lnTo>
                    <a:pt x="762929" y="531565"/>
                  </a:lnTo>
                  <a:lnTo>
                    <a:pt x="762929" y="529353"/>
                  </a:lnTo>
                  <a:lnTo>
                    <a:pt x="762929" y="531565"/>
                  </a:lnTo>
                  <a:lnTo>
                    <a:pt x="764637" y="549412"/>
                  </a:lnTo>
                  <a:lnTo>
                    <a:pt x="766321" y="578504"/>
                  </a:lnTo>
                  <a:lnTo>
                    <a:pt x="768028" y="580716"/>
                  </a:lnTo>
                  <a:lnTo>
                    <a:pt x="769736" y="605260"/>
                  </a:lnTo>
                  <a:lnTo>
                    <a:pt x="769736" y="603017"/>
                  </a:lnTo>
                  <a:lnTo>
                    <a:pt x="771419" y="591866"/>
                  </a:lnTo>
                  <a:lnTo>
                    <a:pt x="774811" y="565111"/>
                  </a:lnTo>
                  <a:lnTo>
                    <a:pt x="774811" y="562806"/>
                  </a:lnTo>
                  <a:lnTo>
                    <a:pt x="774811" y="565111"/>
                  </a:lnTo>
                  <a:lnTo>
                    <a:pt x="776518" y="567353"/>
                  </a:lnTo>
                  <a:lnTo>
                    <a:pt x="776518" y="565111"/>
                  </a:lnTo>
                  <a:lnTo>
                    <a:pt x="778226" y="553866"/>
                  </a:lnTo>
                  <a:lnTo>
                    <a:pt x="781617" y="504747"/>
                  </a:lnTo>
                  <a:lnTo>
                    <a:pt x="783301" y="435505"/>
                  </a:lnTo>
                  <a:lnTo>
                    <a:pt x="785009" y="435505"/>
                  </a:lnTo>
                  <a:lnTo>
                    <a:pt x="786716" y="417689"/>
                  </a:lnTo>
                  <a:lnTo>
                    <a:pt x="788400" y="370750"/>
                  </a:lnTo>
                  <a:lnTo>
                    <a:pt x="791791" y="326084"/>
                  </a:lnTo>
                  <a:lnTo>
                    <a:pt x="793499" y="263571"/>
                  </a:lnTo>
                  <a:lnTo>
                    <a:pt x="795207" y="259085"/>
                  </a:lnTo>
                  <a:lnTo>
                    <a:pt x="796890" y="256874"/>
                  </a:lnTo>
                  <a:lnTo>
                    <a:pt x="796890" y="252389"/>
                  </a:lnTo>
                  <a:lnTo>
                    <a:pt x="800282" y="216631"/>
                  </a:lnTo>
                  <a:lnTo>
                    <a:pt x="803673" y="198815"/>
                  </a:lnTo>
                  <a:lnTo>
                    <a:pt x="803673" y="201026"/>
                  </a:lnTo>
                  <a:lnTo>
                    <a:pt x="803673" y="198815"/>
                  </a:lnTo>
                  <a:lnTo>
                    <a:pt x="803673" y="201026"/>
                  </a:lnTo>
                  <a:lnTo>
                    <a:pt x="805381" y="221116"/>
                  </a:lnTo>
                  <a:lnTo>
                    <a:pt x="805381" y="234479"/>
                  </a:lnTo>
                  <a:lnTo>
                    <a:pt x="807136" y="232267"/>
                  </a:lnTo>
                  <a:lnTo>
                    <a:pt x="807136" y="234479"/>
                  </a:lnTo>
                  <a:lnTo>
                    <a:pt x="812235" y="270236"/>
                  </a:lnTo>
                  <a:lnTo>
                    <a:pt x="812235" y="272479"/>
                  </a:lnTo>
                  <a:lnTo>
                    <a:pt x="813942" y="281387"/>
                  </a:lnTo>
                  <a:lnTo>
                    <a:pt x="815626" y="328326"/>
                  </a:lnTo>
                  <a:lnTo>
                    <a:pt x="819017" y="393082"/>
                  </a:lnTo>
                  <a:lnTo>
                    <a:pt x="824116" y="451142"/>
                  </a:lnTo>
                  <a:lnTo>
                    <a:pt x="825824" y="515960"/>
                  </a:lnTo>
                  <a:lnTo>
                    <a:pt x="827508" y="522656"/>
                  </a:lnTo>
                  <a:lnTo>
                    <a:pt x="830899" y="542715"/>
                  </a:lnTo>
                  <a:lnTo>
                    <a:pt x="830899" y="544958"/>
                  </a:lnTo>
                  <a:lnTo>
                    <a:pt x="832607" y="538261"/>
                  </a:lnTo>
                  <a:lnTo>
                    <a:pt x="834314" y="540504"/>
                  </a:lnTo>
                  <a:lnTo>
                    <a:pt x="835998" y="560563"/>
                  </a:lnTo>
                  <a:lnTo>
                    <a:pt x="835998" y="569565"/>
                  </a:lnTo>
                  <a:lnTo>
                    <a:pt x="837706" y="567353"/>
                  </a:lnTo>
                  <a:lnTo>
                    <a:pt x="837706" y="558352"/>
                  </a:lnTo>
                  <a:lnTo>
                    <a:pt x="842805" y="491353"/>
                  </a:lnTo>
                  <a:lnTo>
                    <a:pt x="844488" y="491353"/>
                  </a:lnTo>
                  <a:lnTo>
                    <a:pt x="844488" y="484656"/>
                  </a:lnTo>
                  <a:lnTo>
                    <a:pt x="844488" y="486899"/>
                  </a:lnTo>
                  <a:lnTo>
                    <a:pt x="846196" y="491353"/>
                  </a:lnTo>
                  <a:lnTo>
                    <a:pt x="846196" y="489110"/>
                  </a:lnTo>
                  <a:lnTo>
                    <a:pt x="846196" y="473505"/>
                  </a:lnTo>
                  <a:lnTo>
                    <a:pt x="849587" y="419900"/>
                  </a:lnTo>
                  <a:lnTo>
                    <a:pt x="854686" y="343931"/>
                  </a:lnTo>
                  <a:lnTo>
                    <a:pt x="858078" y="326084"/>
                  </a:lnTo>
                  <a:lnTo>
                    <a:pt x="861469" y="261328"/>
                  </a:lnTo>
                  <a:lnTo>
                    <a:pt x="863177" y="261328"/>
                  </a:lnTo>
                  <a:lnTo>
                    <a:pt x="864860" y="265782"/>
                  </a:lnTo>
                  <a:lnTo>
                    <a:pt x="864860" y="268025"/>
                  </a:lnTo>
                  <a:lnTo>
                    <a:pt x="866568" y="285872"/>
                  </a:lnTo>
                  <a:lnTo>
                    <a:pt x="866568" y="283630"/>
                  </a:lnTo>
                  <a:lnTo>
                    <a:pt x="868252" y="272479"/>
                  </a:lnTo>
                  <a:lnTo>
                    <a:pt x="868252" y="270236"/>
                  </a:lnTo>
                  <a:lnTo>
                    <a:pt x="869959" y="283630"/>
                  </a:lnTo>
                  <a:lnTo>
                    <a:pt x="873351" y="294780"/>
                  </a:lnTo>
                  <a:lnTo>
                    <a:pt x="875058" y="323841"/>
                  </a:lnTo>
                  <a:lnTo>
                    <a:pt x="878450" y="381900"/>
                  </a:lnTo>
                  <a:lnTo>
                    <a:pt x="881841" y="424355"/>
                  </a:lnTo>
                  <a:lnTo>
                    <a:pt x="886988" y="524899"/>
                  </a:lnTo>
                  <a:lnTo>
                    <a:pt x="888695" y="524899"/>
                  </a:lnTo>
                  <a:lnTo>
                    <a:pt x="888695" y="529353"/>
                  </a:lnTo>
                  <a:lnTo>
                    <a:pt x="888695" y="540504"/>
                  </a:lnTo>
                  <a:lnTo>
                    <a:pt x="892087" y="562806"/>
                  </a:lnTo>
                  <a:lnTo>
                    <a:pt x="893794" y="580716"/>
                  </a:lnTo>
                  <a:lnTo>
                    <a:pt x="897185" y="614168"/>
                  </a:lnTo>
                  <a:lnTo>
                    <a:pt x="897185" y="611957"/>
                  </a:lnTo>
                  <a:lnTo>
                    <a:pt x="898893" y="600806"/>
                  </a:lnTo>
                  <a:lnTo>
                    <a:pt x="900577" y="582958"/>
                  </a:lnTo>
                  <a:lnTo>
                    <a:pt x="902284" y="580716"/>
                  </a:lnTo>
                  <a:lnTo>
                    <a:pt x="902284" y="582958"/>
                  </a:lnTo>
                  <a:lnTo>
                    <a:pt x="903968" y="580716"/>
                  </a:lnTo>
                  <a:lnTo>
                    <a:pt x="903968" y="582958"/>
                  </a:lnTo>
                  <a:lnTo>
                    <a:pt x="903968" y="580716"/>
                  </a:lnTo>
                  <a:lnTo>
                    <a:pt x="905676" y="576261"/>
                  </a:lnTo>
                  <a:lnTo>
                    <a:pt x="905676" y="578504"/>
                  </a:lnTo>
                  <a:lnTo>
                    <a:pt x="907383" y="562806"/>
                  </a:lnTo>
                  <a:lnTo>
                    <a:pt x="909067" y="511412"/>
                  </a:lnTo>
                  <a:lnTo>
                    <a:pt x="919265" y="388597"/>
                  </a:lnTo>
                  <a:lnTo>
                    <a:pt x="920949" y="352840"/>
                  </a:lnTo>
                  <a:lnTo>
                    <a:pt x="922656" y="348386"/>
                  </a:lnTo>
                  <a:lnTo>
                    <a:pt x="924340" y="348386"/>
                  </a:lnTo>
                  <a:lnTo>
                    <a:pt x="924340" y="346143"/>
                  </a:lnTo>
                  <a:lnTo>
                    <a:pt x="926048" y="341689"/>
                  </a:lnTo>
                  <a:lnTo>
                    <a:pt x="926048" y="343931"/>
                  </a:lnTo>
                  <a:lnTo>
                    <a:pt x="927755" y="330538"/>
                  </a:lnTo>
                  <a:lnTo>
                    <a:pt x="929439" y="305994"/>
                  </a:lnTo>
                  <a:lnTo>
                    <a:pt x="929439" y="308236"/>
                  </a:lnTo>
                  <a:lnTo>
                    <a:pt x="931147" y="312690"/>
                  </a:lnTo>
                  <a:lnTo>
                    <a:pt x="932831" y="321630"/>
                  </a:lnTo>
                  <a:lnTo>
                    <a:pt x="934538" y="337235"/>
                  </a:lnTo>
                  <a:lnTo>
                    <a:pt x="936246" y="361841"/>
                  </a:lnTo>
                  <a:lnTo>
                    <a:pt x="937930" y="364084"/>
                  </a:lnTo>
                  <a:lnTo>
                    <a:pt x="939637" y="364084"/>
                  </a:lnTo>
                  <a:lnTo>
                    <a:pt x="939637" y="370750"/>
                  </a:lnTo>
                  <a:lnTo>
                    <a:pt x="941321" y="397536"/>
                  </a:lnTo>
                  <a:lnTo>
                    <a:pt x="946420" y="480202"/>
                  </a:lnTo>
                  <a:lnTo>
                    <a:pt x="948127" y="477960"/>
                  </a:lnTo>
                  <a:lnTo>
                    <a:pt x="948127" y="473505"/>
                  </a:lnTo>
                  <a:lnTo>
                    <a:pt x="948127" y="475748"/>
                  </a:lnTo>
                  <a:lnTo>
                    <a:pt x="949811" y="489110"/>
                  </a:lnTo>
                  <a:lnTo>
                    <a:pt x="951519" y="529353"/>
                  </a:lnTo>
                  <a:lnTo>
                    <a:pt x="956618" y="574019"/>
                  </a:lnTo>
                  <a:lnTo>
                    <a:pt x="956618" y="571807"/>
                  </a:lnTo>
                  <a:lnTo>
                    <a:pt x="958302" y="565111"/>
                  </a:lnTo>
                  <a:lnTo>
                    <a:pt x="960009" y="558352"/>
                  </a:lnTo>
                  <a:lnTo>
                    <a:pt x="961717" y="565111"/>
                  </a:lnTo>
                  <a:lnTo>
                    <a:pt x="963401" y="576261"/>
                  </a:lnTo>
                  <a:lnTo>
                    <a:pt x="963401" y="574019"/>
                  </a:lnTo>
                  <a:lnTo>
                    <a:pt x="965108" y="569565"/>
                  </a:lnTo>
                  <a:lnTo>
                    <a:pt x="965108" y="567353"/>
                  </a:lnTo>
                  <a:lnTo>
                    <a:pt x="970254" y="504747"/>
                  </a:lnTo>
                  <a:lnTo>
                    <a:pt x="971962" y="498050"/>
                  </a:lnTo>
                  <a:lnTo>
                    <a:pt x="975353" y="455596"/>
                  </a:lnTo>
                  <a:lnTo>
                    <a:pt x="977037" y="424355"/>
                  </a:lnTo>
                  <a:lnTo>
                    <a:pt x="980452" y="359599"/>
                  </a:lnTo>
                  <a:lnTo>
                    <a:pt x="983844" y="341689"/>
                  </a:lnTo>
                  <a:lnTo>
                    <a:pt x="988919" y="272479"/>
                  </a:lnTo>
                  <a:lnTo>
                    <a:pt x="992334" y="281387"/>
                  </a:lnTo>
                  <a:lnTo>
                    <a:pt x="992334" y="283630"/>
                  </a:lnTo>
                  <a:lnTo>
                    <a:pt x="994018" y="281387"/>
                  </a:lnTo>
                  <a:lnTo>
                    <a:pt x="995725" y="288084"/>
                  </a:lnTo>
                  <a:lnTo>
                    <a:pt x="997409" y="288084"/>
                  </a:lnTo>
                  <a:lnTo>
                    <a:pt x="999117" y="281387"/>
                  </a:lnTo>
                  <a:lnTo>
                    <a:pt x="999117" y="285872"/>
                  </a:lnTo>
                  <a:lnTo>
                    <a:pt x="1000824" y="297023"/>
                  </a:lnTo>
                  <a:lnTo>
                    <a:pt x="1005900" y="357387"/>
                  </a:lnTo>
                  <a:lnTo>
                    <a:pt x="1005900" y="361841"/>
                  </a:lnTo>
                  <a:lnTo>
                    <a:pt x="1007607" y="370750"/>
                  </a:lnTo>
                  <a:lnTo>
                    <a:pt x="1007607" y="368538"/>
                  </a:lnTo>
                  <a:lnTo>
                    <a:pt x="1009315" y="370750"/>
                  </a:lnTo>
                  <a:lnTo>
                    <a:pt x="1009315" y="384143"/>
                  </a:lnTo>
                  <a:lnTo>
                    <a:pt x="1012706" y="448899"/>
                  </a:lnTo>
                  <a:lnTo>
                    <a:pt x="1017805" y="475748"/>
                  </a:lnTo>
                  <a:lnTo>
                    <a:pt x="1019489" y="482445"/>
                  </a:lnTo>
                  <a:lnTo>
                    <a:pt x="1021196" y="498050"/>
                  </a:lnTo>
                  <a:lnTo>
                    <a:pt x="1022880" y="518202"/>
                  </a:lnTo>
                  <a:lnTo>
                    <a:pt x="1024588" y="518202"/>
                  </a:lnTo>
                  <a:lnTo>
                    <a:pt x="1026272" y="506958"/>
                  </a:lnTo>
                  <a:lnTo>
                    <a:pt x="1026272" y="502504"/>
                  </a:lnTo>
                  <a:lnTo>
                    <a:pt x="1029687" y="477960"/>
                  </a:lnTo>
                  <a:lnTo>
                    <a:pt x="1029687" y="475748"/>
                  </a:lnTo>
                  <a:lnTo>
                    <a:pt x="1029687" y="477960"/>
                  </a:lnTo>
                  <a:lnTo>
                    <a:pt x="1031371" y="489110"/>
                  </a:lnTo>
                  <a:lnTo>
                    <a:pt x="1031371" y="486899"/>
                  </a:lnTo>
                  <a:lnTo>
                    <a:pt x="1033078" y="473505"/>
                  </a:lnTo>
                  <a:lnTo>
                    <a:pt x="1041568" y="379689"/>
                  </a:lnTo>
                  <a:lnTo>
                    <a:pt x="1041568" y="377446"/>
                  </a:lnTo>
                  <a:lnTo>
                    <a:pt x="1043252" y="361841"/>
                  </a:lnTo>
                  <a:lnTo>
                    <a:pt x="1050106" y="288084"/>
                  </a:lnTo>
                  <a:lnTo>
                    <a:pt x="1051814" y="301540"/>
                  </a:lnTo>
                  <a:lnTo>
                    <a:pt x="1055205" y="281387"/>
                  </a:lnTo>
                  <a:lnTo>
                    <a:pt x="1058597" y="272479"/>
                  </a:lnTo>
                  <a:lnTo>
                    <a:pt x="1058597" y="274721"/>
                  </a:lnTo>
                  <a:lnTo>
                    <a:pt x="1060304" y="288084"/>
                  </a:lnTo>
                  <a:lnTo>
                    <a:pt x="1063695" y="330538"/>
                  </a:lnTo>
                  <a:lnTo>
                    <a:pt x="1065403" y="332781"/>
                  </a:lnTo>
                  <a:lnTo>
                    <a:pt x="1067087" y="339477"/>
                  </a:lnTo>
                  <a:lnTo>
                    <a:pt x="1067087" y="350628"/>
                  </a:lnTo>
                  <a:lnTo>
                    <a:pt x="1070478" y="384143"/>
                  </a:lnTo>
                  <a:lnTo>
                    <a:pt x="1072186" y="426597"/>
                  </a:lnTo>
                  <a:lnTo>
                    <a:pt x="1080676" y="495807"/>
                  </a:lnTo>
                  <a:lnTo>
                    <a:pt x="1084068" y="533807"/>
                  </a:lnTo>
                  <a:lnTo>
                    <a:pt x="1085775" y="531565"/>
                  </a:lnTo>
                  <a:lnTo>
                    <a:pt x="1085775" y="524899"/>
                  </a:lnTo>
                  <a:lnTo>
                    <a:pt x="1087459" y="524899"/>
                  </a:lnTo>
                  <a:lnTo>
                    <a:pt x="1087459" y="527111"/>
                  </a:lnTo>
                  <a:lnTo>
                    <a:pt x="1087459" y="524899"/>
                  </a:lnTo>
                  <a:lnTo>
                    <a:pt x="1087459" y="527111"/>
                  </a:lnTo>
                  <a:lnTo>
                    <a:pt x="1089166" y="529353"/>
                  </a:lnTo>
                  <a:lnTo>
                    <a:pt x="1090850" y="538261"/>
                  </a:lnTo>
                  <a:lnTo>
                    <a:pt x="1090850" y="549412"/>
                  </a:lnTo>
                  <a:lnTo>
                    <a:pt x="1092558" y="549412"/>
                  </a:lnTo>
                  <a:lnTo>
                    <a:pt x="1094265" y="527111"/>
                  </a:lnTo>
                  <a:lnTo>
                    <a:pt x="1097657" y="491353"/>
                  </a:lnTo>
                  <a:lnTo>
                    <a:pt x="1099341" y="480202"/>
                  </a:lnTo>
                  <a:lnTo>
                    <a:pt x="1102756" y="464597"/>
                  </a:lnTo>
                  <a:lnTo>
                    <a:pt x="1106147" y="404233"/>
                  </a:lnTo>
                  <a:lnTo>
                    <a:pt x="1107831" y="404233"/>
                  </a:lnTo>
                  <a:lnTo>
                    <a:pt x="1109539" y="386386"/>
                  </a:lnTo>
                  <a:lnTo>
                    <a:pt x="1109539" y="388597"/>
                  </a:lnTo>
                  <a:lnTo>
                    <a:pt x="1111246" y="395294"/>
                  </a:lnTo>
                  <a:lnTo>
                    <a:pt x="1111246" y="393082"/>
                  </a:lnTo>
                  <a:lnTo>
                    <a:pt x="1112930" y="388597"/>
                  </a:lnTo>
                  <a:lnTo>
                    <a:pt x="1116321" y="348386"/>
                  </a:lnTo>
                  <a:lnTo>
                    <a:pt x="1118029" y="346143"/>
                  </a:lnTo>
                  <a:lnTo>
                    <a:pt x="1119736" y="348386"/>
                  </a:lnTo>
                  <a:lnTo>
                    <a:pt x="1123128" y="370750"/>
                  </a:lnTo>
                  <a:lnTo>
                    <a:pt x="1124812" y="364084"/>
                  </a:lnTo>
                  <a:lnTo>
                    <a:pt x="1126567" y="364084"/>
                  </a:lnTo>
                  <a:lnTo>
                    <a:pt x="1126567" y="366295"/>
                  </a:lnTo>
                  <a:lnTo>
                    <a:pt x="1128274" y="384143"/>
                  </a:lnTo>
                  <a:lnTo>
                    <a:pt x="1131666" y="442202"/>
                  </a:lnTo>
                  <a:lnTo>
                    <a:pt x="1133373" y="442202"/>
                  </a:lnTo>
                  <a:lnTo>
                    <a:pt x="1133373" y="439991"/>
                  </a:lnTo>
                  <a:lnTo>
                    <a:pt x="1135057" y="444445"/>
                  </a:lnTo>
                  <a:lnTo>
                    <a:pt x="1135057" y="448899"/>
                  </a:lnTo>
                  <a:lnTo>
                    <a:pt x="1140156" y="498050"/>
                  </a:lnTo>
                  <a:lnTo>
                    <a:pt x="1141863" y="533807"/>
                  </a:lnTo>
                  <a:lnTo>
                    <a:pt x="1143547" y="538261"/>
                  </a:lnTo>
                  <a:lnTo>
                    <a:pt x="1143547" y="536050"/>
                  </a:lnTo>
                  <a:lnTo>
                    <a:pt x="1145255" y="531565"/>
                  </a:lnTo>
                  <a:lnTo>
                    <a:pt x="1146962" y="533807"/>
                  </a:lnTo>
                  <a:lnTo>
                    <a:pt x="1148646" y="551655"/>
                  </a:lnTo>
                  <a:lnTo>
                    <a:pt x="1150354" y="558352"/>
                  </a:lnTo>
                  <a:lnTo>
                    <a:pt x="1150354" y="562806"/>
                  </a:lnTo>
                  <a:lnTo>
                    <a:pt x="1152038" y="571807"/>
                  </a:lnTo>
                  <a:lnTo>
                    <a:pt x="1153745" y="558352"/>
                  </a:lnTo>
                  <a:lnTo>
                    <a:pt x="1155429" y="533807"/>
                  </a:lnTo>
                  <a:lnTo>
                    <a:pt x="1157137" y="533807"/>
                  </a:lnTo>
                  <a:lnTo>
                    <a:pt x="1160528" y="520414"/>
                  </a:lnTo>
                  <a:lnTo>
                    <a:pt x="1162236" y="498050"/>
                  </a:lnTo>
                  <a:lnTo>
                    <a:pt x="1167334" y="437748"/>
                  </a:lnTo>
                  <a:lnTo>
                    <a:pt x="1169018" y="435505"/>
                  </a:lnTo>
                  <a:lnTo>
                    <a:pt x="1169018" y="433294"/>
                  </a:lnTo>
                  <a:lnTo>
                    <a:pt x="1172410" y="408750"/>
                  </a:lnTo>
                  <a:lnTo>
                    <a:pt x="1175825" y="357387"/>
                  </a:lnTo>
                  <a:lnTo>
                    <a:pt x="1177509" y="357387"/>
                  </a:lnTo>
                  <a:lnTo>
                    <a:pt x="1179216" y="352840"/>
                  </a:lnTo>
                  <a:lnTo>
                    <a:pt x="1180900" y="350628"/>
                  </a:lnTo>
                  <a:lnTo>
                    <a:pt x="1184315" y="339477"/>
                  </a:lnTo>
                  <a:lnTo>
                    <a:pt x="1185999" y="326084"/>
                  </a:lnTo>
                  <a:lnTo>
                    <a:pt x="1185999" y="328326"/>
                  </a:lnTo>
                  <a:lnTo>
                    <a:pt x="1189390" y="352840"/>
                  </a:lnTo>
                  <a:lnTo>
                    <a:pt x="1191098" y="361841"/>
                  </a:lnTo>
                  <a:lnTo>
                    <a:pt x="1191098" y="368538"/>
                  </a:lnTo>
                  <a:lnTo>
                    <a:pt x="1192782" y="375235"/>
                  </a:lnTo>
                  <a:lnTo>
                    <a:pt x="1192782" y="372992"/>
                  </a:lnTo>
                  <a:lnTo>
                    <a:pt x="1194489" y="366295"/>
                  </a:lnTo>
                  <a:lnTo>
                    <a:pt x="1194489" y="368538"/>
                  </a:lnTo>
                  <a:lnTo>
                    <a:pt x="1194489" y="372992"/>
                  </a:lnTo>
                  <a:lnTo>
                    <a:pt x="1196197" y="393082"/>
                  </a:lnTo>
                  <a:lnTo>
                    <a:pt x="1199588" y="424355"/>
                  </a:lnTo>
                  <a:lnTo>
                    <a:pt x="1202980" y="446656"/>
                  </a:lnTo>
                  <a:lnTo>
                    <a:pt x="1204687" y="448899"/>
                  </a:lnTo>
                  <a:lnTo>
                    <a:pt x="1206442" y="457838"/>
                  </a:lnTo>
                  <a:lnTo>
                    <a:pt x="1209834" y="493596"/>
                  </a:lnTo>
                  <a:lnTo>
                    <a:pt x="1211517" y="495807"/>
                  </a:lnTo>
                  <a:lnTo>
                    <a:pt x="1211517" y="498050"/>
                  </a:lnTo>
                  <a:lnTo>
                    <a:pt x="1211517" y="495807"/>
                  </a:lnTo>
                  <a:lnTo>
                    <a:pt x="1213225" y="482445"/>
                  </a:lnTo>
                  <a:lnTo>
                    <a:pt x="1214932" y="473505"/>
                  </a:lnTo>
                  <a:lnTo>
                    <a:pt x="1214932" y="475748"/>
                  </a:lnTo>
                  <a:lnTo>
                    <a:pt x="1216616" y="484656"/>
                  </a:lnTo>
                  <a:lnTo>
                    <a:pt x="1218324" y="486899"/>
                  </a:lnTo>
                  <a:lnTo>
                    <a:pt x="1220008" y="477960"/>
                  </a:lnTo>
                  <a:lnTo>
                    <a:pt x="1221715" y="464597"/>
                  </a:lnTo>
                  <a:lnTo>
                    <a:pt x="1226814" y="417689"/>
                  </a:lnTo>
                  <a:lnTo>
                    <a:pt x="1228498" y="415446"/>
                  </a:lnTo>
                  <a:lnTo>
                    <a:pt x="1228498" y="417689"/>
                  </a:lnTo>
                  <a:lnTo>
                    <a:pt x="1228498" y="415446"/>
                  </a:lnTo>
                  <a:lnTo>
                    <a:pt x="1233597" y="352840"/>
                  </a:lnTo>
                  <a:lnTo>
                    <a:pt x="1235304" y="334992"/>
                  </a:lnTo>
                  <a:lnTo>
                    <a:pt x="1236988" y="334992"/>
                  </a:lnTo>
                  <a:lnTo>
                    <a:pt x="1236988" y="339477"/>
                  </a:lnTo>
                  <a:lnTo>
                    <a:pt x="1238696" y="337235"/>
                  </a:lnTo>
                  <a:lnTo>
                    <a:pt x="1242087" y="314933"/>
                  </a:lnTo>
                  <a:lnTo>
                    <a:pt x="1245479" y="290326"/>
                  </a:lnTo>
                  <a:lnTo>
                    <a:pt x="1247186" y="303782"/>
                  </a:lnTo>
                  <a:lnTo>
                    <a:pt x="1248894" y="314933"/>
                  </a:lnTo>
                  <a:lnTo>
                    <a:pt x="1250578" y="317144"/>
                  </a:lnTo>
                  <a:lnTo>
                    <a:pt x="1250578" y="314933"/>
                  </a:lnTo>
                  <a:lnTo>
                    <a:pt x="1252285" y="312690"/>
                  </a:lnTo>
                  <a:lnTo>
                    <a:pt x="1252285" y="314933"/>
                  </a:lnTo>
                  <a:lnTo>
                    <a:pt x="1252285" y="317144"/>
                  </a:lnTo>
                  <a:lnTo>
                    <a:pt x="1252285" y="314933"/>
                  </a:lnTo>
                  <a:lnTo>
                    <a:pt x="1253969" y="310479"/>
                  </a:lnTo>
                  <a:lnTo>
                    <a:pt x="1253969" y="312690"/>
                  </a:lnTo>
                  <a:lnTo>
                    <a:pt x="1255677" y="326084"/>
                  </a:lnTo>
                  <a:lnTo>
                    <a:pt x="1259068" y="370750"/>
                  </a:lnTo>
                  <a:lnTo>
                    <a:pt x="1265851" y="404233"/>
                  </a:lnTo>
                  <a:lnTo>
                    <a:pt x="1267558" y="428840"/>
                  </a:lnTo>
                  <a:lnTo>
                    <a:pt x="1269266" y="457838"/>
                  </a:lnTo>
                  <a:lnTo>
                    <a:pt x="1270950" y="460143"/>
                  </a:lnTo>
                  <a:lnTo>
                    <a:pt x="1270950" y="457838"/>
                  </a:lnTo>
                  <a:lnTo>
                    <a:pt x="1272657" y="460143"/>
                  </a:lnTo>
                  <a:lnTo>
                    <a:pt x="1272657" y="462355"/>
                  </a:lnTo>
                  <a:lnTo>
                    <a:pt x="1272657" y="460143"/>
                  </a:lnTo>
                  <a:lnTo>
                    <a:pt x="1274341" y="457838"/>
                  </a:lnTo>
                  <a:lnTo>
                    <a:pt x="1274341" y="460143"/>
                  </a:lnTo>
                  <a:lnTo>
                    <a:pt x="1276049" y="473505"/>
                  </a:lnTo>
                  <a:lnTo>
                    <a:pt x="1277756" y="493596"/>
                  </a:lnTo>
                  <a:lnTo>
                    <a:pt x="1279440" y="493596"/>
                  </a:lnTo>
                  <a:lnTo>
                    <a:pt x="1282831" y="473505"/>
                  </a:lnTo>
                  <a:lnTo>
                    <a:pt x="1284539" y="464597"/>
                  </a:lnTo>
                  <a:lnTo>
                    <a:pt x="1286294" y="460143"/>
                  </a:lnTo>
                  <a:lnTo>
                    <a:pt x="1286294" y="462355"/>
                  </a:lnTo>
                  <a:lnTo>
                    <a:pt x="1288001" y="464597"/>
                  </a:lnTo>
                  <a:lnTo>
                    <a:pt x="1288001" y="462355"/>
                  </a:lnTo>
                  <a:lnTo>
                    <a:pt x="1289685" y="453353"/>
                  </a:lnTo>
                  <a:lnTo>
                    <a:pt x="1293077" y="406538"/>
                  </a:lnTo>
                  <a:lnTo>
                    <a:pt x="1294784" y="399748"/>
                  </a:lnTo>
                  <a:lnTo>
                    <a:pt x="1296492" y="399748"/>
                  </a:lnTo>
                  <a:lnTo>
                    <a:pt x="1298176" y="404233"/>
                  </a:lnTo>
                  <a:lnTo>
                    <a:pt x="1299883" y="393082"/>
                  </a:lnTo>
                  <a:lnTo>
                    <a:pt x="1301567" y="361841"/>
                  </a:lnTo>
                  <a:lnTo>
                    <a:pt x="1303275" y="355145"/>
                  </a:lnTo>
                  <a:lnTo>
                    <a:pt x="1304982" y="355145"/>
                  </a:lnTo>
                  <a:lnTo>
                    <a:pt x="1306666" y="357387"/>
                  </a:lnTo>
                  <a:lnTo>
                    <a:pt x="1308373" y="366295"/>
                  </a:lnTo>
                  <a:lnTo>
                    <a:pt x="1310057" y="366295"/>
                  </a:lnTo>
                  <a:lnTo>
                    <a:pt x="1310057" y="364084"/>
                  </a:lnTo>
                  <a:lnTo>
                    <a:pt x="1311765" y="352840"/>
                  </a:lnTo>
                  <a:lnTo>
                    <a:pt x="1313449" y="357387"/>
                  </a:lnTo>
                  <a:lnTo>
                    <a:pt x="1315156" y="366295"/>
                  </a:lnTo>
                  <a:lnTo>
                    <a:pt x="1318548" y="406538"/>
                  </a:lnTo>
                  <a:lnTo>
                    <a:pt x="1318548" y="404233"/>
                  </a:lnTo>
                  <a:lnTo>
                    <a:pt x="1320255" y="404233"/>
                  </a:lnTo>
                  <a:lnTo>
                    <a:pt x="1321939" y="406538"/>
                  </a:lnTo>
                  <a:lnTo>
                    <a:pt x="1321939" y="410992"/>
                  </a:lnTo>
                  <a:lnTo>
                    <a:pt x="1325354" y="442202"/>
                  </a:lnTo>
                  <a:lnTo>
                    <a:pt x="1330429" y="486899"/>
                  </a:lnTo>
                  <a:lnTo>
                    <a:pt x="1330429" y="484656"/>
                  </a:lnTo>
                  <a:lnTo>
                    <a:pt x="1332137" y="486899"/>
                  </a:lnTo>
                  <a:lnTo>
                    <a:pt x="1333845" y="493596"/>
                  </a:lnTo>
                  <a:lnTo>
                    <a:pt x="1335528" y="504747"/>
                  </a:lnTo>
                  <a:lnTo>
                    <a:pt x="1337236" y="531565"/>
                  </a:lnTo>
                  <a:lnTo>
                    <a:pt x="1338920" y="538261"/>
                  </a:lnTo>
                  <a:lnTo>
                    <a:pt x="1338920" y="536050"/>
                  </a:lnTo>
                  <a:lnTo>
                    <a:pt x="1342335" y="522656"/>
                  </a:lnTo>
                  <a:lnTo>
                    <a:pt x="1344019" y="524899"/>
                  </a:lnTo>
                  <a:lnTo>
                    <a:pt x="1345726" y="529353"/>
                  </a:lnTo>
                  <a:lnTo>
                    <a:pt x="1347410" y="529353"/>
                  </a:lnTo>
                  <a:lnTo>
                    <a:pt x="1347410" y="527111"/>
                  </a:lnTo>
                  <a:lnTo>
                    <a:pt x="1349118" y="522656"/>
                  </a:lnTo>
                  <a:lnTo>
                    <a:pt x="1352509" y="482445"/>
                  </a:lnTo>
                  <a:lnTo>
                    <a:pt x="1354217" y="482445"/>
                  </a:lnTo>
                  <a:lnTo>
                    <a:pt x="1355900" y="475748"/>
                  </a:lnTo>
                  <a:lnTo>
                    <a:pt x="1357608" y="475748"/>
                  </a:lnTo>
                  <a:lnTo>
                    <a:pt x="1359292" y="457838"/>
                  </a:lnTo>
                  <a:lnTo>
                    <a:pt x="1362707" y="417689"/>
                  </a:lnTo>
                  <a:lnTo>
                    <a:pt x="1369561" y="401991"/>
                  </a:lnTo>
                  <a:lnTo>
                    <a:pt x="1371245" y="375235"/>
                  </a:lnTo>
                  <a:lnTo>
                    <a:pt x="1372952" y="375235"/>
                  </a:lnTo>
                  <a:lnTo>
                    <a:pt x="1372952" y="377446"/>
                  </a:lnTo>
                  <a:lnTo>
                    <a:pt x="1372952" y="379689"/>
                  </a:lnTo>
                  <a:lnTo>
                    <a:pt x="1374636" y="384143"/>
                  </a:lnTo>
                  <a:lnTo>
                    <a:pt x="1374636" y="386386"/>
                  </a:lnTo>
                  <a:lnTo>
                    <a:pt x="1378027" y="401991"/>
                  </a:lnTo>
                  <a:lnTo>
                    <a:pt x="1378027" y="399748"/>
                  </a:lnTo>
                  <a:lnTo>
                    <a:pt x="1379735" y="395294"/>
                  </a:lnTo>
                  <a:lnTo>
                    <a:pt x="1381443" y="388597"/>
                  </a:lnTo>
                  <a:lnTo>
                    <a:pt x="1381443" y="390840"/>
                  </a:lnTo>
                  <a:lnTo>
                    <a:pt x="1383126" y="397536"/>
                  </a:lnTo>
                  <a:lnTo>
                    <a:pt x="1386518" y="435505"/>
                  </a:lnTo>
                  <a:lnTo>
                    <a:pt x="1388225" y="446656"/>
                  </a:lnTo>
                  <a:lnTo>
                    <a:pt x="1391617" y="446656"/>
                  </a:lnTo>
                  <a:lnTo>
                    <a:pt x="1393324" y="457838"/>
                  </a:lnTo>
                  <a:lnTo>
                    <a:pt x="1398423" y="495807"/>
                  </a:lnTo>
                  <a:lnTo>
                    <a:pt x="1398423" y="489110"/>
                  </a:lnTo>
                  <a:lnTo>
                    <a:pt x="1401815" y="480202"/>
                  </a:lnTo>
                  <a:lnTo>
                    <a:pt x="1403498" y="489110"/>
                  </a:lnTo>
                  <a:lnTo>
                    <a:pt x="1405206" y="500261"/>
                  </a:lnTo>
                  <a:lnTo>
                    <a:pt x="1406914" y="498050"/>
                  </a:lnTo>
                  <a:lnTo>
                    <a:pt x="1408597" y="489110"/>
                  </a:lnTo>
                  <a:lnTo>
                    <a:pt x="1411989" y="457838"/>
                  </a:lnTo>
                  <a:lnTo>
                    <a:pt x="1413696" y="457838"/>
                  </a:lnTo>
                  <a:lnTo>
                    <a:pt x="1413696" y="460143"/>
                  </a:lnTo>
                  <a:lnTo>
                    <a:pt x="1415404" y="457838"/>
                  </a:lnTo>
                  <a:lnTo>
                    <a:pt x="1418795" y="422143"/>
                  </a:lnTo>
                  <a:lnTo>
                    <a:pt x="1422187" y="390840"/>
                  </a:lnTo>
                  <a:lnTo>
                    <a:pt x="1423870" y="390840"/>
                  </a:lnTo>
                  <a:lnTo>
                    <a:pt x="1425578" y="381900"/>
                  </a:lnTo>
                  <a:lnTo>
                    <a:pt x="1432361" y="332781"/>
                  </a:lnTo>
                  <a:lnTo>
                    <a:pt x="1432361" y="334992"/>
                  </a:lnTo>
                  <a:lnTo>
                    <a:pt x="1434068" y="343931"/>
                  </a:lnTo>
                  <a:lnTo>
                    <a:pt x="1435776" y="341689"/>
                  </a:lnTo>
                  <a:lnTo>
                    <a:pt x="1435776" y="339477"/>
                  </a:lnTo>
                  <a:lnTo>
                    <a:pt x="1437460" y="339477"/>
                  </a:lnTo>
                  <a:lnTo>
                    <a:pt x="1439167" y="330538"/>
                  </a:lnTo>
                  <a:lnTo>
                    <a:pt x="1440851" y="321630"/>
                  </a:lnTo>
                  <a:lnTo>
                    <a:pt x="1440851" y="323841"/>
                  </a:lnTo>
                  <a:lnTo>
                    <a:pt x="1442559" y="337235"/>
                  </a:lnTo>
                  <a:lnTo>
                    <a:pt x="1445950" y="359599"/>
                  </a:lnTo>
                  <a:lnTo>
                    <a:pt x="1451096" y="366295"/>
                  </a:lnTo>
                  <a:lnTo>
                    <a:pt x="1452804" y="393082"/>
                  </a:lnTo>
                  <a:lnTo>
                    <a:pt x="1456195" y="410992"/>
                  </a:lnTo>
                  <a:lnTo>
                    <a:pt x="1456195" y="413204"/>
                  </a:lnTo>
                  <a:lnTo>
                    <a:pt x="1457903" y="419900"/>
                  </a:lnTo>
                  <a:lnTo>
                    <a:pt x="1457903" y="417689"/>
                  </a:lnTo>
                  <a:lnTo>
                    <a:pt x="1459587" y="415446"/>
                  </a:lnTo>
                  <a:lnTo>
                    <a:pt x="1461294" y="417689"/>
                  </a:lnTo>
                  <a:lnTo>
                    <a:pt x="1461294" y="426597"/>
                  </a:lnTo>
                  <a:lnTo>
                    <a:pt x="1464686" y="451142"/>
                  </a:lnTo>
                  <a:lnTo>
                    <a:pt x="1466393" y="451142"/>
                  </a:lnTo>
                  <a:lnTo>
                    <a:pt x="1471492" y="435505"/>
                  </a:lnTo>
                  <a:lnTo>
                    <a:pt x="1473176" y="437748"/>
                  </a:lnTo>
                  <a:lnTo>
                    <a:pt x="1474884" y="446656"/>
                  </a:lnTo>
                  <a:lnTo>
                    <a:pt x="1474884" y="444445"/>
                  </a:lnTo>
                  <a:lnTo>
                    <a:pt x="1481666" y="397536"/>
                  </a:lnTo>
                  <a:lnTo>
                    <a:pt x="1483374" y="404233"/>
                  </a:lnTo>
                  <a:lnTo>
                    <a:pt x="1485058" y="401991"/>
                  </a:lnTo>
                  <a:lnTo>
                    <a:pt x="1486765" y="381900"/>
                  </a:lnTo>
                  <a:lnTo>
                    <a:pt x="1490157" y="359599"/>
                  </a:lnTo>
                  <a:lnTo>
                    <a:pt x="1490157" y="355145"/>
                  </a:lnTo>
                  <a:lnTo>
                    <a:pt x="1493548" y="355145"/>
                  </a:lnTo>
                  <a:lnTo>
                    <a:pt x="1493548" y="361841"/>
                  </a:lnTo>
                  <a:lnTo>
                    <a:pt x="1495256" y="359599"/>
                  </a:lnTo>
                  <a:lnTo>
                    <a:pt x="1498647" y="346143"/>
                  </a:lnTo>
                  <a:lnTo>
                    <a:pt x="1500355" y="337235"/>
                  </a:lnTo>
                  <a:lnTo>
                    <a:pt x="1500355" y="339477"/>
                  </a:lnTo>
                  <a:lnTo>
                    <a:pt x="1502038" y="343931"/>
                  </a:lnTo>
                  <a:lnTo>
                    <a:pt x="1505430" y="370750"/>
                  </a:lnTo>
                  <a:lnTo>
                    <a:pt x="1507137" y="368538"/>
                  </a:lnTo>
                  <a:lnTo>
                    <a:pt x="1507137" y="366295"/>
                  </a:lnTo>
                  <a:lnTo>
                    <a:pt x="1508845" y="368538"/>
                  </a:lnTo>
                  <a:lnTo>
                    <a:pt x="1510529" y="381900"/>
                  </a:lnTo>
                  <a:lnTo>
                    <a:pt x="1512236" y="404233"/>
                  </a:lnTo>
                  <a:lnTo>
                    <a:pt x="1515628" y="428840"/>
                  </a:lnTo>
                  <a:lnTo>
                    <a:pt x="1515628" y="426597"/>
                  </a:lnTo>
                  <a:lnTo>
                    <a:pt x="1517335" y="426597"/>
                  </a:lnTo>
                  <a:lnTo>
                    <a:pt x="1520727" y="446656"/>
                  </a:lnTo>
                  <a:lnTo>
                    <a:pt x="1522410" y="473505"/>
                  </a:lnTo>
                  <a:lnTo>
                    <a:pt x="1524118" y="484656"/>
                  </a:lnTo>
                  <a:lnTo>
                    <a:pt x="1525802" y="482445"/>
                  </a:lnTo>
                  <a:lnTo>
                    <a:pt x="1527581" y="477960"/>
                  </a:lnTo>
                  <a:lnTo>
                    <a:pt x="1529264" y="477960"/>
                  </a:lnTo>
                  <a:lnTo>
                    <a:pt x="1532656" y="498050"/>
                  </a:lnTo>
                  <a:lnTo>
                    <a:pt x="1534363" y="502504"/>
                  </a:lnTo>
                  <a:lnTo>
                    <a:pt x="1536071" y="493596"/>
                  </a:lnTo>
                  <a:lnTo>
                    <a:pt x="1537755" y="482445"/>
                  </a:lnTo>
                  <a:lnTo>
                    <a:pt x="1539462" y="473505"/>
                  </a:lnTo>
                  <a:lnTo>
                    <a:pt x="1541146" y="475748"/>
                  </a:lnTo>
                  <a:lnTo>
                    <a:pt x="1542854" y="482445"/>
                  </a:lnTo>
                  <a:lnTo>
                    <a:pt x="1544537" y="480202"/>
                  </a:lnTo>
                  <a:lnTo>
                    <a:pt x="1546245" y="451142"/>
                  </a:lnTo>
                  <a:lnTo>
                    <a:pt x="1549636" y="437748"/>
                  </a:lnTo>
                  <a:lnTo>
                    <a:pt x="1551344" y="435505"/>
                  </a:lnTo>
                  <a:lnTo>
                    <a:pt x="1553028" y="437748"/>
                  </a:lnTo>
                  <a:lnTo>
                    <a:pt x="1553028" y="435505"/>
                  </a:lnTo>
                  <a:lnTo>
                    <a:pt x="1554735" y="433294"/>
                  </a:lnTo>
                  <a:lnTo>
                    <a:pt x="1554735" y="426597"/>
                  </a:lnTo>
                  <a:lnTo>
                    <a:pt x="1559834" y="404233"/>
                  </a:lnTo>
                  <a:lnTo>
                    <a:pt x="1563226" y="419900"/>
                  </a:lnTo>
                  <a:lnTo>
                    <a:pt x="1564933" y="419900"/>
                  </a:lnTo>
                  <a:lnTo>
                    <a:pt x="1568325" y="404233"/>
                  </a:lnTo>
                  <a:lnTo>
                    <a:pt x="1568325" y="406538"/>
                  </a:lnTo>
                  <a:lnTo>
                    <a:pt x="1570008" y="417689"/>
                  </a:lnTo>
                  <a:lnTo>
                    <a:pt x="1575107" y="446656"/>
                  </a:lnTo>
                  <a:lnTo>
                    <a:pt x="1576815" y="444445"/>
                  </a:lnTo>
                  <a:lnTo>
                    <a:pt x="1576815" y="439991"/>
                  </a:lnTo>
                  <a:lnTo>
                    <a:pt x="1576815" y="442202"/>
                  </a:lnTo>
                  <a:lnTo>
                    <a:pt x="1580206" y="464597"/>
                  </a:lnTo>
                  <a:lnTo>
                    <a:pt x="1583598" y="491353"/>
                  </a:lnTo>
                  <a:lnTo>
                    <a:pt x="1585305" y="489110"/>
                  </a:lnTo>
                  <a:lnTo>
                    <a:pt x="1586989" y="482445"/>
                  </a:lnTo>
                  <a:lnTo>
                    <a:pt x="1588697" y="484656"/>
                  </a:lnTo>
                  <a:lnTo>
                    <a:pt x="1590381" y="493596"/>
                  </a:lnTo>
                  <a:lnTo>
                    <a:pt x="1592088" y="506958"/>
                  </a:lnTo>
                  <a:lnTo>
                    <a:pt x="1592088" y="509201"/>
                  </a:lnTo>
                  <a:lnTo>
                    <a:pt x="1593796" y="506958"/>
                  </a:lnTo>
                  <a:lnTo>
                    <a:pt x="1597187" y="486899"/>
                  </a:lnTo>
                  <a:lnTo>
                    <a:pt x="1598871" y="486899"/>
                  </a:lnTo>
                  <a:lnTo>
                    <a:pt x="1600578" y="489110"/>
                  </a:lnTo>
                  <a:lnTo>
                    <a:pt x="1602286" y="491353"/>
                  </a:lnTo>
                  <a:lnTo>
                    <a:pt x="1602286" y="489110"/>
                  </a:lnTo>
                  <a:lnTo>
                    <a:pt x="1603970" y="484656"/>
                  </a:lnTo>
                  <a:lnTo>
                    <a:pt x="1605677" y="457838"/>
                  </a:lnTo>
                  <a:lnTo>
                    <a:pt x="1607432" y="444445"/>
                  </a:lnTo>
                  <a:lnTo>
                    <a:pt x="1609116" y="442202"/>
                  </a:lnTo>
                  <a:lnTo>
                    <a:pt x="1610824" y="442202"/>
                  </a:lnTo>
                  <a:lnTo>
                    <a:pt x="1612531" y="433294"/>
                  </a:lnTo>
                  <a:lnTo>
                    <a:pt x="1617606" y="390840"/>
                  </a:lnTo>
                  <a:lnTo>
                    <a:pt x="1619314" y="393082"/>
                  </a:lnTo>
                  <a:lnTo>
                    <a:pt x="1619314" y="390840"/>
                  </a:lnTo>
                  <a:lnTo>
                    <a:pt x="1621022" y="390840"/>
                  </a:lnTo>
                  <a:lnTo>
                    <a:pt x="1622705" y="393082"/>
                  </a:lnTo>
                  <a:lnTo>
                    <a:pt x="1622705" y="390840"/>
                  </a:lnTo>
                  <a:lnTo>
                    <a:pt x="1624413" y="379689"/>
                  </a:lnTo>
                  <a:lnTo>
                    <a:pt x="1627804" y="364084"/>
                  </a:lnTo>
                  <a:lnTo>
                    <a:pt x="1629512" y="368538"/>
                  </a:lnTo>
                  <a:lnTo>
                    <a:pt x="1631196" y="384143"/>
                  </a:lnTo>
                  <a:lnTo>
                    <a:pt x="1634587" y="381900"/>
                  </a:lnTo>
                  <a:lnTo>
                    <a:pt x="1634587" y="379689"/>
                  </a:lnTo>
                  <a:lnTo>
                    <a:pt x="1638002" y="375235"/>
                  </a:lnTo>
                  <a:lnTo>
                    <a:pt x="1638002" y="377446"/>
                  </a:lnTo>
                  <a:lnTo>
                    <a:pt x="1643077" y="413204"/>
                  </a:lnTo>
                  <a:lnTo>
                    <a:pt x="1644785" y="413204"/>
                  </a:lnTo>
                  <a:lnTo>
                    <a:pt x="1644785" y="410992"/>
                  </a:lnTo>
                  <a:lnTo>
                    <a:pt x="1646469" y="406538"/>
                  </a:lnTo>
                  <a:lnTo>
                    <a:pt x="1646469" y="408750"/>
                  </a:lnTo>
                  <a:lnTo>
                    <a:pt x="1649884" y="424355"/>
                  </a:lnTo>
                  <a:lnTo>
                    <a:pt x="1651568" y="437748"/>
                  </a:lnTo>
                  <a:lnTo>
                    <a:pt x="1651568" y="439991"/>
                  </a:lnTo>
                  <a:lnTo>
                    <a:pt x="1653275" y="435505"/>
                  </a:lnTo>
                  <a:lnTo>
                    <a:pt x="1656667" y="428840"/>
                  </a:lnTo>
                  <a:lnTo>
                    <a:pt x="1658374" y="426597"/>
                  </a:lnTo>
                  <a:lnTo>
                    <a:pt x="1658374" y="428840"/>
                  </a:lnTo>
                  <a:lnTo>
                    <a:pt x="1660058" y="439991"/>
                  </a:lnTo>
                  <a:lnTo>
                    <a:pt x="1661766" y="439991"/>
                  </a:lnTo>
                  <a:lnTo>
                    <a:pt x="1663450" y="435505"/>
                  </a:lnTo>
                  <a:lnTo>
                    <a:pt x="1665157" y="417689"/>
                  </a:lnTo>
                  <a:lnTo>
                    <a:pt x="1666865" y="404233"/>
                  </a:lnTo>
                  <a:lnTo>
                    <a:pt x="1668548" y="406538"/>
                  </a:lnTo>
                  <a:lnTo>
                    <a:pt x="1670256" y="410992"/>
                  </a:lnTo>
                  <a:lnTo>
                    <a:pt x="1671940" y="397536"/>
                  </a:lnTo>
                  <a:lnTo>
                    <a:pt x="1675355" y="370750"/>
                  </a:lnTo>
                  <a:lnTo>
                    <a:pt x="1678746" y="364084"/>
                  </a:lnTo>
                  <a:lnTo>
                    <a:pt x="1680430" y="370750"/>
                  </a:lnTo>
                  <a:lnTo>
                    <a:pt x="1680430" y="368538"/>
                  </a:lnTo>
                  <a:lnTo>
                    <a:pt x="1682138" y="357387"/>
                  </a:lnTo>
                  <a:lnTo>
                    <a:pt x="1687284" y="334992"/>
                  </a:lnTo>
                  <a:lnTo>
                    <a:pt x="1687284" y="337235"/>
                  </a:lnTo>
                  <a:lnTo>
                    <a:pt x="1687284" y="341689"/>
                  </a:lnTo>
                  <a:lnTo>
                    <a:pt x="1690675" y="355145"/>
                  </a:lnTo>
                  <a:lnTo>
                    <a:pt x="1692383" y="355145"/>
                  </a:lnTo>
                  <a:lnTo>
                    <a:pt x="1695774" y="343931"/>
                  </a:lnTo>
                  <a:lnTo>
                    <a:pt x="1695774" y="346143"/>
                  </a:lnTo>
                  <a:lnTo>
                    <a:pt x="1699166" y="361841"/>
                  </a:lnTo>
                  <a:lnTo>
                    <a:pt x="1700873" y="379689"/>
                  </a:lnTo>
                  <a:lnTo>
                    <a:pt x="1702581" y="384143"/>
                  </a:lnTo>
                  <a:lnTo>
                    <a:pt x="1704265" y="384143"/>
                  </a:lnTo>
                  <a:lnTo>
                    <a:pt x="1705972" y="386386"/>
                  </a:lnTo>
                  <a:lnTo>
                    <a:pt x="1707656" y="406538"/>
                  </a:lnTo>
                  <a:lnTo>
                    <a:pt x="1711048" y="428840"/>
                  </a:lnTo>
                  <a:lnTo>
                    <a:pt x="1712755" y="426597"/>
                  </a:lnTo>
                  <a:lnTo>
                    <a:pt x="1714463" y="426597"/>
                  </a:lnTo>
                  <a:lnTo>
                    <a:pt x="1716146" y="426597"/>
                  </a:lnTo>
                  <a:lnTo>
                    <a:pt x="1719538" y="446656"/>
                  </a:lnTo>
                  <a:lnTo>
                    <a:pt x="1719538" y="457838"/>
                  </a:lnTo>
                  <a:lnTo>
                    <a:pt x="1721245" y="455596"/>
                  </a:lnTo>
                  <a:lnTo>
                    <a:pt x="1722953" y="451142"/>
                  </a:lnTo>
                  <a:lnTo>
                    <a:pt x="1726344" y="444445"/>
                  </a:lnTo>
                  <a:lnTo>
                    <a:pt x="1726344" y="442202"/>
                  </a:lnTo>
                  <a:lnTo>
                    <a:pt x="1729736" y="455596"/>
                  </a:lnTo>
                  <a:lnTo>
                    <a:pt x="1731443" y="453353"/>
                  </a:lnTo>
                  <a:lnTo>
                    <a:pt x="1733127" y="442202"/>
                  </a:lnTo>
                  <a:lnTo>
                    <a:pt x="1734835" y="426597"/>
                  </a:lnTo>
                  <a:lnTo>
                    <a:pt x="1734835" y="424355"/>
                  </a:lnTo>
                  <a:lnTo>
                    <a:pt x="1738226" y="426597"/>
                  </a:lnTo>
                  <a:lnTo>
                    <a:pt x="1739934" y="431051"/>
                  </a:lnTo>
                  <a:lnTo>
                    <a:pt x="1746716" y="401991"/>
                  </a:lnTo>
                  <a:lnTo>
                    <a:pt x="1750108" y="415446"/>
                  </a:lnTo>
                  <a:lnTo>
                    <a:pt x="1751815" y="413204"/>
                  </a:lnTo>
                  <a:lnTo>
                    <a:pt x="1753499" y="397536"/>
                  </a:lnTo>
                  <a:lnTo>
                    <a:pt x="1755207" y="399748"/>
                  </a:lnTo>
                  <a:lnTo>
                    <a:pt x="1756891" y="406538"/>
                  </a:lnTo>
                  <a:lnTo>
                    <a:pt x="1760306" y="428840"/>
                  </a:lnTo>
                  <a:lnTo>
                    <a:pt x="1761990" y="428840"/>
                  </a:lnTo>
                  <a:lnTo>
                    <a:pt x="1761990" y="424355"/>
                  </a:lnTo>
                  <a:lnTo>
                    <a:pt x="1763697" y="426597"/>
                  </a:lnTo>
                  <a:lnTo>
                    <a:pt x="1767136" y="437748"/>
                  </a:lnTo>
                  <a:lnTo>
                    <a:pt x="1770551" y="469051"/>
                  </a:lnTo>
                  <a:lnTo>
                    <a:pt x="1772235" y="466809"/>
                  </a:lnTo>
                  <a:lnTo>
                    <a:pt x="1773942" y="462355"/>
                  </a:lnTo>
                  <a:lnTo>
                    <a:pt x="1773942" y="464597"/>
                  </a:lnTo>
                  <a:lnTo>
                    <a:pt x="1777334" y="480202"/>
                  </a:lnTo>
                  <a:lnTo>
                    <a:pt x="1779041" y="495807"/>
                  </a:lnTo>
                  <a:lnTo>
                    <a:pt x="1780725" y="500261"/>
                  </a:lnTo>
                  <a:lnTo>
                    <a:pt x="1780725" y="498050"/>
                  </a:lnTo>
                  <a:lnTo>
                    <a:pt x="1784117" y="489110"/>
                  </a:lnTo>
                  <a:lnTo>
                    <a:pt x="1787532" y="495807"/>
                  </a:lnTo>
                  <a:lnTo>
                    <a:pt x="1789216" y="502504"/>
                  </a:lnTo>
                  <a:lnTo>
                    <a:pt x="1790923" y="500261"/>
                  </a:lnTo>
                  <a:lnTo>
                    <a:pt x="1792607" y="482445"/>
                  </a:lnTo>
                  <a:lnTo>
                    <a:pt x="1794314" y="473505"/>
                  </a:lnTo>
                  <a:lnTo>
                    <a:pt x="1796022" y="475748"/>
                  </a:lnTo>
                  <a:lnTo>
                    <a:pt x="1797706" y="477960"/>
                  </a:lnTo>
                  <a:lnTo>
                    <a:pt x="1797706" y="475748"/>
                  </a:lnTo>
                  <a:lnTo>
                    <a:pt x="1801097" y="453353"/>
                  </a:lnTo>
                  <a:lnTo>
                    <a:pt x="1804512" y="439991"/>
                  </a:lnTo>
                  <a:lnTo>
                    <a:pt x="1806196" y="437748"/>
                  </a:lnTo>
                  <a:lnTo>
                    <a:pt x="1809588" y="437748"/>
                  </a:lnTo>
                  <a:lnTo>
                    <a:pt x="1809588" y="435505"/>
                  </a:lnTo>
                  <a:lnTo>
                    <a:pt x="1811295" y="426597"/>
                  </a:lnTo>
                  <a:lnTo>
                    <a:pt x="1812979" y="408750"/>
                  </a:lnTo>
                  <a:lnTo>
                    <a:pt x="1814686" y="408750"/>
                  </a:lnTo>
                  <a:lnTo>
                    <a:pt x="1818078" y="419900"/>
                  </a:lnTo>
                  <a:lnTo>
                    <a:pt x="1819785" y="417689"/>
                  </a:lnTo>
                  <a:lnTo>
                    <a:pt x="1821469" y="410992"/>
                  </a:lnTo>
                  <a:lnTo>
                    <a:pt x="1823177" y="406538"/>
                  </a:lnTo>
                  <a:lnTo>
                    <a:pt x="1823177" y="408750"/>
                  </a:lnTo>
                  <a:lnTo>
                    <a:pt x="1826568" y="417689"/>
                  </a:lnTo>
                  <a:lnTo>
                    <a:pt x="1828276" y="431051"/>
                  </a:lnTo>
                  <a:lnTo>
                    <a:pt x="1829960" y="433294"/>
                  </a:lnTo>
                  <a:lnTo>
                    <a:pt x="1829960" y="431051"/>
                  </a:lnTo>
                  <a:lnTo>
                    <a:pt x="1833375" y="424355"/>
                  </a:lnTo>
                  <a:lnTo>
                    <a:pt x="1833375" y="422143"/>
                  </a:lnTo>
                  <a:lnTo>
                    <a:pt x="1833375" y="424355"/>
                  </a:lnTo>
                  <a:lnTo>
                    <a:pt x="1838450" y="451142"/>
                  </a:lnTo>
                  <a:lnTo>
                    <a:pt x="1840157" y="448899"/>
                  </a:lnTo>
                  <a:lnTo>
                    <a:pt x="1841865" y="442202"/>
                  </a:lnTo>
                  <a:lnTo>
                    <a:pt x="1843549" y="439991"/>
                  </a:lnTo>
                  <a:lnTo>
                    <a:pt x="1843549" y="442202"/>
                  </a:lnTo>
                  <a:lnTo>
                    <a:pt x="1845256" y="444445"/>
                  </a:lnTo>
                  <a:lnTo>
                    <a:pt x="1847011" y="455596"/>
                  </a:lnTo>
                  <a:lnTo>
                    <a:pt x="1848695" y="455596"/>
                  </a:lnTo>
                  <a:lnTo>
                    <a:pt x="1848695" y="453353"/>
                  </a:lnTo>
                  <a:lnTo>
                    <a:pt x="1850403" y="444445"/>
                  </a:lnTo>
                  <a:lnTo>
                    <a:pt x="1853794" y="428840"/>
                  </a:lnTo>
                  <a:lnTo>
                    <a:pt x="1853794" y="431051"/>
                  </a:lnTo>
                  <a:lnTo>
                    <a:pt x="1857186" y="435505"/>
                  </a:lnTo>
                  <a:lnTo>
                    <a:pt x="1858893" y="431051"/>
                  </a:lnTo>
                  <a:lnTo>
                    <a:pt x="1863992" y="395294"/>
                  </a:lnTo>
                  <a:lnTo>
                    <a:pt x="1865676" y="397536"/>
                  </a:lnTo>
                  <a:lnTo>
                    <a:pt x="1867383" y="397536"/>
                  </a:lnTo>
                  <a:lnTo>
                    <a:pt x="1867383" y="393082"/>
                  </a:lnTo>
                  <a:lnTo>
                    <a:pt x="1874166" y="359599"/>
                  </a:lnTo>
                  <a:lnTo>
                    <a:pt x="1874166" y="361841"/>
                  </a:lnTo>
                  <a:lnTo>
                    <a:pt x="1877558" y="368538"/>
                  </a:lnTo>
                  <a:lnTo>
                    <a:pt x="1882657" y="348386"/>
                  </a:lnTo>
                  <a:lnTo>
                    <a:pt x="1882657" y="350628"/>
                  </a:lnTo>
                  <a:lnTo>
                    <a:pt x="1887755" y="370750"/>
                  </a:lnTo>
                  <a:lnTo>
                    <a:pt x="1889463" y="368538"/>
                  </a:lnTo>
                  <a:lnTo>
                    <a:pt x="1891147" y="364084"/>
                  </a:lnTo>
                  <a:lnTo>
                    <a:pt x="1892854" y="366295"/>
                  </a:lnTo>
                  <a:lnTo>
                    <a:pt x="1894538" y="372992"/>
                  </a:lnTo>
                  <a:lnTo>
                    <a:pt x="1897953" y="397536"/>
                  </a:lnTo>
                  <a:lnTo>
                    <a:pt x="1897953" y="395294"/>
                  </a:lnTo>
                  <a:lnTo>
                    <a:pt x="1899637" y="393082"/>
                  </a:lnTo>
                  <a:lnTo>
                    <a:pt x="1903029" y="397536"/>
                  </a:lnTo>
                  <a:lnTo>
                    <a:pt x="1908128" y="419900"/>
                  </a:lnTo>
                  <a:lnTo>
                    <a:pt x="1908128" y="417689"/>
                  </a:lnTo>
                  <a:lnTo>
                    <a:pt x="1909835" y="417689"/>
                  </a:lnTo>
                  <a:lnTo>
                    <a:pt x="1911519" y="408750"/>
                  </a:lnTo>
                  <a:lnTo>
                    <a:pt x="1913226" y="410992"/>
                  </a:lnTo>
                  <a:lnTo>
                    <a:pt x="1914934" y="419900"/>
                  </a:lnTo>
                  <a:lnTo>
                    <a:pt x="1916618" y="426597"/>
                  </a:lnTo>
                  <a:lnTo>
                    <a:pt x="1918325" y="417689"/>
                  </a:lnTo>
                  <a:lnTo>
                    <a:pt x="1921717" y="406538"/>
                  </a:lnTo>
                  <a:lnTo>
                    <a:pt x="1923401" y="401991"/>
                  </a:lnTo>
                  <a:lnTo>
                    <a:pt x="1923401" y="404233"/>
                  </a:lnTo>
                  <a:lnTo>
                    <a:pt x="1925108" y="410992"/>
                  </a:lnTo>
                  <a:lnTo>
                    <a:pt x="1926863" y="410992"/>
                  </a:lnTo>
                  <a:lnTo>
                    <a:pt x="1928571" y="401991"/>
                  </a:lnTo>
                  <a:lnTo>
                    <a:pt x="1931962" y="386386"/>
                  </a:lnTo>
                  <a:lnTo>
                    <a:pt x="1931962" y="384143"/>
                  </a:lnTo>
                  <a:lnTo>
                    <a:pt x="1933646" y="386386"/>
                  </a:lnTo>
                  <a:lnTo>
                    <a:pt x="1935353" y="393082"/>
                  </a:lnTo>
                  <a:lnTo>
                    <a:pt x="1935353" y="397536"/>
                  </a:lnTo>
                  <a:lnTo>
                    <a:pt x="1937061" y="395294"/>
                  </a:lnTo>
                  <a:lnTo>
                    <a:pt x="1940452" y="377446"/>
                  </a:lnTo>
                  <a:lnTo>
                    <a:pt x="1942136" y="379689"/>
                  </a:lnTo>
                  <a:lnTo>
                    <a:pt x="1943844" y="388597"/>
                  </a:lnTo>
                  <a:lnTo>
                    <a:pt x="1945551" y="399748"/>
                  </a:lnTo>
                  <a:lnTo>
                    <a:pt x="1947235" y="399748"/>
                  </a:lnTo>
                  <a:lnTo>
                    <a:pt x="1948943" y="397536"/>
                  </a:lnTo>
                  <a:lnTo>
                    <a:pt x="1948943" y="395294"/>
                  </a:lnTo>
                  <a:lnTo>
                    <a:pt x="1952334" y="397536"/>
                  </a:lnTo>
                  <a:lnTo>
                    <a:pt x="1954042" y="410992"/>
                  </a:lnTo>
                  <a:lnTo>
                    <a:pt x="1957433" y="431051"/>
                  </a:lnTo>
                  <a:lnTo>
                    <a:pt x="1957433" y="428840"/>
                  </a:lnTo>
                  <a:lnTo>
                    <a:pt x="1960824" y="426597"/>
                  </a:lnTo>
                  <a:lnTo>
                    <a:pt x="1960824" y="428840"/>
                  </a:lnTo>
                  <a:lnTo>
                    <a:pt x="1967607" y="464597"/>
                  </a:lnTo>
                  <a:lnTo>
                    <a:pt x="1967607" y="462355"/>
                  </a:lnTo>
                  <a:lnTo>
                    <a:pt x="1969315" y="460143"/>
                  </a:lnTo>
                  <a:lnTo>
                    <a:pt x="1971022" y="462355"/>
                  </a:lnTo>
                  <a:lnTo>
                    <a:pt x="1976098" y="484656"/>
                  </a:lnTo>
                  <a:lnTo>
                    <a:pt x="1976098" y="482445"/>
                  </a:lnTo>
                  <a:lnTo>
                    <a:pt x="1979489" y="469051"/>
                  </a:lnTo>
                  <a:lnTo>
                    <a:pt x="1981197" y="466809"/>
                  </a:lnTo>
                  <a:lnTo>
                    <a:pt x="1982904" y="473505"/>
                  </a:lnTo>
                  <a:lnTo>
                    <a:pt x="1984588" y="475748"/>
                  </a:lnTo>
                  <a:lnTo>
                    <a:pt x="1984588" y="477960"/>
                  </a:lnTo>
                  <a:lnTo>
                    <a:pt x="1986295" y="475748"/>
                  </a:lnTo>
                  <a:lnTo>
                    <a:pt x="1987979" y="469051"/>
                  </a:lnTo>
                  <a:lnTo>
                    <a:pt x="1991394" y="453353"/>
                  </a:lnTo>
                  <a:lnTo>
                    <a:pt x="1991394" y="451142"/>
                  </a:lnTo>
                  <a:lnTo>
                    <a:pt x="1993078" y="455596"/>
                  </a:lnTo>
                  <a:lnTo>
                    <a:pt x="1994786" y="457838"/>
                  </a:lnTo>
                  <a:lnTo>
                    <a:pt x="1996470" y="455596"/>
                  </a:lnTo>
                  <a:lnTo>
                    <a:pt x="1998177" y="448899"/>
                  </a:lnTo>
                  <a:lnTo>
                    <a:pt x="1999885" y="431051"/>
                  </a:lnTo>
                  <a:lnTo>
                    <a:pt x="2001569" y="433294"/>
                  </a:lnTo>
                  <a:lnTo>
                    <a:pt x="2003276" y="439991"/>
                  </a:lnTo>
                  <a:lnTo>
                    <a:pt x="2004960" y="444445"/>
                  </a:lnTo>
                  <a:lnTo>
                    <a:pt x="2006715" y="442202"/>
                  </a:lnTo>
                  <a:lnTo>
                    <a:pt x="2010130" y="428840"/>
                  </a:lnTo>
                  <a:lnTo>
                    <a:pt x="2015205" y="448899"/>
                  </a:lnTo>
                  <a:lnTo>
                    <a:pt x="2016913" y="448899"/>
                  </a:lnTo>
                  <a:lnTo>
                    <a:pt x="2016913" y="446656"/>
                  </a:lnTo>
                  <a:lnTo>
                    <a:pt x="2018620" y="439991"/>
                  </a:lnTo>
                  <a:lnTo>
                    <a:pt x="2020304" y="442202"/>
                  </a:lnTo>
                  <a:lnTo>
                    <a:pt x="2022012" y="451142"/>
                  </a:lnTo>
                  <a:lnTo>
                    <a:pt x="2023696" y="462355"/>
                  </a:lnTo>
                  <a:lnTo>
                    <a:pt x="2025403" y="466809"/>
                  </a:lnTo>
                  <a:lnTo>
                    <a:pt x="2027111" y="466809"/>
                  </a:lnTo>
                  <a:lnTo>
                    <a:pt x="2028795" y="457838"/>
                  </a:lnTo>
                  <a:lnTo>
                    <a:pt x="2030502" y="457838"/>
                  </a:lnTo>
                  <a:lnTo>
                    <a:pt x="2032186" y="471294"/>
                  </a:lnTo>
                  <a:lnTo>
                    <a:pt x="2033894" y="475748"/>
                  </a:lnTo>
                  <a:lnTo>
                    <a:pt x="2035601" y="473505"/>
                  </a:lnTo>
                  <a:lnTo>
                    <a:pt x="2037285" y="469051"/>
                  </a:lnTo>
                  <a:lnTo>
                    <a:pt x="2038992" y="457838"/>
                  </a:lnTo>
                  <a:lnTo>
                    <a:pt x="2040676" y="457838"/>
                  </a:lnTo>
                  <a:lnTo>
                    <a:pt x="2040676" y="460143"/>
                  </a:lnTo>
                  <a:lnTo>
                    <a:pt x="2044068" y="466809"/>
                  </a:lnTo>
                  <a:lnTo>
                    <a:pt x="2044068" y="464597"/>
                  </a:lnTo>
                  <a:lnTo>
                    <a:pt x="2045775" y="455596"/>
                  </a:lnTo>
                  <a:lnTo>
                    <a:pt x="2049167" y="435505"/>
                  </a:lnTo>
                  <a:lnTo>
                    <a:pt x="2050874" y="435505"/>
                  </a:lnTo>
                  <a:lnTo>
                    <a:pt x="2050874" y="437748"/>
                  </a:lnTo>
                  <a:lnTo>
                    <a:pt x="2052558" y="437748"/>
                  </a:lnTo>
                  <a:lnTo>
                    <a:pt x="2054266" y="435505"/>
                  </a:lnTo>
                  <a:lnTo>
                    <a:pt x="2055973" y="431051"/>
                  </a:lnTo>
                  <a:lnTo>
                    <a:pt x="2057657" y="413204"/>
                  </a:lnTo>
                  <a:lnTo>
                    <a:pt x="2059364" y="401991"/>
                  </a:lnTo>
                  <a:lnTo>
                    <a:pt x="2061048" y="401991"/>
                  </a:lnTo>
                  <a:lnTo>
                    <a:pt x="2061048" y="404233"/>
                  </a:lnTo>
                  <a:lnTo>
                    <a:pt x="2062756" y="408750"/>
                  </a:lnTo>
                  <a:lnTo>
                    <a:pt x="2064463" y="406538"/>
                  </a:lnTo>
                  <a:lnTo>
                    <a:pt x="2069539" y="379689"/>
                  </a:lnTo>
                  <a:lnTo>
                    <a:pt x="2069539" y="381900"/>
                  </a:lnTo>
                  <a:lnTo>
                    <a:pt x="2072954" y="390840"/>
                  </a:lnTo>
                  <a:lnTo>
                    <a:pt x="2074638" y="388597"/>
                  </a:lnTo>
                  <a:lnTo>
                    <a:pt x="2079737" y="377446"/>
                  </a:lnTo>
                  <a:lnTo>
                    <a:pt x="2079737" y="379689"/>
                  </a:lnTo>
                  <a:lnTo>
                    <a:pt x="2081420" y="388597"/>
                  </a:lnTo>
                  <a:lnTo>
                    <a:pt x="2083128" y="399748"/>
                  </a:lnTo>
                  <a:lnTo>
                    <a:pt x="2084835" y="397536"/>
                  </a:lnTo>
                  <a:lnTo>
                    <a:pt x="2086590" y="393082"/>
                  </a:lnTo>
                  <a:lnTo>
                    <a:pt x="2088274" y="390840"/>
                  </a:lnTo>
                  <a:lnTo>
                    <a:pt x="2089982" y="390840"/>
                  </a:lnTo>
                  <a:lnTo>
                    <a:pt x="2091689" y="401991"/>
                  </a:lnTo>
                  <a:lnTo>
                    <a:pt x="2093373" y="410992"/>
                  </a:lnTo>
                  <a:lnTo>
                    <a:pt x="2095081" y="410992"/>
                  </a:lnTo>
                  <a:lnTo>
                    <a:pt x="2098472" y="401991"/>
                  </a:lnTo>
                  <a:lnTo>
                    <a:pt x="2098472" y="399748"/>
                  </a:lnTo>
                  <a:lnTo>
                    <a:pt x="2100156" y="401991"/>
                  </a:lnTo>
                  <a:lnTo>
                    <a:pt x="2103571" y="415446"/>
                  </a:lnTo>
                  <a:lnTo>
                    <a:pt x="2105255" y="408750"/>
                  </a:lnTo>
                  <a:lnTo>
                    <a:pt x="2108646" y="395294"/>
                  </a:lnTo>
                  <a:lnTo>
                    <a:pt x="2110354" y="395294"/>
                  </a:lnTo>
                  <a:lnTo>
                    <a:pt x="2112061" y="404233"/>
                  </a:lnTo>
                  <a:lnTo>
                    <a:pt x="2113745" y="401991"/>
                  </a:lnTo>
                  <a:lnTo>
                    <a:pt x="2115453" y="390840"/>
                  </a:lnTo>
                  <a:lnTo>
                    <a:pt x="2118844" y="377446"/>
                  </a:lnTo>
                  <a:lnTo>
                    <a:pt x="2120552" y="377446"/>
                  </a:lnTo>
                  <a:lnTo>
                    <a:pt x="2122236" y="386386"/>
                  </a:lnTo>
                  <a:lnTo>
                    <a:pt x="2123943" y="379689"/>
                  </a:lnTo>
                  <a:lnTo>
                    <a:pt x="2127335" y="364084"/>
                  </a:lnTo>
                  <a:lnTo>
                    <a:pt x="2129042" y="364084"/>
                  </a:lnTo>
                  <a:lnTo>
                    <a:pt x="2130726" y="370750"/>
                  </a:lnTo>
                  <a:lnTo>
                    <a:pt x="2132433" y="377446"/>
                  </a:lnTo>
                  <a:lnTo>
                    <a:pt x="2134117" y="377446"/>
                  </a:lnTo>
                  <a:lnTo>
                    <a:pt x="2137532" y="368538"/>
                  </a:lnTo>
                  <a:lnTo>
                    <a:pt x="2139216" y="370750"/>
                  </a:lnTo>
                  <a:lnTo>
                    <a:pt x="2139216" y="375235"/>
                  </a:lnTo>
                  <a:lnTo>
                    <a:pt x="2142608" y="395294"/>
                  </a:lnTo>
                  <a:lnTo>
                    <a:pt x="2144315" y="393082"/>
                  </a:lnTo>
                  <a:lnTo>
                    <a:pt x="2145999" y="388597"/>
                  </a:lnTo>
                  <a:lnTo>
                    <a:pt x="2147707" y="390840"/>
                  </a:lnTo>
                  <a:lnTo>
                    <a:pt x="2149414" y="397536"/>
                  </a:lnTo>
                  <a:lnTo>
                    <a:pt x="2152806" y="422143"/>
                  </a:lnTo>
                  <a:lnTo>
                    <a:pt x="2154489" y="419900"/>
                  </a:lnTo>
                  <a:lnTo>
                    <a:pt x="2156197" y="417689"/>
                  </a:lnTo>
                  <a:lnTo>
                    <a:pt x="2157904" y="417689"/>
                  </a:lnTo>
                  <a:lnTo>
                    <a:pt x="2157904" y="422143"/>
                  </a:lnTo>
                  <a:lnTo>
                    <a:pt x="2159588" y="435505"/>
                  </a:lnTo>
                  <a:lnTo>
                    <a:pt x="2162980" y="444445"/>
                  </a:lnTo>
                  <a:lnTo>
                    <a:pt x="2166395" y="435505"/>
                  </a:lnTo>
                </a:path>
              </a:pathLst>
            </a:custGeom>
            <a:ln w="6469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4" name="object 64" descr=""/>
          <p:cNvSpPr txBox="1"/>
          <p:nvPr/>
        </p:nvSpPr>
        <p:spPr>
          <a:xfrm>
            <a:off x="4820930" y="7994505"/>
            <a:ext cx="1026160" cy="11366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345"/>
              </a:lnSpc>
              <a:spcBef>
                <a:spcPts val="100"/>
              </a:spcBef>
            </a:pPr>
            <a:r>
              <a:rPr dirty="0" sz="300" spc="-45">
                <a:latin typeface="Arial MT"/>
                <a:cs typeface="Arial MT"/>
              </a:rPr>
              <a:t>Corriente</a:t>
            </a:r>
            <a:r>
              <a:rPr dirty="0" sz="300">
                <a:latin typeface="Arial MT"/>
                <a:cs typeface="Arial MT"/>
              </a:rPr>
              <a:t> </a:t>
            </a:r>
            <a:r>
              <a:rPr dirty="0" sz="300" spc="-50">
                <a:latin typeface="Arial MT"/>
                <a:cs typeface="Arial MT"/>
              </a:rPr>
              <a:t>en</a:t>
            </a:r>
            <a:r>
              <a:rPr dirty="0" sz="300" spc="5">
                <a:latin typeface="Arial MT"/>
                <a:cs typeface="Arial MT"/>
              </a:rPr>
              <a:t> </a:t>
            </a:r>
            <a:r>
              <a:rPr dirty="0" sz="300" spc="-45">
                <a:latin typeface="Arial MT"/>
                <a:cs typeface="Arial MT"/>
              </a:rPr>
              <a:t>Tr.</a:t>
            </a:r>
            <a:r>
              <a:rPr dirty="0" sz="300" spc="20">
                <a:latin typeface="Arial MT"/>
                <a:cs typeface="Arial MT"/>
              </a:rPr>
              <a:t> </a:t>
            </a:r>
            <a:r>
              <a:rPr dirty="0" sz="300" spc="-55">
                <a:latin typeface="Arial MT"/>
                <a:cs typeface="Arial MT"/>
              </a:rPr>
              <a:t>CUM230</a:t>
            </a:r>
            <a:r>
              <a:rPr dirty="0" sz="300" spc="5">
                <a:latin typeface="Arial MT"/>
                <a:cs typeface="Arial MT"/>
              </a:rPr>
              <a:t> </a:t>
            </a:r>
            <a:r>
              <a:rPr dirty="0" sz="300" spc="-50">
                <a:latin typeface="Arial MT"/>
                <a:cs typeface="Arial MT"/>
              </a:rPr>
              <a:t>Lado</a:t>
            </a:r>
            <a:r>
              <a:rPr dirty="0" sz="300" spc="5">
                <a:latin typeface="Arial MT"/>
                <a:cs typeface="Arial MT"/>
              </a:rPr>
              <a:t> </a:t>
            </a:r>
            <a:r>
              <a:rPr dirty="0" sz="300" spc="-50">
                <a:latin typeface="Arial MT"/>
                <a:cs typeface="Arial MT"/>
              </a:rPr>
              <a:t>115</a:t>
            </a:r>
            <a:r>
              <a:rPr dirty="0" sz="300">
                <a:latin typeface="Arial MT"/>
                <a:cs typeface="Arial MT"/>
              </a:rPr>
              <a:t> </a:t>
            </a:r>
            <a:r>
              <a:rPr dirty="0" sz="300" spc="-45">
                <a:latin typeface="Arial MT"/>
                <a:cs typeface="Arial MT"/>
              </a:rPr>
              <a:t>kV.</a:t>
            </a:r>
            <a:r>
              <a:rPr dirty="0" sz="300" spc="20">
                <a:latin typeface="Arial MT"/>
                <a:cs typeface="Arial MT"/>
              </a:rPr>
              <a:t> </a:t>
            </a:r>
            <a:r>
              <a:rPr dirty="0" sz="300" spc="-50">
                <a:latin typeface="Arial MT"/>
                <a:cs typeface="Arial MT"/>
              </a:rPr>
              <a:t>Energizando</a:t>
            </a:r>
            <a:r>
              <a:rPr dirty="0" sz="300" spc="5">
                <a:latin typeface="Arial MT"/>
                <a:cs typeface="Arial MT"/>
              </a:rPr>
              <a:t> </a:t>
            </a:r>
            <a:r>
              <a:rPr dirty="0" sz="300" spc="-45">
                <a:latin typeface="Arial MT"/>
                <a:cs typeface="Arial MT"/>
              </a:rPr>
              <a:t>terna</a:t>
            </a:r>
            <a:r>
              <a:rPr dirty="0" sz="300" spc="5">
                <a:latin typeface="Arial MT"/>
                <a:cs typeface="Arial MT"/>
              </a:rPr>
              <a:t> </a:t>
            </a:r>
            <a:r>
              <a:rPr dirty="0" sz="300" spc="-45">
                <a:latin typeface="Arial MT"/>
                <a:cs typeface="Arial MT"/>
              </a:rPr>
              <a:t>1</a:t>
            </a:r>
            <a:r>
              <a:rPr dirty="0" sz="300" spc="5">
                <a:latin typeface="Arial MT"/>
                <a:cs typeface="Arial MT"/>
              </a:rPr>
              <a:t> </a:t>
            </a:r>
            <a:r>
              <a:rPr dirty="0" sz="300" spc="-45">
                <a:latin typeface="Arial MT"/>
                <a:cs typeface="Arial MT"/>
              </a:rPr>
              <a:t>con</a:t>
            </a:r>
            <a:r>
              <a:rPr dirty="0" sz="300">
                <a:latin typeface="Arial MT"/>
                <a:cs typeface="Arial MT"/>
              </a:rPr>
              <a:t> </a:t>
            </a:r>
            <a:r>
              <a:rPr dirty="0" sz="300" spc="-45">
                <a:latin typeface="Arial MT"/>
                <a:cs typeface="Arial MT"/>
              </a:rPr>
              <a:t>y</a:t>
            </a:r>
            <a:r>
              <a:rPr dirty="0" sz="300" spc="20">
                <a:latin typeface="Arial MT"/>
                <a:cs typeface="Arial MT"/>
              </a:rPr>
              <a:t> </a:t>
            </a:r>
            <a:r>
              <a:rPr dirty="0" sz="300" spc="-40">
                <a:latin typeface="Arial MT"/>
                <a:cs typeface="Arial MT"/>
              </a:rPr>
              <a:t>sin</a:t>
            </a:r>
            <a:r>
              <a:rPr dirty="0" sz="300" spc="5">
                <a:latin typeface="Arial MT"/>
                <a:cs typeface="Arial MT"/>
              </a:rPr>
              <a:t> </a:t>
            </a:r>
            <a:r>
              <a:rPr dirty="0" sz="300" spc="-10">
                <a:latin typeface="Arial MT"/>
                <a:cs typeface="Arial MT"/>
              </a:rPr>
              <a:t>reactores.</a:t>
            </a:r>
            <a:endParaRPr sz="300">
              <a:latin typeface="Arial MT"/>
              <a:cs typeface="Arial MT"/>
            </a:endParaRPr>
          </a:p>
          <a:p>
            <a:pPr algn="ctr" marL="8890">
              <a:lnSpc>
                <a:spcPts val="345"/>
              </a:lnSpc>
            </a:pPr>
            <a:r>
              <a:rPr dirty="0" sz="300" spc="-55">
                <a:latin typeface="Arial MT"/>
                <a:cs typeface="Arial MT"/>
              </a:rPr>
              <a:t>Fase</a:t>
            </a:r>
            <a:r>
              <a:rPr dirty="0" sz="300" spc="5">
                <a:latin typeface="Arial MT"/>
                <a:cs typeface="Arial MT"/>
              </a:rPr>
              <a:t> </a:t>
            </a:r>
            <a:r>
              <a:rPr dirty="0" sz="300" spc="-50">
                <a:latin typeface="Arial MT"/>
                <a:cs typeface="Arial MT"/>
              </a:rPr>
              <a:t>A</a:t>
            </a:r>
            <a:endParaRPr sz="300">
              <a:latin typeface="Arial MT"/>
              <a:cs typeface="Arial MT"/>
            </a:endParaRPr>
          </a:p>
        </p:txBody>
      </p:sp>
      <p:sp>
        <p:nvSpPr>
          <p:cNvPr id="65" name="object 6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96240">
              <a:lnSpc>
                <a:spcPts val="1150"/>
              </a:lnSpc>
            </a:pPr>
            <a:r>
              <a:rPr dirty="0" spc="-25"/>
              <a:t>117</a:t>
            </a: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R.C.D.A.</a:t>
            </a:r>
          </a:p>
        </p:txBody>
      </p:sp>
      <p:sp>
        <p:nvSpPr>
          <p:cNvPr id="66" name="object 6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/>
              <a:t>E.T.S.I.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10"/>
              <a:t> </a:t>
            </a:r>
            <a:r>
              <a:rPr dirty="0"/>
              <a:t>UNIVERSIDAD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10"/>
              <a:t>SEVILLA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074419" y="643127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068120" y="427735"/>
            <a:ext cx="5421630" cy="5029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  <a:tabLst>
                <a:tab pos="3194050" algn="l"/>
              </a:tabLst>
            </a:pPr>
            <a:r>
              <a:rPr dirty="0" sz="1100">
                <a:latin typeface="Calibri"/>
                <a:cs typeface="Calibri"/>
              </a:rPr>
              <a:t>CAPITULO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VI</a:t>
            </a:r>
            <a:r>
              <a:rPr dirty="0" sz="1100">
                <a:latin typeface="Calibri"/>
                <a:cs typeface="Calibri"/>
              </a:rPr>
              <a:t>	TRANSITORIOS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ELECTROMAGNÉTICOS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0"/>
              </a:spcBef>
            </a:pPr>
            <a:endParaRPr sz="1100">
              <a:latin typeface="Calibri"/>
              <a:cs typeface="Calibri"/>
            </a:endParaRPr>
          </a:p>
          <a:p>
            <a:pPr algn="just" marL="12700" marR="7620">
              <a:lnSpc>
                <a:spcPct val="143700"/>
              </a:lnSpc>
            </a:pP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reactores</a:t>
            </a:r>
            <a:r>
              <a:rPr dirty="0" sz="1200" spc="45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conectados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disminuyen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sobretensiones,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compara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las </a:t>
            </a:r>
            <a:r>
              <a:rPr dirty="0" sz="1200">
                <a:latin typeface="Times New Roman"/>
                <a:cs typeface="Times New Roman"/>
              </a:rPr>
              <a:t>sobretensiones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energización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reactores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conectados.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Esto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era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esperarse </a:t>
            </a:r>
            <a:r>
              <a:rPr dirty="0" sz="1200">
                <a:latin typeface="Times New Roman"/>
                <a:cs typeface="Times New Roman"/>
              </a:rPr>
              <a:t>ya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razón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haber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incluido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reactores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diseño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justamente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para </a:t>
            </a:r>
            <a:r>
              <a:rPr dirty="0" sz="1200">
                <a:latin typeface="Times New Roman"/>
                <a:cs typeface="Times New Roman"/>
              </a:rPr>
              <a:t>mitigar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sobretensiones que 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producirán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 </a:t>
            </a:r>
            <a:r>
              <a:rPr dirty="0" sz="1200" spc="-10">
                <a:latin typeface="Times New Roman"/>
                <a:cs typeface="Times New Roman"/>
              </a:rPr>
              <a:t>misma.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900"/>
              </a:lnSpc>
              <a:spcBef>
                <a:spcPts val="1000"/>
              </a:spcBef>
            </a:pPr>
            <a:r>
              <a:rPr dirty="0" sz="1200">
                <a:latin typeface="Times New Roman"/>
                <a:cs typeface="Times New Roman"/>
              </a:rPr>
              <a:t>Pero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muestra 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Figura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6.8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reactores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reducen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cierto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porcentaje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las </a:t>
            </a:r>
            <a:r>
              <a:rPr dirty="0" sz="1200">
                <a:latin typeface="Times New Roman"/>
                <a:cs typeface="Times New Roman"/>
              </a:rPr>
              <a:t>sobretensiones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son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medio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idóneo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limitar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sobretensiones,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utilizan </a:t>
            </a:r>
            <a:r>
              <a:rPr dirty="0" sz="1200">
                <a:latin typeface="Times New Roman"/>
                <a:cs typeface="Times New Roman"/>
              </a:rPr>
              <a:t>primordialmente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control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estado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estable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voltaje,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más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adelante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analizarán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técnicas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mitigar esta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sobretensiones.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latin typeface="Times New Roman"/>
                <a:cs typeface="Times New Roman"/>
              </a:rPr>
              <a:t>6.7.2</a:t>
            </a:r>
            <a:r>
              <a:rPr dirty="0" sz="1200" spc="270" b="1">
                <a:latin typeface="Times New Roman"/>
                <a:cs typeface="Times New Roman"/>
              </a:rPr>
              <a:t>  </a:t>
            </a:r>
            <a:r>
              <a:rPr dirty="0" sz="1200" b="1">
                <a:latin typeface="Times New Roman"/>
                <a:cs typeface="Times New Roman"/>
              </a:rPr>
              <a:t>Energización por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ternas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800"/>
              </a:lnSpc>
              <a:spcBef>
                <a:spcPts val="185"/>
              </a:spcBef>
            </a:pP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Figura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6.9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muestra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comparación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energizar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ternas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separado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y </a:t>
            </a:r>
            <a:r>
              <a:rPr dirty="0" sz="1200">
                <a:latin typeface="Times New Roman"/>
                <a:cs typeface="Times New Roman"/>
              </a:rPr>
              <a:t>simultáneamente,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ella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evidencia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 es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conveniente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simultáneamente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ternas,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debido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presentan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sobretensiones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permanentes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peligrosas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reactores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conectados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nodo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opuesto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energización,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LT </a:t>
            </a: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ternas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produce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menores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sobretensiones,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vez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primera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estabiliza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sus </a:t>
            </a:r>
            <a:r>
              <a:rPr dirty="0" sz="1200">
                <a:latin typeface="Times New Roman"/>
                <a:cs typeface="Times New Roman"/>
              </a:rPr>
              <a:t>tensiones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puede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energizar la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segunda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terna.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200">
              <a:latin typeface="Times New Roman"/>
              <a:cs typeface="Times New Roman"/>
            </a:endParaRPr>
          </a:p>
          <a:p>
            <a:pPr marL="294005">
              <a:lnSpc>
                <a:spcPct val="100000"/>
              </a:lnSpc>
            </a:pPr>
            <a:r>
              <a:rPr dirty="0" sz="1200" b="1" i="1">
                <a:latin typeface="Times New Roman"/>
                <a:cs typeface="Times New Roman"/>
              </a:rPr>
              <a:t>Figura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6.9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Comparación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 transitorios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en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SAN-230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energizando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1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y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2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ternas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74419" y="9822179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1068120" y="7240905"/>
            <a:ext cx="5428615" cy="24326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primer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análisis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obtienen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recomendable:</a:t>
            </a:r>
            <a:endParaRPr sz="1200">
              <a:latin typeface="Times New Roman"/>
              <a:cs typeface="Times New Roman"/>
            </a:endParaRPr>
          </a:p>
          <a:p>
            <a:pPr marL="502284" indent="-227965">
              <a:lnSpc>
                <a:spcPct val="100000"/>
              </a:lnSpc>
              <a:spcBef>
                <a:spcPts val="1140"/>
              </a:spcBef>
              <a:buFont typeface="Wingdings"/>
              <a:buChar char=""/>
              <a:tabLst>
                <a:tab pos="502284" algn="l"/>
              </a:tabLst>
            </a:pP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0">
                <a:latin typeface="Times New Roman"/>
                <a:cs typeface="Times New Roman"/>
              </a:rPr>
              <a:t> energización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ternas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-10">
                <a:latin typeface="Times New Roman"/>
                <a:cs typeface="Times New Roman"/>
              </a:rPr>
              <a:t> separado</a:t>
            </a:r>
            <a:endParaRPr sz="1200">
              <a:latin typeface="Times New Roman"/>
              <a:cs typeface="Times New Roman"/>
            </a:endParaRPr>
          </a:p>
          <a:p>
            <a:pPr marL="502284" indent="-227965">
              <a:lnSpc>
                <a:spcPct val="100000"/>
              </a:lnSpc>
              <a:spcBef>
                <a:spcPts val="45"/>
              </a:spcBef>
              <a:buFont typeface="Wingdings"/>
              <a:buChar char=""/>
              <a:tabLst>
                <a:tab pos="502284" algn="l"/>
              </a:tabLst>
            </a:pP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energización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transmisión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reactores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conectados.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7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77825" algn="l"/>
              </a:tabLst>
            </a:pPr>
            <a:r>
              <a:rPr dirty="0" sz="1200" spc="-25" b="1">
                <a:latin typeface="Times New Roman"/>
                <a:cs typeface="Times New Roman"/>
              </a:rPr>
              <a:t>6.8</a:t>
            </a:r>
            <a:r>
              <a:rPr dirty="0" sz="1200" b="1">
                <a:latin typeface="Times New Roman"/>
                <a:cs typeface="Times New Roman"/>
              </a:rPr>
              <a:t>	ENERGIZACIÓN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DE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LÍNEA DE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TRANSMISIÓN </a:t>
            </a:r>
            <a:r>
              <a:rPr dirty="0" sz="1200" spc="-10" b="1">
                <a:latin typeface="Times New Roman"/>
                <a:cs typeface="Times New Roman"/>
              </a:rPr>
              <a:t>PCA-</a:t>
            </a:r>
            <a:r>
              <a:rPr dirty="0" sz="1200" b="1">
                <a:latin typeface="Times New Roman"/>
                <a:cs typeface="Times New Roman"/>
              </a:rPr>
              <a:t>SAN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25" b="1">
                <a:latin typeface="Times New Roman"/>
                <a:cs typeface="Times New Roman"/>
              </a:rPr>
              <a:t>230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ct val="143300"/>
              </a:lnSpc>
              <a:spcBef>
                <a:spcPts val="190"/>
              </a:spcBef>
            </a:pP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transmisión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comprende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tramos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CUM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PCA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230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(30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km)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y </a:t>
            </a:r>
            <a:r>
              <a:rPr dirty="0" sz="1200">
                <a:latin typeface="Times New Roman"/>
                <a:cs typeface="Times New Roman"/>
              </a:rPr>
              <a:t>línea PCA-SAN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230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(245 </a:t>
            </a:r>
            <a:r>
              <a:rPr dirty="0" sz="1200" spc="-20">
                <a:latin typeface="Times New Roman"/>
                <a:cs typeface="Times New Roman"/>
              </a:rPr>
              <a:t>km).</a:t>
            </a:r>
            <a:endParaRPr sz="1200">
              <a:latin typeface="Times New Roman"/>
              <a:cs typeface="Times New Roman"/>
            </a:endParaRPr>
          </a:p>
          <a:p>
            <a:pPr marL="12700" marR="12700">
              <a:lnSpc>
                <a:spcPct val="143300"/>
              </a:lnSpc>
              <a:spcBef>
                <a:spcPts val="1010"/>
              </a:spcBef>
            </a:pP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tramos,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presente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mayores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exigencias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cuanto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sobretensiones </a:t>
            </a:r>
            <a:r>
              <a:rPr dirty="0" sz="1200">
                <a:latin typeface="Times New Roman"/>
                <a:cs typeface="Times New Roman"/>
              </a:rPr>
              <a:t>será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el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tramo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PCA-SAN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230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longitud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configuración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doble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terna.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análisis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071873" y="7008575"/>
            <a:ext cx="453390" cy="108585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2700" marR="5080">
              <a:lnSpc>
                <a:spcPct val="111000"/>
              </a:lnSpc>
              <a:spcBef>
                <a:spcPts val="80"/>
              </a:spcBef>
            </a:pPr>
            <a:r>
              <a:rPr dirty="0" sz="250" spc="-10">
                <a:latin typeface="Arial MT"/>
                <a:cs typeface="Arial MT"/>
              </a:rPr>
              <a:t>SLC_5_lt_en1terna.pl4:</a:t>
            </a:r>
            <a:r>
              <a:rPr dirty="0" sz="250" spc="185">
                <a:latin typeface="Arial MT"/>
                <a:cs typeface="Arial MT"/>
              </a:rPr>
              <a:t> </a:t>
            </a:r>
            <a:r>
              <a:rPr dirty="0" sz="250" spc="-10">
                <a:solidFill>
                  <a:srgbClr val="008000"/>
                </a:solidFill>
                <a:latin typeface="Arial MT"/>
                <a:cs typeface="Arial MT"/>
              </a:rPr>
              <a:t>v:S1B</a:t>
            </a:r>
            <a:r>
              <a:rPr dirty="0" sz="250" spc="50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dirty="0" sz="250" spc="-10">
                <a:latin typeface="Arial MT"/>
                <a:cs typeface="Arial MT"/>
              </a:rPr>
              <a:t>slc_5_lt_2ternas.pl4:</a:t>
            </a:r>
            <a:r>
              <a:rPr dirty="0" sz="250" spc="160">
                <a:latin typeface="Arial MT"/>
                <a:cs typeface="Arial MT"/>
              </a:rPr>
              <a:t> </a:t>
            </a:r>
            <a:r>
              <a:rPr dirty="0" sz="250" spc="-10">
                <a:solidFill>
                  <a:srgbClr val="FF0000"/>
                </a:solidFill>
                <a:latin typeface="Arial MT"/>
                <a:cs typeface="Arial MT"/>
              </a:rPr>
              <a:t>v:S1B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1196237" y="5751341"/>
            <a:ext cx="2607310" cy="1225550"/>
          </a:xfrm>
          <a:custGeom>
            <a:avLst/>
            <a:gdLst/>
            <a:ahLst/>
            <a:cxnLst/>
            <a:rect l="l" t="t" r="r" b="b"/>
            <a:pathLst>
              <a:path w="2607310" h="1225550">
                <a:moveTo>
                  <a:pt x="0" y="1204445"/>
                </a:moveTo>
                <a:lnTo>
                  <a:pt x="2607109" y="1204446"/>
                </a:lnTo>
                <a:lnTo>
                  <a:pt x="2607109" y="0"/>
                </a:lnTo>
                <a:lnTo>
                  <a:pt x="0" y="0"/>
                </a:lnTo>
                <a:lnTo>
                  <a:pt x="0" y="1204445"/>
                </a:lnTo>
                <a:close/>
              </a:path>
              <a:path w="2607310" h="1225550">
                <a:moveTo>
                  <a:pt x="0" y="1204445"/>
                </a:moveTo>
                <a:lnTo>
                  <a:pt x="0" y="1225544"/>
                </a:lnTo>
              </a:path>
            </a:pathLst>
          </a:custGeom>
          <a:ln w="62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1151075" y="6962085"/>
            <a:ext cx="91440" cy="68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50" spc="-20">
                <a:latin typeface="Arial MT"/>
                <a:cs typeface="Arial MT"/>
              </a:rPr>
              <a:t>0,00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1456146" y="6955787"/>
            <a:ext cx="262255" cy="21590"/>
          </a:xfrm>
          <a:custGeom>
            <a:avLst/>
            <a:gdLst/>
            <a:ahLst/>
            <a:cxnLst/>
            <a:rect l="l" t="t" r="r" b="b"/>
            <a:pathLst>
              <a:path w="262255" h="21590">
                <a:moveTo>
                  <a:pt x="0" y="0"/>
                </a:moveTo>
                <a:lnTo>
                  <a:pt x="0" y="21098"/>
                </a:lnTo>
              </a:path>
              <a:path w="262255" h="21590">
                <a:moveTo>
                  <a:pt x="261955" y="0"/>
                </a:moveTo>
                <a:lnTo>
                  <a:pt x="261955" y="21098"/>
                </a:lnTo>
              </a:path>
            </a:pathLst>
          </a:custGeom>
          <a:ln w="62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1672866" y="6962085"/>
            <a:ext cx="91440" cy="68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50" spc="-20">
                <a:latin typeface="Arial MT"/>
                <a:cs typeface="Arial MT"/>
              </a:rPr>
              <a:t>0,04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1977959" y="6955787"/>
            <a:ext cx="262255" cy="21590"/>
          </a:xfrm>
          <a:custGeom>
            <a:avLst/>
            <a:gdLst/>
            <a:ahLst/>
            <a:cxnLst/>
            <a:rect l="l" t="t" r="r" b="b"/>
            <a:pathLst>
              <a:path w="262255" h="21590">
                <a:moveTo>
                  <a:pt x="0" y="0"/>
                </a:moveTo>
                <a:lnTo>
                  <a:pt x="0" y="21098"/>
                </a:lnTo>
              </a:path>
              <a:path w="262255" h="21590">
                <a:moveTo>
                  <a:pt x="261955" y="0"/>
                </a:moveTo>
                <a:lnTo>
                  <a:pt x="261955" y="21098"/>
                </a:lnTo>
              </a:path>
            </a:pathLst>
          </a:custGeom>
          <a:ln w="62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2194735" y="6962085"/>
            <a:ext cx="91440" cy="68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50" spc="-20">
                <a:latin typeface="Arial MT"/>
                <a:cs typeface="Arial MT"/>
              </a:rPr>
              <a:t>0,08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2499829" y="6955787"/>
            <a:ext cx="260350" cy="21590"/>
          </a:xfrm>
          <a:custGeom>
            <a:avLst/>
            <a:gdLst/>
            <a:ahLst/>
            <a:cxnLst/>
            <a:rect l="l" t="t" r="r" b="b"/>
            <a:pathLst>
              <a:path w="260350" h="21590">
                <a:moveTo>
                  <a:pt x="0" y="0"/>
                </a:moveTo>
                <a:lnTo>
                  <a:pt x="0" y="21098"/>
                </a:lnTo>
              </a:path>
              <a:path w="260350" h="21590">
                <a:moveTo>
                  <a:pt x="259914" y="0"/>
                </a:moveTo>
                <a:lnTo>
                  <a:pt x="259914" y="21098"/>
                </a:lnTo>
              </a:path>
            </a:pathLst>
          </a:custGeom>
          <a:ln w="62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2714508" y="6962085"/>
            <a:ext cx="91440" cy="68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50" spc="-20">
                <a:latin typeface="Arial MT"/>
                <a:cs typeface="Arial MT"/>
              </a:rPr>
              <a:t>0,12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3021642" y="6955787"/>
            <a:ext cx="260350" cy="21590"/>
          </a:xfrm>
          <a:custGeom>
            <a:avLst/>
            <a:gdLst/>
            <a:ahLst/>
            <a:cxnLst/>
            <a:rect l="l" t="t" r="r" b="b"/>
            <a:pathLst>
              <a:path w="260350" h="21590">
                <a:moveTo>
                  <a:pt x="0" y="0"/>
                </a:moveTo>
                <a:lnTo>
                  <a:pt x="0" y="21098"/>
                </a:lnTo>
              </a:path>
              <a:path w="260350" h="21590">
                <a:moveTo>
                  <a:pt x="259914" y="0"/>
                </a:moveTo>
                <a:lnTo>
                  <a:pt x="259914" y="21098"/>
                </a:lnTo>
              </a:path>
            </a:pathLst>
          </a:custGeom>
          <a:ln w="62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3236406" y="6962085"/>
            <a:ext cx="91440" cy="68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50" spc="-20">
                <a:latin typeface="Arial MT"/>
                <a:cs typeface="Arial MT"/>
              </a:rPr>
              <a:t>0,16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1167831" y="6955787"/>
            <a:ext cx="2635885" cy="21590"/>
          </a:xfrm>
          <a:custGeom>
            <a:avLst/>
            <a:gdLst/>
            <a:ahLst/>
            <a:cxnLst/>
            <a:rect l="l" t="t" r="r" b="b"/>
            <a:pathLst>
              <a:path w="2635885" h="21590">
                <a:moveTo>
                  <a:pt x="2375680" y="0"/>
                </a:moveTo>
                <a:lnTo>
                  <a:pt x="2375680" y="21098"/>
                </a:lnTo>
              </a:path>
              <a:path w="2635885" h="21590">
                <a:moveTo>
                  <a:pt x="2635538" y="0"/>
                </a:moveTo>
                <a:lnTo>
                  <a:pt x="2635538" y="21098"/>
                </a:lnTo>
              </a:path>
              <a:path w="2635885" h="21590">
                <a:moveTo>
                  <a:pt x="26376" y="0"/>
                </a:moveTo>
                <a:lnTo>
                  <a:pt x="0" y="0"/>
                </a:lnTo>
              </a:path>
            </a:pathLst>
          </a:custGeom>
          <a:ln w="62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3589647" y="6962085"/>
            <a:ext cx="61594" cy="68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50" spc="-25">
                <a:latin typeface="Arial MT"/>
                <a:cs typeface="Arial MT"/>
              </a:rPr>
              <a:t>[s]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082019" y="6917701"/>
            <a:ext cx="93345" cy="68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50">
                <a:latin typeface="Arial MT"/>
                <a:cs typeface="Arial MT"/>
              </a:rPr>
              <a:t>-</a:t>
            </a:r>
            <a:r>
              <a:rPr dirty="0" sz="250" spc="-25">
                <a:latin typeface="Arial MT"/>
                <a:cs typeface="Arial MT"/>
              </a:rPr>
              <a:t>400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1167831" y="6805748"/>
            <a:ext cx="26670" cy="0"/>
          </a:xfrm>
          <a:custGeom>
            <a:avLst/>
            <a:gdLst/>
            <a:ahLst/>
            <a:cxnLst/>
            <a:rect l="l" t="t" r="r" b="b"/>
            <a:pathLst>
              <a:path w="26669" h="0">
                <a:moveTo>
                  <a:pt x="26376" y="0"/>
                </a:moveTo>
                <a:lnTo>
                  <a:pt x="0" y="0"/>
                </a:lnTo>
              </a:path>
            </a:pathLst>
          </a:custGeom>
          <a:ln w="63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1082019" y="6767674"/>
            <a:ext cx="93345" cy="68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50">
                <a:latin typeface="Arial MT"/>
                <a:cs typeface="Arial MT"/>
              </a:rPr>
              <a:t>-</a:t>
            </a:r>
            <a:r>
              <a:rPr dirty="0" sz="250" spc="-25">
                <a:latin typeface="Arial MT"/>
                <a:cs typeface="Arial MT"/>
              </a:rPr>
              <a:t>300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22" name="object 22" descr=""/>
          <p:cNvSpPr/>
          <p:nvPr/>
        </p:nvSpPr>
        <p:spPr>
          <a:xfrm>
            <a:off x="1167831" y="6655730"/>
            <a:ext cx="26670" cy="0"/>
          </a:xfrm>
          <a:custGeom>
            <a:avLst/>
            <a:gdLst/>
            <a:ahLst/>
            <a:cxnLst/>
            <a:rect l="l" t="t" r="r" b="b"/>
            <a:pathLst>
              <a:path w="26669" h="0">
                <a:moveTo>
                  <a:pt x="26376" y="0"/>
                </a:moveTo>
                <a:lnTo>
                  <a:pt x="0" y="0"/>
                </a:lnTo>
              </a:path>
            </a:pathLst>
          </a:custGeom>
          <a:ln w="63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 txBox="1"/>
          <p:nvPr/>
        </p:nvSpPr>
        <p:spPr>
          <a:xfrm>
            <a:off x="1082019" y="6617644"/>
            <a:ext cx="93345" cy="68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50">
                <a:latin typeface="Arial MT"/>
                <a:cs typeface="Arial MT"/>
              </a:rPr>
              <a:t>-</a:t>
            </a:r>
            <a:r>
              <a:rPr dirty="0" sz="250" spc="-25">
                <a:latin typeface="Arial MT"/>
                <a:cs typeface="Arial MT"/>
              </a:rPr>
              <a:t>200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24" name="object 24" descr=""/>
          <p:cNvSpPr/>
          <p:nvPr/>
        </p:nvSpPr>
        <p:spPr>
          <a:xfrm>
            <a:off x="1167831" y="6503591"/>
            <a:ext cx="26670" cy="0"/>
          </a:xfrm>
          <a:custGeom>
            <a:avLst/>
            <a:gdLst/>
            <a:ahLst/>
            <a:cxnLst/>
            <a:rect l="l" t="t" r="r" b="b"/>
            <a:pathLst>
              <a:path w="26669" h="0">
                <a:moveTo>
                  <a:pt x="26376" y="0"/>
                </a:moveTo>
                <a:lnTo>
                  <a:pt x="0" y="0"/>
                </a:lnTo>
              </a:path>
            </a:pathLst>
          </a:custGeom>
          <a:ln w="63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 txBox="1"/>
          <p:nvPr/>
        </p:nvSpPr>
        <p:spPr>
          <a:xfrm>
            <a:off x="1082019" y="6465504"/>
            <a:ext cx="93345" cy="68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50">
                <a:latin typeface="Arial MT"/>
                <a:cs typeface="Arial MT"/>
              </a:rPr>
              <a:t>-</a:t>
            </a:r>
            <a:r>
              <a:rPr dirty="0" sz="250" spc="-25">
                <a:latin typeface="Arial MT"/>
                <a:cs typeface="Arial MT"/>
              </a:rPr>
              <a:t>100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26" name="object 26" descr=""/>
          <p:cNvSpPr/>
          <p:nvPr/>
        </p:nvSpPr>
        <p:spPr>
          <a:xfrm>
            <a:off x="1167831" y="6353573"/>
            <a:ext cx="26670" cy="0"/>
          </a:xfrm>
          <a:custGeom>
            <a:avLst/>
            <a:gdLst/>
            <a:ahLst/>
            <a:cxnLst/>
            <a:rect l="l" t="t" r="r" b="b"/>
            <a:pathLst>
              <a:path w="26669" h="0">
                <a:moveTo>
                  <a:pt x="26376" y="0"/>
                </a:moveTo>
                <a:lnTo>
                  <a:pt x="0" y="0"/>
                </a:lnTo>
              </a:path>
            </a:pathLst>
          </a:custGeom>
          <a:ln w="63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 txBox="1"/>
          <p:nvPr/>
        </p:nvSpPr>
        <p:spPr>
          <a:xfrm>
            <a:off x="1130783" y="6315486"/>
            <a:ext cx="45085" cy="68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50" spc="-50">
                <a:latin typeface="Arial MT"/>
                <a:cs typeface="Arial MT"/>
              </a:rPr>
              <a:t>0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28" name="object 28" descr=""/>
          <p:cNvSpPr/>
          <p:nvPr/>
        </p:nvSpPr>
        <p:spPr>
          <a:xfrm>
            <a:off x="1167831" y="6203555"/>
            <a:ext cx="26670" cy="0"/>
          </a:xfrm>
          <a:custGeom>
            <a:avLst/>
            <a:gdLst/>
            <a:ahLst/>
            <a:cxnLst/>
            <a:rect l="l" t="t" r="r" b="b"/>
            <a:pathLst>
              <a:path w="26669" h="0">
                <a:moveTo>
                  <a:pt x="26376" y="0"/>
                </a:moveTo>
                <a:lnTo>
                  <a:pt x="0" y="0"/>
                </a:lnTo>
              </a:path>
            </a:pathLst>
          </a:custGeom>
          <a:ln w="63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 descr=""/>
          <p:cNvSpPr txBox="1"/>
          <p:nvPr/>
        </p:nvSpPr>
        <p:spPr>
          <a:xfrm>
            <a:off x="1094192" y="6165469"/>
            <a:ext cx="80645" cy="68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50" spc="-25">
                <a:latin typeface="Arial MT"/>
                <a:cs typeface="Arial MT"/>
              </a:rPr>
              <a:t>100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30" name="object 30" descr=""/>
          <p:cNvSpPr/>
          <p:nvPr/>
        </p:nvSpPr>
        <p:spPr>
          <a:xfrm>
            <a:off x="1167831" y="6053508"/>
            <a:ext cx="26670" cy="0"/>
          </a:xfrm>
          <a:custGeom>
            <a:avLst/>
            <a:gdLst/>
            <a:ahLst/>
            <a:cxnLst/>
            <a:rect l="l" t="t" r="r" b="b"/>
            <a:pathLst>
              <a:path w="26669" h="0">
                <a:moveTo>
                  <a:pt x="26376" y="0"/>
                </a:moveTo>
                <a:lnTo>
                  <a:pt x="0" y="0"/>
                </a:lnTo>
              </a:path>
            </a:pathLst>
          </a:custGeom>
          <a:ln w="63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 txBox="1"/>
          <p:nvPr/>
        </p:nvSpPr>
        <p:spPr>
          <a:xfrm>
            <a:off x="1094192" y="6015421"/>
            <a:ext cx="80645" cy="68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50" spc="-25">
                <a:latin typeface="Arial MT"/>
                <a:cs typeface="Arial MT"/>
              </a:rPr>
              <a:t>200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32" name="object 32" descr=""/>
          <p:cNvSpPr/>
          <p:nvPr/>
        </p:nvSpPr>
        <p:spPr>
          <a:xfrm>
            <a:off x="1167831" y="5751350"/>
            <a:ext cx="26670" cy="150495"/>
          </a:xfrm>
          <a:custGeom>
            <a:avLst/>
            <a:gdLst/>
            <a:ahLst/>
            <a:cxnLst/>
            <a:rect l="l" t="t" r="r" b="b"/>
            <a:pathLst>
              <a:path w="26669" h="150495">
                <a:moveTo>
                  <a:pt x="26376" y="150017"/>
                </a:moveTo>
                <a:lnTo>
                  <a:pt x="0" y="150017"/>
                </a:lnTo>
              </a:path>
              <a:path w="26669" h="150495">
                <a:moveTo>
                  <a:pt x="26376" y="0"/>
                </a:moveTo>
                <a:lnTo>
                  <a:pt x="0" y="0"/>
                </a:lnTo>
              </a:path>
            </a:pathLst>
          </a:custGeom>
          <a:ln w="62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 descr=""/>
          <p:cNvSpPr txBox="1"/>
          <p:nvPr/>
        </p:nvSpPr>
        <p:spPr>
          <a:xfrm>
            <a:off x="1094192" y="5713264"/>
            <a:ext cx="108585" cy="21907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50" spc="-25">
                <a:latin typeface="Arial MT"/>
                <a:cs typeface="Arial MT"/>
              </a:rPr>
              <a:t>400</a:t>
            </a:r>
            <a:endParaRPr sz="250">
              <a:latin typeface="Arial MT"/>
              <a:cs typeface="Arial MT"/>
            </a:endParaRPr>
          </a:p>
          <a:p>
            <a:pPr marL="12700" marR="5080" indent="24130">
              <a:lnSpc>
                <a:spcPts val="600"/>
              </a:lnSpc>
              <a:spcBef>
                <a:spcPts val="55"/>
              </a:spcBef>
            </a:pPr>
            <a:r>
              <a:rPr dirty="0" sz="250" spc="-20">
                <a:latin typeface="Arial MT"/>
                <a:cs typeface="Arial MT"/>
              </a:rPr>
              <a:t>[kV]</a:t>
            </a:r>
            <a:r>
              <a:rPr dirty="0" sz="250" spc="500">
                <a:latin typeface="Arial MT"/>
                <a:cs typeface="Arial MT"/>
              </a:rPr>
              <a:t> </a:t>
            </a:r>
            <a:r>
              <a:rPr dirty="0" sz="250" spc="-25">
                <a:latin typeface="Arial MT"/>
                <a:cs typeface="Arial MT"/>
              </a:rPr>
              <a:t>300</a:t>
            </a:r>
            <a:endParaRPr sz="250">
              <a:latin typeface="Arial MT"/>
              <a:cs typeface="Arial MT"/>
            </a:endParaRPr>
          </a:p>
        </p:txBody>
      </p:sp>
      <p:grpSp>
        <p:nvGrpSpPr>
          <p:cNvPr id="34" name="object 34" descr=""/>
          <p:cNvGrpSpPr/>
          <p:nvPr/>
        </p:nvGrpSpPr>
        <p:grpSpPr>
          <a:xfrm>
            <a:off x="1193084" y="5836954"/>
            <a:ext cx="2613660" cy="974090"/>
            <a:chOff x="1193084" y="5836954"/>
            <a:chExt cx="2613660" cy="974090"/>
          </a:xfrm>
        </p:grpSpPr>
        <p:sp>
          <p:nvSpPr>
            <p:cNvPr id="35" name="object 35" descr=""/>
            <p:cNvSpPr/>
            <p:nvPr/>
          </p:nvSpPr>
          <p:spPr>
            <a:xfrm>
              <a:off x="1196237" y="5899276"/>
              <a:ext cx="2607310" cy="876935"/>
            </a:xfrm>
            <a:custGeom>
              <a:avLst/>
              <a:gdLst/>
              <a:ahLst/>
              <a:cxnLst/>
              <a:rect l="l" t="t" r="r" b="b"/>
              <a:pathLst>
                <a:path w="2607310" h="876934">
                  <a:moveTo>
                    <a:pt x="0" y="454297"/>
                  </a:moveTo>
                  <a:lnTo>
                    <a:pt x="2029" y="454297"/>
                  </a:lnTo>
                  <a:lnTo>
                    <a:pt x="272095" y="454297"/>
                  </a:lnTo>
                  <a:lnTo>
                    <a:pt x="272095" y="585249"/>
                  </a:lnTo>
                  <a:lnTo>
                    <a:pt x="272095" y="574700"/>
                  </a:lnTo>
                  <a:lnTo>
                    <a:pt x="272095" y="568365"/>
                  </a:lnTo>
                  <a:lnTo>
                    <a:pt x="272095" y="572608"/>
                  </a:lnTo>
                  <a:lnTo>
                    <a:pt x="272095" y="574700"/>
                  </a:lnTo>
                  <a:lnTo>
                    <a:pt x="274136" y="566272"/>
                  </a:lnTo>
                  <a:lnTo>
                    <a:pt x="274136" y="568365"/>
                  </a:lnTo>
                  <a:lnTo>
                    <a:pt x="274136" y="574700"/>
                  </a:lnTo>
                  <a:lnTo>
                    <a:pt x="274136" y="445840"/>
                  </a:lnTo>
                  <a:lnTo>
                    <a:pt x="276148" y="509224"/>
                  </a:lnTo>
                  <a:lnTo>
                    <a:pt x="276148" y="507102"/>
                  </a:lnTo>
                  <a:lnTo>
                    <a:pt x="280201" y="555723"/>
                  </a:lnTo>
                  <a:lnTo>
                    <a:pt x="282241" y="572608"/>
                  </a:lnTo>
                  <a:lnTo>
                    <a:pt x="284282" y="574700"/>
                  </a:lnTo>
                  <a:lnTo>
                    <a:pt x="286294" y="572608"/>
                  </a:lnTo>
                  <a:lnTo>
                    <a:pt x="288334" y="568365"/>
                  </a:lnTo>
                  <a:lnTo>
                    <a:pt x="288334" y="562059"/>
                  </a:lnTo>
                  <a:lnTo>
                    <a:pt x="292387" y="538750"/>
                  </a:lnTo>
                  <a:lnTo>
                    <a:pt x="296440" y="507102"/>
                  </a:lnTo>
                  <a:lnTo>
                    <a:pt x="296440" y="559937"/>
                  </a:lnTo>
                  <a:lnTo>
                    <a:pt x="296440" y="633870"/>
                  </a:lnTo>
                  <a:lnTo>
                    <a:pt x="298480" y="466938"/>
                  </a:lnTo>
                  <a:lnTo>
                    <a:pt x="298480" y="414133"/>
                  </a:lnTo>
                  <a:lnTo>
                    <a:pt x="300493" y="443747"/>
                  </a:lnTo>
                  <a:lnTo>
                    <a:pt x="300493" y="445840"/>
                  </a:lnTo>
                  <a:lnTo>
                    <a:pt x="300493" y="439534"/>
                  </a:lnTo>
                  <a:lnTo>
                    <a:pt x="302533" y="441626"/>
                  </a:lnTo>
                  <a:lnTo>
                    <a:pt x="302533" y="439534"/>
                  </a:lnTo>
                  <a:lnTo>
                    <a:pt x="304574" y="431017"/>
                  </a:lnTo>
                  <a:lnTo>
                    <a:pt x="306586" y="393034"/>
                  </a:lnTo>
                  <a:lnTo>
                    <a:pt x="306586" y="382396"/>
                  </a:lnTo>
                  <a:lnTo>
                    <a:pt x="306586" y="371847"/>
                  </a:lnTo>
                  <a:lnTo>
                    <a:pt x="318829" y="143682"/>
                  </a:lnTo>
                  <a:lnTo>
                    <a:pt x="320870" y="128830"/>
                  </a:lnTo>
                  <a:lnTo>
                    <a:pt x="320870" y="143682"/>
                  </a:lnTo>
                  <a:lnTo>
                    <a:pt x="320870" y="253565"/>
                  </a:lnTo>
                  <a:lnTo>
                    <a:pt x="322882" y="90877"/>
                  </a:lnTo>
                  <a:lnTo>
                    <a:pt x="322882" y="0"/>
                  </a:lnTo>
                  <a:lnTo>
                    <a:pt x="324922" y="59140"/>
                  </a:lnTo>
                  <a:lnTo>
                    <a:pt x="324922" y="52805"/>
                  </a:lnTo>
                  <a:lnTo>
                    <a:pt x="326935" y="65476"/>
                  </a:lnTo>
                  <a:lnTo>
                    <a:pt x="328975" y="63354"/>
                  </a:lnTo>
                  <a:lnTo>
                    <a:pt x="328975" y="54927"/>
                  </a:lnTo>
                  <a:lnTo>
                    <a:pt x="331016" y="44377"/>
                  </a:lnTo>
                  <a:lnTo>
                    <a:pt x="331016" y="46469"/>
                  </a:lnTo>
                  <a:lnTo>
                    <a:pt x="333028" y="29526"/>
                  </a:lnTo>
                  <a:lnTo>
                    <a:pt x="335068" y="27434"/>
                  </a:lnTo>
                  <a:lnTo>
                    <a:pt x="337081" y="29526"/>
                  </a:lnTo>
                  <a:lnTo>
                    <a:pt x="337081" y="27434"/>
                  </a:lnTo>
                  <a:lnTo>
                    <a:pt x="339121" y="37983"/>
                  </a:lnTo>
                  <a:lnTo>
                    <a:pt x="341162" y="69690"/>
                  </a:lnTo>
                  <a:lnTo>
                    <a:pt x="341162" y="71811"/>
                  </a:lnTo>
                  <a:lnTo>
                    <a:pt x="341162" y="67568"/>
                  </a:lnTo>
                  <a:lnTo>
                    <a:pt x="343174" y="69690"/>
                  </a:lnTo>
                  <a:lnTo>
                    <a:pt x="345215" y="107732"/>
                  </a:lnTo>
                  <a:lnTo>
                    <a:pt x="345215" y="223951"/>
                  </a:lnTo>
                  <a:lnTo>
                    <a:pt x="347227" y="126738"/>
                  </a:lnTo>
                  <a:lnTo>
                    <a:pt x="347227" y="122524"/>
                  </a:lnTo>
                  <a:lnTo>
                    <a:pt x="347227" y="18976"/>
                  </a:lnTo>
                  <a:lnTo>
                    <a:pt x="349267" y="158445"/>
                  </a:lnTo>
                  <a:lnTo>
                    <a:pt x="349267" y="154231"/>
                  </a:lnTo>
                  <a:lnTo>
                    <a:pt x="351308" y="173238"/>
                  </a:lnTo>
                  <a:lnTo>
                    <a:pt x="353320" y="219708"/>
                  </a:lnTo>
                  <a:lnTo>
                    <a:pt x="357373" y="251444"/>
                  </a:lnTo>
                  <a:lnTo>
                    <a:pt x="359413" y="276756"/>
                  </a:lnTo>
                  <a:lnTo>
                    <a:pt x="361454" y="287306"/>
                  </a:lnTo>
                  <a:lnTo>
                    <a:pt x="361454" y="285213"/>
                  </a:lnTo>
                  <a:lnTo>
                    <a:pt x="363466" y="321134"/>
                  </a:lnTo>
                  <a:lnTo>
                    <a:pt x="365507" y="346535"/>
                  </a:lnTo>
                  <a:lnTo>
                    <a:pt x="367519" y="342321"/>
                  </a:lnTo>
                  <a:lnTo>
                    <a:pt x="367519" y="344413"/>
                  </a:lnTo>
                  <a:lnTo>
                    <a:pt x="369559" y="378183"/>
                  </a:lnTo>
                  <a:lnTo>
                    <a:pt x="369559" y="481731"/>
                  </a:lnTo>
                  <a:lnTo>
                    <a:pt x="371600" y="240895"/>
                  </a:lnTo>
                  <a:lnTo>
                    <a:pt x="371600" y="249322"/>
                  </a:lnTo>
                  <a:lnTo>
                    <a:pt x="373612" y="365541"/>
                  </a:lnTo>
                  <a:lnTo>
                    <a:pt x="373612" y="369755"/>
                  </a:lnTo>
                  <a:lnTo>
                    <a:pt x="373612" y="361298"/>
                  </a:lnTo>
                  <a:lnTo>
                    <a:pt x="375653" y="369755"/>
                  </a:lnTo>
                  <a:lnTo>
                    <a:pt x="375653" y="382396"/>
                  </a:lnTo>
                  <a:lnTo>
                    <a:pt x="377665" y="371847"/>
                  </a:lnTo>
                  <a:lnTo>
                    <a:pt x="379705" y="350749"/>
                  </a:lnTo>
                  <a:lnTo>
                    <a:pt x="379705" y="352870"/>
                  </a:lnTo>
                  <a:lnTo>
                    <a:pt x="379705" y="346535"/>
                  </a:lnTo>
                  <a:lnTo>
                    <a:pt x="381718" y="327469"/>
                  </a:lnTo>
                  <a:lnTo>
                    <a:pt x="385799" y="310585"/>
                  </a:lnTo>
                  <a:lnTo>
                    <a:pt x="387811" y="306371"/>
                  </a:lnTo>
                  <a:lnTo>
                    <a:pt x="391864" y="287306"/>
                  </a:lnTo>
                  <a:lnTo>
                    <a:pt x="391864" y="285213"/>
                  </a:lnTo>
                  <a:lnTo>
                    <a:pt x="391864" y="283092"/>
                  </a:lnTo>
                  <a:lnTo>
                    <a:pt x="393904" y="280970"/>
                  </a:lnTo>
                  <a:lnTo>
                    <a:pt x="393904" y="291608"/>
                  </a:lnTo>
                  <a:lnTo>
                    <a:pt x="393904" y="393034"/>
                  </a:lnTo>
                  <a:lnTo>
                    <a:pt x="393904" y="335927"/>
                  </a:lnTo>
                  <a:lnTo>
                    <a:pt x="395945" y="230257"/>
                  </a:lnTo>
                  <a:lnTo>
                    <a:pt x="395945" y="219708"/>
                  </a:lnTo>
                  <a:lnTo>
                    <a:pt x="395945" y="135166"/>
                  </a:lnTo>
                  <a:lnTo>
                    <a:pt x="397957" y="270421"/>
                  </a:lnTo>
                  <a:lnTo>
                    <a:pt x="397957" y="259872"/>
                  </a:lnTo>
                  <a:lnTo>
                    <a:pt x="399998" y="278878"/>
                  </a:lnTo>
                  <a:lnTo>
                    <a:pt x="402010" y="268329"/>
                  </a:lnTo>
                  <a:lnTo>
                    <a:pt x="404050" y="257779"/>
                  </a:lnTo>
                  <a:lnTo>
                    <a:pt x="404050" y="261993"/>
                  </a:lnTo>
                  <a:lnTo>
                    <a:pt x="406091" y="257779"/>
                  </a:lnTo>
                  <a:lnTo>
                    <a:pt x="408188" y="268329"/>
                  </a:lnTo>
                  <a:lnTo>
                    <a:pt x="410200" y="291608"/>
                  </a:lnTo>
                  <a:lnTo>
                    <a:pt x="410200" y="287306"/>
                  </a:lnTo>
                  <a:lnTo>
                    <a:pt x="410200" y="306371"/>
                  </a:lnTo>
                  <a:lnTo>
                    <a:pt x="414253" y="363420"/>
                  </a:lnTo>
                  <a:lnTo>
                    <a:pt x="416294" y="357084"/>
                  </a:lnTo>
                  <a:lnTo>
                    <a:pt x="416294" y="359206"/>
                  </a:lnTo>
                  <a:lnTo>
                    <a:pt x="418334" y="422560"/>
                  </a:lnTo>
                  <a:lnTo>
                    <a:pt x="418334" y="509224"/>
                  </a:lnTo>
                  <a:lnTo>
                    <a:pt x="420346" y="386640"/>
                  </a:lnTo>
                  <a:lnTo>
                    <a:pt x="420346" y="388732"/>
                  </a:lnTo>
                  <a:lnTo>
                    <a:pt x="420346" y="395126"/>
                  </a:lnTo>
                  <a:lnTo>
                    <a:pt x="420346" y="312706"/>
                  </a:lnTo>
                  <a:lnTo>
                    <a:pt x="420346" y="346535"/>
                  </a:lnTo>
                  <a:lnTo>
                    <a:pt x="422387" y="507102"/>
                  </a:lnTo>
                  <a:lnTo>
                    <a:pt x="422387" y="509224"/>
                  </a:lnTo>
                  <a:lnTo>
                    <a:pt x="422387" y="507102"/>
                  </a:lnTo>
                  <a:lnTo>
                    <a:pt x="422387" y="498674"/>
                  </a:lnTo>
                  <a:lnTo>
                    <a:pt x="424399" y="519773"/>
                  </a:lnTo>
                  <a:lnTo>
                    <a:pt x="426440" y="547266"/>
                  </a:lnTo>
                  <a:lnTo>
                    <a:pt x="426440" y="549388"/>
                  </a:lnTo>
                  <a:lnTo>
                    <a:pt x="426440" y="553601"/>
                  </a:lnTo>
                  <a:lnTo>
                    <a:pt x="428480" y="576822"/>
                  </a:lnTo>
                  <a:lnTo>
                    <a:pt x="430492" y="593765"/>
                  </a:lnTo>
                  <a:lnTo>
                    <a:pt x="432533" y="661363"/>
                  </a:lnTo>
                  <a:lnTo>
                    <a:pt x="434545" y="671913"/>
                  </a:lnTo>
                  <a:lnTo>
                    <a:pt x="434545" y="669791"/>
                  </a:lnTo>
                  <a:lnTo>
                    <a:pt x="434545" y="684584"/>
                  </a:lnTo>
                  <a:lnTo>
                    <a:pt x="438626" y="733175"/>
                  </a:lnTo>
                  <a:lnTo>
                    <a:pt x="438626" y="748027"/>
                  </a:lnTo>
                  <a:lnTo>
                    <a:pt x="440638" y="745905"/>
                  </a:lnTo>
                  <a:lnTo>
                    <a:pt x="440638" y="741691"/>
                  </a:lnTo>
                  <a:lnTo>
                    <a:pt x="440638" y="745905"/>
                  </a:lnTo>
                  <a:lnTo>
                    <a:pt x="442679" y="805046"/>
                  </a:lnTo>
                  <a:lnTo>
                    <a:pt x="442679" y="876858"/>
                  </a:lnTo>
                  <a:lnTo>
                    <a:pt x="442679" y="843118"/>
                  </a:lnTo>
                  <a:lnTo>
                    <a:pt x="444691" y="737389"/>
                  </a:lnTo>
                  <a:lnTo>
                    <a:pt x="444691" y="669791"/>
                  </a:lnTo>
                  <a:lnTo>
                    <a:pt x="446732" y="836723"/>
                  </a:lnTo>
                  <a:lnTo>
                    <a:pt x="446732" y="830388"/>
                  </a:lnTo>
                  <a:lnTo>
                    <a:pt x="446732" y="821931"/>
                  </a:lnTo>
                  <a:lnTo>
                    <a:pt x="448772" y="830388"/>
                  </a:lnTo>
                  <a:lnTo>
                    <a:pt x="448772" y="836723"/>
                  </a:lnTo>
                  <a:lnTo>
                    <a:pt x="450785" y="813503"/>
                  </a:lnTo>
                  <a:lnTo>
                    <a:pt x="452825" y="792404"/>
                  </a:lnTo>
                  <a:lnTo>
                    <a:pt x="452825" y="790283"/>
                  </a:lnTo>
                  <a:lnTo>
                    <a:pt x="452825" y="796618"/>
                  </a:lnTo>
                  <a:lnTo>
                    <a:pt x="452825" y="794496"/>
                  </a:lnTo>
                  <a:lnTo>
                    <a:pt x="454837" y="786010"/>
                  </a:lnTo>
                  <a:lnTo>
                    <a:pt x="456878" y="788102"/>
                  </a:lnTo>
                  <a:lnTo>
                    <a:pt x="456878" y="786010"/>
                  </a:lnTo>
                  <a:lnTo>
                    <a:pt x="458890" y="786010"/>
                  </a:lnTo>
                  <a:lnTo>
                    <a:pt x="458890" y="783888"/>
                  </a:lnTo>
                  <a:lnTo>
                    <a:pt x="458890" y="779674"/>
                  </a:lnTo>
                  <a:lnTo>
                    <a:pt x="458890" y="781767"/>
                  </a:lnTo>
                  <a:lnTo>
                    <a:pt x="460931" y="769125"/>
                  </a:lnTo>
                  <a:lnTo>
                    <a:pt x="462971" y="739569"/>
                  </a:lnTo>
                  <a:lnTo>
                    <a:pt x="464983" y="726840"/>
                  </a:lnTo>
                  <a:lnTo>
                    <a:pt x="464983" y="724747"/>
                  </a:lnTo>
                  <a:lnTo>
                    <a:pt x="467024" y="714198"/>
                  </a:lnTo>
                  <a:lnTo>
                    <a:pt x="467024" y="728961"/>
                  </a:lnTo>
                  <a:lnTo>
                    <a:pt x="467024" y="811381"/>
                  </a:lnTo>
                  <a:lnTo>
                    <a:pt x="469036" y="646600"/>
                  </a:lnTo>
                  <a:lnTo>
                    <a:pt x="469036" y="648692"/>
                  </a:lnTo>
                  <a:lnTo>
                    <a:pt x="469036" y="652936"/>
                  </a:lnTo>
                  <a:lnTo>
                    <a:pt x="469036" y="648692"/>
                  </a:lnTo>
                  <a:lnTo>
                    <a:pt x="469036" y="581035"/>
                  </a:lnTo>
                  <a:lnTo>
                    <a:pt x="469036" y="616986"/>
                  </a:lnTo>
                  <a:lnTo>
                    <a:pt x="471077" y="714198"/>
                  </a:lnTo>
                  <a:lnTo>
                    <a:pt x="471077" y="701527"/>
                  </a:lnTo>
                  <a:lnTo>
                    <a:pt x="471077" y="695192"/>
                  </a:lnTo>
                  <a:lnTo>
                    <a:pt x="473117" y="699406"/>
                  </a:lnTo>
                  <a:lnTo>
                    <a:pt x="473117" y="680340"/>
                  </a:lnTo>
                  <a:lnTo>
                    <a:pt x="477170" y="619078"/>
                  </a:lnTo>
                  <a:lnTo>
                    <a:pt x="477170" y="616986"/>
                  </a:lnTo>
                  <a:lnTo>
                    <a:pt x="477170" y="621199"/>
                  </a:lnTo>
                  <a:lnTo>
                    <a:pt x="477170" y="623321"/>
                  </a:lnTo>
                  <a:lnTo>
                    <a:pt x="479182" y="612772"/>
                  </a:lnTo>
                  <a:lnTo>
                    <a:pt x="479182" y="614864"/>
                  </a:lnTo>
                  <a:lnTo>
                    <a:pt x="481223" y="616986"/>
                  </a:lnTo>
                  <a:lnTo>
                    <a:pt x="483263" y="621199"/>
                  </a:lnTo>
                  <a:lnTo>
                    <a:pt x="483263" y="616986"/>
                  </a:lnTo>
                  <a:lnTo>
                    <a:pt x="483263" y="619078"/>
                  </a:lnTo>
                  <a:lnTo>
                    <a:pt x="483263" y="623321"/>
                  </a:lnTo>
                  <a:lnTo>
                    <a:pt x="485275" y="621199"/>
                  </a:lnTo>
                  <a:lnTo>
                    <a:pt x="485275" y="616986"/>
                  </a:lnTo>
                  <a:lnTo>
                    <a:pt x="487316" y="614864"/>
                  </a:lnTo>
                  <a:lnTo>
                    <a:pt x="489328" y="604315"/>
                  </a:lnTo>
                  <a:lnTo>
                    <a:pt x="489328" y="600101"/>
                  </a:lnTo>
                  <a:lnTo>
                    <a:pt x="491369" y="631749"/>
                  </a:lnTo>
                  <a:lnTo>
                    <a:pt x="491369" y="714198"/>
                  </a:lnTo>
                  <a:lnTo>
                    <a:pt x="491369" y="650814"/>
                  </a:lnTo>
                  <a:lnTo>
                    <a:pt x="493409" y="578914"/>
                  </a:lnTo>
                  <a:lnTo>
                    <a:pt x="493409" y="602222"/>
                  </a:lnTo>
                  <a:lnTo>
                    <a:pt x="493409" y="595887"/>
                  </a:lnTo>
                  <a:lnTo>
                    <a:pt x="493409" y="540960"/>
                  </a:lnTo>
                  <a:lnTo>
                    <a:pt x="495421" y="695192"/>
                  </a:lnTo>
                  <a:lnTo>
                    <a:pt x="495421" y="693070"/>
                  </a:lnTo>
                  <a:lnTo>
                    <a:pt x="495421" y="676126"/>
                  </a:lnTo>
                  <a:lnTo>
                    <a:pt x="497462" y="686676"/>
                  </a:lnTo>
                  <a:lnTo>
                    <a:pt x="497462" y="684584"/>
                  </a:lnTo>
                  <a:lnTo>
                    <a:pt x="497462" y="669791"/>
                  </a:lnTo>
                  <a:lnTo>
                    <a:pt x="499474" y="655028"/>
                  </a:lnTo>
                  <a:lnTo>
                    <a:pt x="501515" y="657149"/>
                  </a:lnTo>
                  <a:lnTo>
                    <a:pt x="501515" y="665577"/>
                  </a:lnTo>
                  <a:lnTo>
                    <a:pt x="501515" y="674034"/>
                  </a:lnTo>
                  <a:lnTo>
                    <a:pt x="503612" y="674034"/>
                  </a:lnTo>
                  <a:lnTo>
                    <a:pt x="503612" y="684584"/>
                  </a:lnTo>
                  <a:lnTo>
                    <a:pt x="507665" y="724747"/>
                  </a:lnTo>
                  <a:lnTo>
                    <a:pt x="507665" y="722626"/>
                  </a:lnTo>
                  <a:lnTo>
                    <a:pt x="507665" y="720504"/>
                  </a:lnTo>
                  <a:lnTo>
                    <a:pt x="507665" y="724747"/>
                  </a:lnTo>
                  <a:lnTo>
                    <a:pt x="509705" y="733175"/>
                  </a:lnTo>
                  <a:lnTo>
                    <a:pt x="509705" y="731053"/>
                  </a:lnTo>
                  <a:lnTo>
                    <a:pt x="513758" y="726840"/>
                  </a:lnTo>
                  <a:lnTo>
                    <a:pt x="513758" y="716290"/>
                  </a:lnTo>
                  <a:lnTo>
                    <a:pt x="513758" y="726840"/>
                  </a:lnTo>
                  <a:lnTo>
                    <a:pt x="513758" y="735297"/>
                  </a:lnTo>
                  <a:lnTo>
                    <a:pt x="515799" y="735297"/>
                  </a:lnTo>
                  <a:lnTo>
                    <a:pt x="515799" y="741691"/>
                  </a:lnTo>
                  <a:lnTo>
                    <a:pt x="515799" y="826144"/>
                  </a:lnTo>
                  <a:lnTo>
                    <a:pt x="517811" y="688797"/>
                  </a:lnTo>
                  <a:lnTo>
                    <a:pt x="517811" y="690978"/>
                  </a:lnTo>
                  <a:lnTo>
                    <a:pt x="517811" y="714198"/>
                  </a:lnTo>
                  <a:lnTo>
                    <a:pt x="517811" y="709955"/>
                  </a:lnTo>
                  <a:lnTo>
                    <a:pt x="517811" y="657149"/>
                  </a:lnTo>
                  <a:lnTo>
                    <a:pt x="519851" y="781767"/>
                  </a:lnTo>
                  <a:lnTo>
                    <a:pt x="519851" y="764882"/>
                  </a:lnTo>
                  <a:lnTo>
                    <a:pt x="519851" y="750119"/>
                  </a:lnTo>
                  <a:lnTo>
                    <a:pt x="521864" y="752240"/>
                  </a:lnTo>
                  <a:lnTo>
                    <a:pt x="521864" y="750119"/>
                  </a:lnTo>
                  <a:lnTo>
                    <a:pt x="521864" y="728961"/>
                  </a:lnTo>
                  <a:lnTo>
                    <a:pt x="525916" y="674034"/>
                  </a:lnTo>
                  <a:lnTo>
                    <a:pt x="525916" y="667699"/>
                  </a:lnTo>
                  <a:lnTo>
                    <a:pt x="525916" y="669791"/>
                  </a:lnTo>
                  <a:lnTo>
                    <a:pt x="525916" y="674034"/>
                  </a:lnTo>
                  <a:lnTo>
                    <a:pt x="527957" y="659242"/>
                  </a:lnTo>
                  <a:lnTo>
                    <a:pt x="529997" y="661363"/>
                  </a:lnTo>
                  <a:lnTo>
                    <a:pt x="529997" y="650814"/>
                  </a:lnTo>
                  <a:lnTo>
                    <a:pt x="532010" y="629627"/>
                  </a:lnTo>
                  <a:lnTo>
                    <a:pt x="532010" y="625413"/>
                  </a:lnTo>
                  <a:lnTo>
                    <a:pt x="532010" y="623321"/>
                  </a:lnTo>
                  <a:lnTo>
                    <a:pt x="534050" y="597979"/>
                  </a:lnTo>
                  <a:lnTo>
                    <a:pt x="538103" y="515559"/>
                  </a:lnTo>
                  <a:lnTo>
                    <a:pt x="538103" y="519773"/>
                  </a:lnTo>
                  <a:lnTo>
                    <a:pt x="538103" y="517651"/>
                  </a:lnTo>
                  <a:lnTo>
                    <a:pt x="540143" y="496553"/>
                  </a:lnTo>
                  <a:lnTo>
                    <a:pt x="540143" y="505010"/>
                  </a:lnTo>
                  <a:lnTo>
                    <a:pt x="540143" y="581035"/>
                  </a:lnTo>
                  <a:lnTo>
                    <a:pt x="542156" y="424682"/>
                  </a:lnTo>
                  <a:lnTo>
                    <a:pt x="542156" y="426804"/>
                  </a:lnTo>
                  <a:lnTo>
                    <a:pt x="542156" y="443747"/>
                  </a:lnTo>
                  <a:lnTo>
                    <a:pt x="542156" y="428896"/>
                  </a:lnTo>
                  <a:lnTo>
                    <a:pt x="542156" y="390913"/>
                  </a:lnTo>
                  <a:lnTo>
                    <a:pt x="542156" y="399370"/>
                  </a:lnTo>
                  <a:lnTo>
                    <a:pt x="544196" y="483823"/>
                  </a:lnTo>
                  <a:lnTo>
                    <a:pt x="544196" y="469060"/>
                  </a:lnTo>
                  <a:lnTo>
                    <a:pt x="546208" y="424682"/>
                  </a:lnTo>
                  <a:lnTo>
                    <a:pt x="546208" y="422560"/>
                  </a:lnTo>
                  <a:lnTo>
                    <a:pt x="546208" y="397248"/>
                  </a:lnTo>
                  <a:lnTo>
                    <a:pt x="550289" y="319042"/>
                  </a:lnTo>
                  <a:lnTo>
                    <a:pt x="550289" y="310585"/>
                  </a:lnTo>
                  <a:lnTo>
                    <a:pt x="550289" y="312706"/>
                  </a:lnTo>
                  <a:lnTo>
                    <a:pt x="550289" y="316920"/>
                  </a:lnTo>
                  <a:lnTo>
                    <a:pt x="550289" y="312706"/>
                  </a:lnTo>
                  <a:lnTo>
                    <a:pt x="552302" y="302157"/>
                  </a:lnTo>
                  <a:lnTo>
                    <a:pt x="552302" y="300035"/>
                  </a:lnTo>
                  <a:lnTo>
                    <a:pt x="554342" y="302157"/>
                  </a:lnTo>
                  <a:lnTo>
                    <a:pt x="554342" y="295822"/>
                  </a:lnTo>
                  <a:lnTo>
                    <a:pt x="556354" y="264115"/>
                  </a:lnTo>
                  <a:lnTo>
                    <a:pt x="556354" y="261993"/>
                  </a:lnTo>
                  <a:lnTo>
                    <a:pt x="558395" y="232379"/>
                  </a:lnTo>
                  <a:lnTo>
                    <a:pt x="558395" y="230257"/>
                  </a:lnTo>
                  <a:lnTo>
                    <a:pt x="560435" y="217615"/>
                  </a:lnTo>
                  <a:lnTo>
                    <a:pt x="562448" y="198609"/>
                  </a:lnTo>
                  <a:lnTo>
                    <a:pt x="562448" y="215494"/>
                  </a:lnTo>
                  <a:lnTo>
                    <a:pt x="562448" y="213402"/>
                  </a:lnTo>
                  <a:lnTo>
                    <a:pt x="564488" y="211280"/>
                  </a:lnTo>
                  <a:lnTo>
                    <a:pt x="564488" y="293700"/>
                  </a:lnTo>
                  <a:lnTo>
                    <a:pt x="564488" y="261993"/>
                  </a:lnTo>
                  <a:lnTo>
                    <a:pt x="566500" y="166902"/>
                  </a:lnTo>
                  <a:lnTo>
                    <a:pt x="566500" y="168994"/>
                  </a:lnTo>
                  <a:lnTo>
                    <a:pt x="566500" y="202852"/>
                  </a:lnTo>
                  <a:lnTo>
                    <a:pt x="566500" y="181665"/>
                  </a:lnTo>
                  <a:lnTo>
                    <a:pt x="566500" y="158445"/>
                  </a:lnTo>
                  <a:lnTo>
                    <a:pt x="568541" y="261993"/>
                  </a:lnTo>
                  <a:lnTo>
                    <a:pt x="568541" y="257779"/>
                  </a:lnTo>
                  <a:lnTo>
                    <a:pt x="568541" y="228165"/>
                  </a:lnTo>
                  <a:lnTo>
                    <a:pt x="570582" y="211280"/>
                  </a:lnTo>
                  <a:lnTo>
                    <a:pt x="570582" y="213402"/>
                  </a:lnTo>
                  <a:lnTo>
                    <a:pt x="572594" y="175330"/>
                  </a:lnTo>
                  <a:lnTo>
                    <a:pt x="572594" y="179544"/>
                  </a:lnTo>
                  <a:lnTo>
                    <a:pt x="574634" y="211280"/>
                  </a:lnTo>
                  <a:lnTo>
                    <a:pt x="574634" y="217615"/>
                  </a:lnTo>
                  <a:lnTo>
                    <a:pt x="576646" y="219708"/>
                  </a:lnTo>
                  <a:lnTo>
                    <a:pt x="576646" y="236592"/>
                  </a:lnTo>
                  <a:lnTo>
                    <a:pt x="578687" y="245108"/>
                  </a:lnTo>
                  <a:lnTo>
                    <a:pt x="580699" y="249322"/>
                  </a:lnTo>
                  <a:lnTo>
                    <a:pt x="580699" y="243016"/>
                  </a:lnTo>
                  <a:lnTo>
                    <a:pt x="580699" y="251444"/>
                  </a:lnTo>
                  <a:lnTo>
                    <a:pt x="582740" y="251444"/>
                  </a:lnTo>
                  <a:lnTo>
                    <a:pt x="582740" y="245108"/>
                  </a:lnTo>
                  <a:lnTo>
                    <a:pt x="584780" y="251444"/>
                  </a:lnTo>
                  <a:lnTo>
                    <a:pt x="586793" y="257779"/>
                  </a:lnTo>
                  <a:lnTo>
                    <a:pt x="586793" y="255658"/>
                  </a:lnTo>
                  <a:lnTo>
                    <a:pt x="586793" y="247230"/>
                  </a:lnTo>
                  <a:lnTo>
                    <a:pt x="588833" y="295822"/>
                  </a:lnTo>
                  <a:lnTo>
                    <a:pt x="588833" y="361298"/>
                  </a:lnTo>
                  <a:lnTo>
                    <a:pt x="588833" y="245108"/>
                  </a:lnTo>
                  <a:lnTo>
                    <a:pt x="590845" y="255658"/>
                  </a:lnTo>
                  <a:lnTo>
                    <a:pt x="590845" y="293700"/>
                  </a:lnTo>
                  <a:lnTo>
                    <a:pt x="590845" y="285213"/>
                  </a:lnTo>
                  <a:lnTo>
                    <a:pt x="590845" y="253566"/>
                  </a:lnTo>
                  <a:lnTo>
                    <a:pt x="592886" y="346535"/>
                  </a:lnTo>
                  <a:lnTo>
                    <a:pt x="592886" y="344413"/>
                  </a:lnTo>
                  <a:lnTo>
                    <a:pt x="592886" y="300035"/>
                  </a:lnTo>
                  <a:lnTo>
                    <a:pt x="594926" y="283092"/>
                  </a:lnTo>
                  <a:lnTo>
                    <a:pt x="594926" y="289486"/>
                  </a:lnTo>
                  <a:lnTo>
                    <a:pt x="594926" y="287306"/>
                  </a:lnTo>
                  <a:lnTo>
                    <a:pt x="596939" y="253566"/>
                  </a:lnTo>
                  <a:lnTo>
                    <a:pt x="596939" y="257779"/>
                  </a:lnTo>
                  <a:lnTo>
                    <a:pt x="599036" y="295822"/>
                  </a:lnTo>
                  <a:lnTo>
                    <a:pt x="599036" y="291608"/>
                  </a:lnTo>
                  <a:lnTo>
                    <a:pt x="601076" y="291608"/>
                  </a:lnTo>
                  <a:lnTo>
                    <a:pt x="601076" y="293700"/>
                  </a:lnTo>
                  <a:lnTo>
                    <a:pt x="601076" y="295822"/>
                  </a:lnTo>
                  <a:lnTo>
                    <a:pt x="603089" y="297943"/>
                  </a:lnTo>
                  <a:lnTo>
                    <a:pt x="603089" y="293700"/>
                  </a:lnTo>
                  <a:lnTo>
                    <a:pt x="605129" y="264115"/>
                  </a:lnTo>
                  <a:lnTo>
                    <a:pt x="605129" y="266207"/>
                  </a:lnTo>
                  <a:lnTo>
                    <a:pt x="605129" y="264115"/>
                  </a:lnTo>
                  <a:lnTo>
                    <a:pt x="611222" y="213402"/>
                  </a:lnTo>
                  <a:lnTo>
                    <a:pt x="611222" y="230257"/>
                  </a:lnTo>
                  <a:lnTo>
                    <a:pt x="611222" y="228165"/>
                  </a:lnTo>
                  <a:lnTo>
                    <a:pt x="613235" y="219708"/>
                  </a:lnTo>
                  <a:lnTo>
                    <a:pt x="613235" y="230257"/>
                  </a:lnTo>
                  <a:lnTo>
                    <a:pt x="613235" y="291608"/>
                  </a:lnTo>
                  <a:lnTo>
                    <a:pt x="613235" y="166902"/>
                  </a:lnTo>
                  <a:lnTo>
                    <a:pt x="615275" y="171116"/>
                  </a:lnTo>
                  <a:lnTo>
                    <a:pt x="615275" y="188001"/>
                  </a:lnTo>
                  <a:lnTo>
                    <a:pt x="615275" y="207066"/>
                  </a:lnTo>
                  <a:lnTo>
                    <a:pt x="615275" y="190181"/>
                  </a:lnTo>
                  <a:lnTo>
                    <a:pt x="615275" y="166902"/>
                  </a:lnTo>
                  <a:lnTo>
                    <a:pt x="615275" y="175330"/>
                  </a:lnTo>
                  <a:lnTo>
                    <a:pt x="617316" y="238714"/>
                  </a:lnTo>
                  <a:lnTo>
                    <a:pt x="617316" y="236592"/>
                  </a:lnTo>
                  <a:lnTo>
                    <a:pt x="617316" y="194395"/>
                  </a:lnTo>
                  <a:lnTo>
                    <a:pt x="619328" y="152139"/>
                  </a:lnTo>
                  <a:lnTo>
                    <a:pt x="619328" y="156353"/>
                  </a:lnTo>
                  <a:lnTo>
                    <a:pt x="619328" y="154231"/>
                  </a:lnTo>
                  <a:lnTo>
                    <a:pt x="621368" y="116189"/>
                  </a:lnTo>
                  <a:lnTo>
                    <a:pt x="621368" y="118281"/>
                  </a:lnTo>
                  <a:lnTo>
                    <a:pt x="621368" y="128831"/>
                  </a:lnTo>
                  <a:lnTo>
                    <a:pt x="623381" y="154231"/>
                  </a:lnTo>
                  <a:lnTo>
                    <a:pt x="623381" y="150017"/>
                  </a:lnTo>
                  <a:lnTo>
                    <a:pt x="625421" y="147896"/>
                  </a:lnTo>
                  <a:lnTo>
                    <a:pt x="625421" y="145804"/>
                  </a:lnTo>
                  <a:lnTo>
                    <a:pt x="627462" y="147896"/>
                  </a:lnTo>
                  <a:lnTo>
                    <a:pt x="627462" y="141590"/>
                  </a:lnTo>
                  <a:lnTo>
                    <a:pt x="629474" y="111975"/>
                  </a:lnTo>
                  <a:lnTo>
                    <a:pt x="629474" y="114067"/>
                  </a:lnTo>
                  <a:lnTo>
                    <a:pt x="629474" y="116189"/>
                  </a:lnTo>
                  <a:lnTo>
                    <a:pt x="629474" y="114067"/>
                  </a:lnTo>
                  <a:lnTo>
                    <a:pt x="631515" y="101426"/>
                  </a:lnTo>
                  <a:lnTo>
                    <a:pt x="631515" y="103518"/>
                  </a:lnTo>
                  <a:lnTo>
                    <a:pt x="633527" y="109854"/>
                  </a:lnTo>
                  <a:lnTo>
                    <a:pt x="635567" y="118281"/>
                  </a:lnTo>
                  <a:lnTo>
                    <a:pt x="635567" y="109854"/>
                  </a:lnTo>
                  <a:lnTo>
                    <a:pt x="635567" y="107732"/>
                  </a:lnTo>
                  <a:lnTo>
                    <a:pt x="635567" y="139468"/>
                  </a:lnTo>
                  <a:lnTo>
                    <a:pt x="637608" y="139468"/>
                  </a:lnTo>
                  <a:lnTo>
                    <a:pt x="637608" y="211280"/>
                  </a:lnTo>
                  <a:lnTo>
                    <a:pt x="637608" y="196517"/>
                  </a:lnTo>
                  <a:lnTo>
                    <a:pt x="637608" y="99304"/>
                  </a:lnTo>
                  <a:lnTo>
                    <a:pt x="637608" y="101426"/>
                  </a:lnTo>
                  <a:lnTo>
                    <a:pt x="639620" y="162688"/>
                  </a:lnTo>
                  <a:lnTo>
                    <a:pt x="639620" y="164781"/>
                  </a:lnTo>
                  <a:lnTo>
                    <a:pt x="639620" y="133074"/>
                  </a:lnTo>
                  <a:lnTo>
                    <a:pt x="641661" y="207066"/>
                  </a:lnTo>
                  <a:lnTo>
                    <a:pt x="641661" y="204945"/>
                  </a:lnTo>
                  <a:lnTo>
                    <a:pt x="643673" y="141590"/>
                  </a:lnTo>
                  <a:lnTo>
                    <a:pt x="643673" y="145804"/>
                  </a:lnTo>
                  <a:lnTo>
                    <a:pt x="643673" y="156353"/>
                  </a:lnTo>
                  <a:lnTo>
                    <a:pt x="643673" y="154231"/>
                  </a:lnTo>
                  <a:lnTo>
                    <a:pt x="645713" y="164781"/>
                  </a:lnTo>
                  <a:lnTo>
                    <a:pt x="645713" y="171116"/>
                  </a:lnTo>
                  <a:lnTo>
                    <a:pt x="647754" y="257779"/>
                  </a:lnTo>
                  <a:lnTo>
                    <a:pt x="649766" y="261993"/>
                  </a:lnTo>
                  <a:lnTo>
                    <a:pt x="651807" y="287306"/>
                  </a:lnTo>
                  <a:lnTo>
                    <a:pt x="651807" y="285213"/>
                  </a:lnTo>
                  <a:lnTo>
                    <a:pt x="653819" y="297943"/>
                  </a:lnTo>
                  <a:lnTo>
                    <a:pt x="653819" y="293700"/>
                  </a:lnTo>
                  <a:lnTo>
                    <a:pt x="653819" y="291608"/>
                  </a:lnTo>
                  <a:lnTo>
                    <a:pt x="653819" y="295822"/>
                  </a:lnTo>
                  <a:lnTo>
                    <a:pt x="655859" y="319042"/>
                  </a:lnTo>
                  <a:lnTo>
                    <a:pt x="655859" y="327469"/>
                  </a:lnTo>
                  <a:lnTo>
                    <a:pt x="655859" y="333805"/>
                  </a:lnTo>
                  <a:lnTo>
                    <a:pt x="659912" y="384518"/>
                  </a:lnTo>
                  <a:lnTo>
                    <a:pt x="659912" y="378183"/>
                  </a:lnTo>
                  <a:lnTo>
                    <a:pt x="659912" y="376091"/>
                  </a:lnTo>
                  <a:lnTo>
                    <a:pt x="659912" y="378183"/>
                  </a:lnTo>
                  <a:lnTo>
                    <a:pt x="659912" y="424682"/>
                  </a:lnTo>
                  <a:lnTo>
                    <a:pt x="661953" y="431018"/>
                  </a:lnTo>
                  <a:lnTo>
                    <a:pt x="661953" y="498674"/>
                  </a:lnTo>
                  <a:lnTo>
                    <a:pt x="661953" y="397248"/>
                  </a:lnTo>
                  <a:lnTo>
                    <a:pt x="661953" y="401462"/>
                  </a:lnTo>
                  <a:lnTo>
                    <a:pt x="663965" y="477487"/>
                  </a:lnTo>
                  <a:lnTo>
                    <a:pt x="663965" y="458511"/>
                  </a:lnTo>
                  <a:lnTo>
                    <a:pt x="663965" y="447961"/>
                  </a:lnTo>
                  <a:lnTo>
                    <a:pt x="666005" y="515559"/>
                  </a:lnTo>
                  <a:lnTo>
                    <a:pt x="666005" y="513438"/>
                  </a:lnTo>
                  <a:lnTo>
                    <a:pt x="666005" y="466938"/>
                  </a:lnTo>
                  <a:lnTo>
                    <a:pt x="668018" y="452175"/>
                  </a:lnTo>
                  <a:lnTo>
                    <a:pt x="668018" y="456389"/>
                  </a:lnTo>
                  <a:lnTo>
                    <a:pt x="668018" y="477487"/>
                  </a:lnTo>
                  <a:lnTo>
                    <a:pt x="670058" y="492339"/>
                  </a:lnTo>
                  <a:lnTo>
                    <a:pt x="670058" y="494461"/>
                  </a:lnTo>
                  <a:lnTo>
                    <a:pt x="670058" y="500796"/>
                  </a:lnTo>
                  <a:lnTo>
                    <a:pt x="672099" y="578914"/>
                  </a:lnTo>
                  <a:lnTo>
                    <a:pt x="672099" y="576822"/>
                  </a:lnTo>
                  <a:lnTo>
                    <a:pt x="674111" y="574700"/>
                  </a:lnTo>
                  <a:lnTo>
                    <a:pt x="674111" y="578914"/>
                  </a:lnTo>
                  <a:lnTo>
                    <a:pt x="676151" y="581035"/>
                  </a:lnTo>
                  <a:lnTo>
                    <a:pt x="676151" y="578914"/>
                  </a:lnTo>
                  <a:lnTo>
                    <a:pt x="676151" y="570486"/>
                  </a:lnTo>
                  <a:lnTo>
                    <a:pt x="678164" y="570486"/>
                  </a:lnTo>
                  <a:lnTo>
                    <a:pt x="678164" y="566272"/>
                  </a:lnTo>
                  <a:lnTo>
                    <a:pt x="678164" y="564151"/>
                  </a:lnTo>
                  <a:lnTo>
                    <a:pt x="678164" y="566272"/>
                  </a:lnTo>
                  <a:lnTo>
                    <a:pt x="678164" y="574700"/>
                  </a:lnTo>
                  <a:lnTo>
                    <a:pt x="680204" y="574700"/>
                  </a:lnTo>
                  <a:lnTo>
                    <a:pt x="680204" y="576822"/>
                  </a:lnTo>
                  <a:lnTo>
                    <a:pt x="682245" y="587371"/>
                  </a:lnTo>
                  <a:lnTo>
                    <a:pt x="684257" y="602222"/>
                  </a:lnTo>
                  <a:lnTo>
                    <a:pt x="684257" y="595887"/>
                  </a:lnTo>
                  <a:lnTo>
                    <a:pt x="684257" y="591673"/>
                  </a:lnTo>
                  <a:lnTo>
                    <a:pt x="684257" y="600101"/>
                  </a:lnTo>
                  <a:lnTo>
                    <a:pt x="684257" y="616986"/>
                  </a:lnTo>
                  <a:lnTo>
                    <a:pt x="684257" y="614864"/>
                  </a:lnTo>
                  <a:lnTo>
                    <a:pt x="686298" y="604315"/>
                  </a:lnTo>
                  <a:lnTo>
                    <a:pt x="686298" y="606436"/>
                  </a:lnTo>
                  <a:lnTo>
                    <a:pt x="686298" y="667699"/>
                  </a:lnTo>
                  <a:lnTo>
                    <a:pt x="686298" y="578914"/>
                  </a:lnTo>
                  <a:lnTo>
                    <a:pt x="686298" y="559937"/>
                  </a:lnTo>
                  <a:lnTo>
                    <a:pt x="686298" y="562059"/>
                  </a:lnTo>
                  <a:lnTo>
                    <a:pt x="688310" y="619078"/>
                  </a:lnTo>
                  <a:lnTo>
                    <a:pt x="688310" y="610650"/>
                  </a:lnTo>
                  <a:lnTo>
                    <a:pt x="688310" y="591673"/>
                  </a:lnTo>
                  <a:lnTo>
                    <a:pt x="690350" y="635963"/>
                  </a:lnTo>
                  <a:lnTo>
                    <a:pt x="690350" y="633870"/>
                  </a:lnTo>
                  <a:lnTo>
                    <a:pt x="690350" y="602222"/>
                  </a:lnTo>
                  <a:lnTo>
                    <a:pt x="692391" y="549388"/>
                  </a:lnTo>
                  <a:lnTo>
                    <a:pt x="692391" y="566272"/>
                  </a:lnTo>
                  <a:lnTo>
                    <a:pt x="692391" y="564151"/>
                  </a:lnTo>
                  <a:lnTo>
                    <a:pt x="692391" y="566272"/>
                  </a:lnTo>
                  <a:lnTo>
                    <a:pt x="694488" y="574700"/>
                  </a:lnTo>
                  <a:lnTo>
                    <a:pt x="694488" y="572608"/>
                  </a:lnTo>
                  <a:lnTo>
                    <a:pt x="694488" y="574700"/>
                  </a:lnTo>
                  <a:lnTo>
                    <a:pt x="696500" y="610650"/>
                  </a:lnTo>
                  <a:lnTo>
                    <a:pt x="696500" y="614864"/>
                  </a:lnTo>
                  <a:lnTo>
                    <a:pt x="696500" y="616986"/>
                  </a:lnTo>
                  <a:lnTo>
                    <a:pt x="700553" y="572608"/>
                  </a:lnTo>
                  <a:lnTo>
                    <a:pt x="702594" y="564151"/>
                  </a:lnTo>
                  <a:lnTo>
                    <a:pt x="702594" y="559937"/>
                  </a:lnTo>
                  <a:lnTo>
                    <a:pt x="702594" y="555723"/>
                  </a:lnTo>
                  <a:lnTo>
                    <a:pt x="702594" y="564151"/>
                  </a:lnTo>
                  <a:lnTo>
                    <a:pt x="704634" y="564151"/>
                  </a:lnTo>
                  <a:lnTo>
                    <a:pt x="704634" y="566272"/>
                  </a:lnTo>
                  <a:lnTo>
                    <a:pt x="704634" y="564151"/>
                  </a:lnTo>
                  <a:lnTo>
                    <a:pt x="704634" y="570486"/>
                  </a:lnTo>
                  <a:lnTo>
                    <a:pt x="706646" y="581035"/>
                  </a:lnTo>
                  <a:lnTo>
                    <a:pt x="708687" y="589552"/>
                  </a:lnTo>
                  <a:lnTo>
                    <a:pt x="708687" y="583157"/>
                  </a:lnTo>
                  <a:lnTo>
                    <a:pt x="708687" y="578914"/>
                  </a:lnTo>
                  <a:lnTo>
                    <a:pt x="708687" y="602222"/>
                  </a:lnTo>
                  <a:lnTo>
                    <a:pt x="708687" y="600101"/>
                  </a:lnTo>
                  <a:lnTo>
                    <a:pt x="708687" y="597979"/>
                  </a:lnTo>
                  <a:lnTo>
                    <a:pt x="710699" y="587371"/>
                  </a:lnTo>
                  <a:lnTo>
                    <a:pt x="710699" y="589552"/>
                  </a:lnTo>
                  <a:lnTo>
                    <a:pt x="710699" y="648692"/>
                  </a:lnTo>
                  <a:lnTo>
                    <a:pt x="710699" y="627535"/>
                  </a:lnTo>
                  <a:lnTo>
                    <a:pt x="710699" y="547266"/>
                  </a:lnTo>
                  <a:lnTo>
                    <a:pt x="710699" y="549388"/>
                  </a:lnTo>
                  <a:lnTo>
                    <a:pt x="712740" y="616986"/>
                  </a:lnTo>
                  <a:lnTo>
                    <a:pt x="712740" y="610650"/>
                  </a:lnTo>
                  <a:lnTo>
                    <a:pt x="712740" y="589552"/>
                  </a:lnTo>
                  <a:lnTo>
                    <a:pt x="714780" y="631749"/>
                  </a:lnTo>
                  <a:lnTo>
                    <a:pt x="714780" y="629627"/>
                  </a:lnTo>
                  <a:lnTo>
                    <a:pt x="714780" y="587371"/>
                  </a:lnTo>
                  <a:lnTo>
                    <a:pt x="716792" y="559937"/>
                  </a:lnTo>
                  <a:lnTo>
                    <a:pt x="718833" y="616986"/>
                  </a:lnTo>
                  <a:lnTo>
                    <a:pt x="718833" y="627535"/>
                  </a:lnTo>
                  <a:lnTo>
                    <a:pt x="720845" y="667699"/>
                  </a:lnTo>
                  <a:lnTo>
                    <a:pt x="720845" y="669791"/>
                  </a:lnTo>
                  <a:lnTo>
                    <a:pt x="720845" y="671913"/>
                  </a:lnTo>
                  <a:lnTo>
                    <a:pt x="720845" y="678248"/>
                  </a:lnTo>
                  <a:lnTo>
                    <a:pt x="722886" y="667699"/>
                  </a:lnTo>
                  <a:lnTo>
                    <a:pt x="722886" y="665577"/>
                  </a:lnTo>
                  <a:lnTo>
                    <a:pt x="722886" y="663485"/>
                  </a:lnTo>
                  <a:lnTo>
                    <a:pt x="724898" y="665577"/>
                  </a:lnTo>
                  <a:lnTo>
                    <a:pt x="724898" y="667699"/>
                  </a:lnTo>
                  <a:lnTo>
                    <a:pt x="724898" y="661363"/>
                  </a:lnTo>
                  <a:lnTo>
                    <a:pt x="724898" y="659242"/>
                  </a:lnTo>
                  <a:lnTo>
                    <a:pt x="724898" y="661363"/>
                  </a:lnTo>
                  <a:lnTo>
                    <a:pt x="726938" y="671913"/>
                  </a:lnTo>
                  <a:lnTo>
                    <a:pt x="726938" y="669791"/>
                  </a:lnTo>
                  <a:lnTo>
                    <a:pt x="726938" y="667699"/>
                  </a:lnTo>
                  <a:lnTo>
                    <a:pt x="726938" y="676126"/>
                  </a:lnTo>
                  <a:lnTo>
                    <a:pt x="728979" y="703619"/>
                  </a:lnTo>
                  <a:lnTo>
                    <a:pt x="728979" y="707863"/>
                  </a:lnTo>
                  <a:lnTo>
                    <a:pt x="728979" y="714198"/>
                  </a:lnTo>
                  <a:lnTo>
                    <a:pt x="730991" y="741691"/>
                  </a:lnTo>
                  <a:lnTo>
                    <a:pt x="733032" y="752240"/>
                  </a:lnTo>
                  <a:lnTo>
                    <a:pt x="733032" y="741691"/>
                  </a:lnTo>
                  <a:lnTo>
                    <a:pt x="733032" y="769125"/>
                  </a:lnTo>
                  <a:lnTo>
                    <a:pt x="733032" y="767004"/>
                  </a:lnTo>
                  <a:lnTo>
                    <a:pt x="735044" y="760668"/>
                  </a:lnTo>
                  <a:lnTo>
                    <a:pt x="735044" y="762790"/>
                  </a:lnTo>
                  <a:lnTo>
                    <a:pt x="735044" y="817717"/>
                  </a:lnTo>
                  <a:lnTo>
                    <a:pt x="735044" y="724747"/>
                  </a:lnTo>
                  <a:lnTo>
                    <a:pt x="735044" y="726840"/>
                  </a:lnTo>
                  <a:lnTo>
                    <a:pt x="737084" y="802954"/>
                  </a:lnTo>
                  <a:lnTo>
                    <a:pt x="737084" y="798740"/>
                  </a:lnTo>
                  <a:lnTo>
                    <a:pt x="737084" y="779674"/>
                  </a:lnTo>
                  <a:lnTo>
                    <a:pt x="737084" y="798740"/>
                  </a:lnTo>
                  <a:lnTo>
                    <a:pt x="739125" y="815595"/>
                  </a:lnTo>
                  <a:lnTo>
                    <a:pt x="739125" y="813503"/>
                  </a:lnTo>
                  <a:lnTo>
                    <a:pt x="739125" y="786010"/>
                  </a:lnTo>
                  <a:lnTo>
                    <a:pt x="741137" y="750119"/>
                  </a:lnTo>
                  <a:lnTo>
                    <a:pt x="743178" y="813503"/>
                  </a:lnTo>
                  <a:lnTo>
                    <a:pt x="745190" y="845210"/>
                  </a:lnTo>
                  <a:lnTo>
                    <a:pt x="745190" y="840996"/>
                  </a:lnTo>
                  <a:lnTo>
                    <a:pt x="745190" y="845210"/>
                  </a:lnTo>
                  <a:lnTo>
                    <a:pt x="745190" y="847331"/>
                  </a:lnTo>
                  <a:lnTo>
                    <a:pt x="749271" y="800832"/>
                  </a:lnTo>
                  <a:lnTo>
                    <a:pt x="751283" y="802954"/>
                  </a:lnTo>
                  <a:lnTo>
                    <a:pt x="751283" y="805046"/>
                  </a:lnTo>
                  <a:lnTo>
                    <a:pt x="751283" y="802954"/>
                  </a:lnTo>
                  <a:lnTo>
                    <a:pt x="751283" y="798740"/>
                  </a:lnTo>
                  <a:lnTo>
                    <a:pt x="751283" y="809289"/>
                  </a:lnTo>
                  <a:lnTo>
                    <a:pt x="751283" y="811381"/>
                  </a:lnTo>
                  <a:lnTo>
                    <a:pt x="753324" y="813503"/>
                  </a:lnTo>
                  <a:lnTo>
                    <a:pt x="753324" y="811381"/>
                  </a:lnTo>
                  <a:lnTo>
                    <a:pt x="753324" y="813503"/>
                  </a:lnTo>
                  <a:lnTo>
                    <a:pt x="755336" y="817717"/>
                  </a:lnTo>
                  <a:lnTo>
                    <a:pt x="755336" y="815595"/>
                  </a:lnTo>
                  <a:lnTo>
                    <a:pt x="755336" y="813503"/>
                  </a:lnTo>
                  <a:lnTo>
                    <a:pt x="757377" y="798740"/>
                  </a:lnTo>
                  <a:lnTo>
                    <a:pt x="757377" y="813503"/>
                  </a:lnTo>
                  <a:lnTo>
                    <a:pt x="757377" y="811381"/>
                  </a:lnTo>
                  <a:lnTo>
                    <a:pt x="759417" y="773339"/>
                  </a:lnTo>
                  <a:lnTo>
                    <a:pt x="759417" y="779674"/>
                  </a:lnTo>
                  <a:lnTo>
                    <a:pt x="759417" y="826144"/>
                  </a:lnTo>
                  <a:lnTo>
                    <a:pt x="759417" y="724747"/>
                  </a:lnTo>
                  <a:lnTo>
                    <a:pt x="759417" y="731053"/>
                  </a:lnTo>
                  <a:lnTo>
                    <a:pt x="761429" y="777553"/>
                  </a:lnTo>
                  <a:lnTo>
                    <a:pt x="761429" y="775461"/>
                  </a:lnTo>
                  <a:lnTo>
                    <a:pt x="761429" y="752240"/>
                  </a:lnTo>
                  <a:lnTo>
                    <a:pt x="761429" y="775461"/>
                  </a:lnTo>
                  <a:lnTo>
                    <a:pt x="763470" y="771217"/>
                  </a:lnTo>
                  <a:lnTo>
                    <a:pt x="765482" y="680340"/>
                  </a:lnTo>
                  <a:lnTo>
                    <a:pt x="765482" y="682462"/>
                  </a:lnTo>
                  <a:lnTo>
                    <a:pt x="765482" y="705741"/>
                  </a:lnTo>
                  <a:lnTo>
                    <a:pt x="765482" y="703619"/>
                  </a:lnTo>
                  <a:lnTo>
                    <a:pt x="765482" y="705741"/>
                  </a:lnTo>
                  <a:lnTo>
                    <a:pt x="767523" y="709955"/>
                  </a:lnTo>
                  <a:lnTo>
                    <a:pt x="767523" y="707863"/>
                  </a:lnTo>
                  <a:lnTo>
                    <a:pt x="767523" y="718412"/>
                  </a:lnTo>
                  <a:lnTo>
                    <a:pt x="767523" y="716290"/>
                  </a:lnTo>
                  <a:lnTo>
                    <a:pt x="769563" y="697313"/>
                  </a:lnTo>
                  <a:lnTo>
                    <a:pt x="769563" y="680340"/>
                  </a:lnTo>
                  <a:lnTo>
                    <a:pt x="769563" y="684584"/>
                  </a:lnTo>
                  <a:lnTo>
                    <a:pt x="769563" y="665577"/>
                  </a:lnTo>
                  <a:lnTo>
                    <a:pt x="773616" y="619078"/>
                  </a:lnTo>
                  <a:lnTo>
                    <a:pt x="773616" y="621199"/>
                  </a:lnTo>
                  <a:lnTo>
                    <a:pt x="773616" y="616986"/>
                  </a:lnTo>
                  <a:lnTo>
                    <a:pt x="773616" y="595887"/>
                  </a:lnTo>
                  <a:lnTo>
                    <a:pt x="775628" y="587371"/>
                  </a:lnTo>
                  <a:lnTo>
                    <a:pt x="775628" y="585249"/>
                  </a:lnTo>
                  <a:lnTo>
                    <a:pt x="775628" y="591673"/>
                  </a:lnTo>
                  <a:lnTo>
                    <a:pt x="777669" y="576822"/>
                  </a:lnTo>
                  <a:lnTo>
                    <a:pt x="777669" y="574700"/>
                  </a:lnTo>
                  <a:lnTo>
                    <a:pt x="777669" y="578914"/>
                  </a:lnTo>
                  <a:lnTo>
                    <a:pt x="779681" y="557815"/>
                  </a:lnTo>
                  <a:lnTo>
                    <a:pt x="781721" y="538750"/>
                  </a:lnTo>
                  <a:lnTo>
                    <a:pt x="781721" y="543052"/>
                  </a:lnTo>
                  <a:lnTo>
                    <a:pt x="781721" y="551509"/>
                  </a:lnTo>
                  <a:lnTo>
                    <a:pt x="781721" y="549388"/>
                  </a:lnTo>
                  <a:lnTo>
                    <a:pt x="781721" y="528201"/>
                  </a:lnTo>
                  <a:lnTo>
                    <a:pt x="783762" y="502888"/>
                  </a:lnTo>
                  <a:lnTo>
                    <a:pt x="783762" y="509224"/>
                  </a:lnTo>
                  <a:lnTo>
                    <a:pt x="783762" y="553601"/>
                  </a:lnTo>
                  <a:lnTo>
                    <a:pt x="783762" y="509224"/>
                  </a:lnTo>
                  <a:lnTo>
                    <a:pt x="783762" y="458511"/>
                  </a:lnTo>
                  <a:lnTo>
                    <a:pt x="783762" y="460632"/>
                  </a:lnTo>
                  <a:lnTo>
                    <a:pt x="785774" y="513438"/>
                  </a:lnTo>
                  <a:lnTo>
                    <a:pt x="787815" y="507102"/>
                  </a:lnTo>
                  <a:lnTo>
                    <a:pt x="787815" y="473274"/>
                  </a:lnTo>
                  <a:lnTo>
                    <a:pt x="789827" y="426804"/>
                  </a:lnTo>
                  <a:lnTo>
                    <a:pt x="789827" y="433110"/>
                  </a:lnTo>
                  <a:lnTo>
                    <a:pt x="789827" y="462724"/>
                  </a:lnTo>
                  <a:lnTo>
                    <a:pt x="791952" y="466938"/>
                  </a:lnTo>
                  <a:lnTo>
                    <a:pt x="791952" y="473274"/>
                  </a:lnTo>
                  <a:lnTo>
                    <a:pt x="791952" y="471181"/>
                  </a:lnTo>
                  <a:lnTo>
                    <a:pt x="791952" y="483823"/>
                  </a:lnTo>
                  <a:lnTo>
                    <a:pt x="791952" y="481731"/>
                  </a:lnTo>
                  <a:lnTo>
                    <a:pt x="793965" y="460632"/>
                  </a:lnTo>
                  <a:lnTo>
                    <a:pt x="793965" y="452175"/>
                  </a:lnTo>
                  <a:lnTo>
                    <a:pt x="793965" y="454297"/>
                  </a:lnTo>
                  <a:lnTo>
                    <a:pt x="793965" y="456389"/>
                  </a:lnTo>
                  <a:lnTo>
                    <a:pt x="793965" y="452175"/>
                  </a:lnTo>
                  <a:lnTo>
                    <a:pt x="796005" y="422560"/>
                  </a:lnTo>
                  <a:lnTo>
                    <a:pt x="798017" y="418347"/>
                  </a:lnTo>
                  <a:lnTo>
                    <a:pt x="798017" y="420468"/>
                  </a:lnTo>
                  <a:lnTo>
                    <a:pt x="798017" y="422560"/>
                  </a:lnTo>
                  <a:lnTo>
                    <a:pt x="798017" y="412011"/>
                  </a:lnTo>
                  <a:lnTo>
                    <a:pt x="800058" y="426804"/>
                  </a:lnTo>
                  <a:lnTo>
                    <a:pt x="800058" y="422560"/>
                  </a:lnTo>
                  <a:lnTo>
                    <a:pt x="800058" y="426804"/>
                  </a:lnTo>
                  <a:lnTo>
                    <a:pt x="800058" y="437353"/>
                  </a:lnTo>
                  <a:lnTo>
                    <a:pt x="802070" y="437353"/>
                  </a:lnTo>
                  <a:lnTo>
                    <a:pt x="802070" y="439534"/>
                  </a:lnTo>
                  <a:lnTo>
                    <a:pt x="802070" y="437353"/>
                  </a:lnTo>
                  <a:lnTo>
                    <a:pt x="802070" y="443747"/>
                  </a:lnTo>
                  <a:lnTo>
                    <a:pt x="804111" y="443747"/>
                  </a:lnTo>
                  <a:lnTo>
                    <a:pt x="806151" y="435231"/>
                  </a:lnTo>
                  <a:lnTo>
                    <a:pt x="806151" y="422560"/>
                  </a:lnTo>
                  <a:lnTo>
                    <a:pt x="806151" y="428896"/>
                  </a:lnTo>
                  <a:lnTo>
                    <a:pt x="806151" y="439534"/>
                  </a:lnTo>
                  <a:lnTo>
                    <a:pt x="806151" y="437353"/>
                  </a:lnTo>
                  <a:lnTo>
                    <a:pt x="808163" y="407797"/>
                  </a:lnTo>
                  <a:lnTo>
                    <a:pt x="808163" y="409919"/>
                  </a:lnTo>
                  <a:lnTo>
                    <a:pt x="808163" y="458511"/>
                  </a:lnTo>
                  <a:lnTo>
                    <a:pt x="808163" y="376091"/>
                  </a:lnTo>
                  <a:lnTo>
                    <a:pt x="810204" y="445840"/>
                  </a:lnTo>
                  <a:lnTo>
                    <a:pt x="810204" y="426804"/>
                  </a:lnTo>
                  <a:lnTo>
                    <a:pt x="810204" y="445840"/>
                  </a:lnTo>
                  <a:lnTo>
                    <a:pt x="812216" y="443747"/>
                  </a:lnTo>
                  <a:lnTo>
                    <a:pt x="814257" y="390913"/>
                  </a:lnTo>
                  <a:lnTo>
                    <a:pt x="814257" y="386640"/>
                  </a:lnTo>
                  <a:lnTo>
                    <a:pt x="814257" y="395126"/>
                  </a:lnTo>
                  <a:lnTo>
                    <a:pt x="816297" y="441626"/>
                  </a:lnTo>
                  <a:lnTo>
                    <a:pt x="816297" y="452175"/>
                  </a:lnTo>
                  <a:lnTo>
                    <a:pt x="816297" y="450083"/>
                  </a:lnTo>
                  <a:lnTo>
                    <a:pt x="818310" y="431018"/>
                  </a:lnTo>
                  <a:lnTo>
                    <a:pt x="818310" y="418347"/>
                  </a:lnTo>
                  <a:lnTo>
                    <a:pt x="818310" y="420468"/>
                  </a:lnTo>
                  <a:lnTo>
                    <a:pt x="818310" y="407797"/>
                  </a:lnTo>
                  <a:lnTo>
                    <a:pt x="820350" y="393034"/>
                  </a:lnTo>
                  <a:lnTo>
                    <a:pt x="822362" y="393034"/>
                  </a:lnTo>
                  <a:lnTo>
                    <a:pt x="822362" y="397248"/>
                  </a:lnTo>
                  <a:lnTo>
                    <a:pt x="822362" y="395126"/>
                  </a:lnTo>
                  <a:lnTo>
                    <a:pt x="822362" y="388732"/>
                  </a:lnTo>
                  <a:lnTo>
                    <a:pt x="824403" y="403584"/>
                  </a:lnTo>
                  <a:lnTo>
                    <a:pt x="824403" y="401462"/>
                  </a:lnTo>
                  <a:lnTo>
                    <a:pt x="824403" y="399370"/>
                  </a:lnTo>
                  <a:lnTo>
                    <a:pt x="824403" y="409919"/>
                  </a:lnTo>
                  <a:lnTo>
                    <a:pt x="824403" y="407797"/>
                  </a:lnTo>
                  <a:lnTo>
                    <a:pt x="826443" y="397248"/>
                  </a:lnTo>
                  <a:lnTo>
                    <a:pt x="826443" y="401462"/>
                  </a:lnTo>
                  <a:lnTo>
                    <a:pt x="828456" y="399370"/>
                  </a:lnTo>
                  <a:lnTo>
                    <a:pt x="830496" y="369755"/>
                  </a:lnTo>
                  <a:lnTo>
                    <a:pt x="830496" y="359206"/>
                  </a:lnTo>
                  <a:lnTo>
                    <a:pt x="830496" y="371847"/>
                  </a:lnTo>
                  <a:lnTo>
                    <a:pt x="830496" y="369755"/>
                  </a:lnTo>
                  <a:lnTo>
                    <a:pt x="830496" y="346535"/>
                  </a:lnTo>
                  <a:lnTo>
                    <a:pt x="832508" y="327470"/>
                  </a:lnTo>
                  <a:lnTo>
                    <a:pt x="832508" y="329591"/>
                  </a:lnTo>
                  <a:lnTo>
                    <a:pt x="832508" y="373969"/>
                  </a:lnTo>
                  <a:lnTo>
                    <a:pt x="832508" y="293700"/>
                  </a:lnTo>
                  <a:lnTo>
                    <a:pt x="834549" y="350749"/>
                  </a:lnTo>
                  <a:lnTo>
                    <a:pt x="834549" y="333805"/>
                  </a:lnTo>
                  <a:lnTo>
                    <a:pt x="834549" y="327470"/>
                  </a:lnTo>
                  <a:lnTo>
                    <a:pt x="834549" y="331683"/>
                  </a:lnTo>
                  <a:lnTo>
                    <a:pt x="834549" y="340199"/>
                  </a:lnTo>
                  <a:lnTo>
                    <a:pt x="836589" y="338019"/>
                  </a:lnTo>
                  <a:lnTo>
                    <a:pt x="838602" y="270421"/>
                  </a:lnTo>
                  <a:lnTo>
                    <a:pt x="838602" y="268329"/>
                  </a:lnTo>
                  <a:lnTo>
                    <a:pt x="838602" y="300035"/>
                  </a:lnTo>
                  <a:lnTo>
                    <a:pt x="840642" y="291608"/>
                  </a:lnTo>
                  <a:lnTo>
                    <a:pt x="840642" y="293700"/>
                  </a:lnTo>
                  <a:lnTo>
                    <a:pt x="840642" y="295822"/>
                  </a:lnTo>
                  <a:lnTo>
                    <a:pt x="840642" y="293700"/>
                  </a:lnTo>
                  <a:lnTo>
                    <a:pt x="842654" y="257779"/>
                  </a:lnTo>
                  <a:lnTo>
                    <a:pt x="842654" y="236592"/>
                  </a:lnTo>
                  <a:lnTo>
                    <a:pt x="842654" y="238714"/>
                  </a:lnTo>
                  <a:lnTo>
                    <a:pt x="844695" y="221829"/>
                  </a:lnTo>
                  <a:lnTo>
                    <a:pt x="844695" y="204945"/>
                  </a:lnTo>
                  <a:lnTo>
                    <a:pt x="846735" y="200731"/>
                  </a:lnTo>
                  <a:lnTo>
                    <a:pt x="846735" y="202852"/>
                  </a:lnTo>
                  <a:lnTo>
                    <a:pt x="846735" y="204945"/>
                  </a:lnTo>
                  <a:lnTo>
                    <a:pt x="846735" y="202852"/>
                  </a:lnTo>
                  <a:lnTo>
                    <a:pt x="846735" y="194395"/>
                  </a:lnTo>
                  <a:lnTo>
                    <a:pt x="846735" y="196517"/>
                  </a:lnTo>
                  <a:lnTo>
                    <a:pt x="848748" y="200731"/>
                  </a:lnTo>
                  <a:lnTo>
                    <a:pt x="848748" y="196517"/>
                  </a:lnTo>
                  <a:lnTo>
                    <a:pt x="848748" y="200731"/>
                  </a:lnTo>
                  <a:lnTo>
                    <a:pt x="850788" y="175330"/>
                  </a:lnTo>
                  <a:lnTo>
                    <a:pt x="850788" y="177452"/>
                  </a:lnTo>
                  <a:lnTo>
                    <a:pt x="850788" y="179544"/>
                  </a:lnTo>
                  <a:lnTo>
                    <a:pt x="852800" y="173238"/>
                  </a:lnTo>
                  <a:lnTo>
                    <a:pt x="854841" y="124617"/>
                  </a:lnTo>
                  <a:lnTo>
                    <a:pt x="854841" y="135166"/>
                  </a:lnTo>
                  <a:lnTo>
                    <a:pt x="854841" y="139468"/>
                  </a:lnTo>
                  <a:lnTo>
                    <a:pt x="854841" y="137288"/>
                  </a:lnTo>
                  <a:lnTo>
                    <a:pt x="856853" y="101426"/>
                  </a:lnTo>
                  <a:lnTo>
                    <a:pt x="856853" y="103518"/>
                  </a:lnTo>
                  <a:lnTo>
                    <a:pt x="856853" y="147896"/>
                  </a:lnTo>
                  <a:lnTo>
                    <a:pt x="856853" y="109854"/>
                  </a:lnTo>
                  <a:lnTo>
                    <a:pt x="856853" y="71811"/>
                  </a:lnTo>
                  <a:lnTo>
                    <a:pt x="856853" y="73904"/>
                  </a:lnTo>
                  <a:lnTo>
                    <a:pt x="858894" y="120403"/>
                  </a:lnTo>
                  <a:lnTo>
                    <a:pt x="858894" y="137288"/>
                  </a:lnTo>
                  <a:lnTo>
                    <a:pt x="858894" y="118281"/>
                  </a:lnTo>
                  <a:lnTo>
                    <a:pt x="858894" y="116189"/>
                  </a:lnTo>
                  <a:lnTo>
                    <a:pt x="858894" y="126738"/>
                  </a:lnTo>
                  <a:lnTo>
                    <a:pt x="860934" y="124617"/>
                  </a:lnTo>
                  <a:lnTo>
                    <a:pt x="860934" y="84453"/>
                  </a:lnTo>
                  <a:lnTo>
                    <a:pt x="862946" y="82361"/>
                  </a:lnTo>
                  <a:lnTo>
                    <a:pt x="862946" y="73904"/>
                  </a:lnTo>
                  <a:lnTo>
                    <a:pt x="862946" y="111975"/>
                  </a:lnTo>
                  <a:lnTo>
                    <a:pt x="864987" y="114067"/>
                  </a:lnTo>
                  <a:lnTo>
                    <a:pt x="864987" y="109854"/>
                  </a:lnTo>
                  <a:lnTo>
                    <a:pt x="864987" y="118281"/>
                  </a:lnTo>
                  <a:lnTo>
                    <a:pt x="864987" y="116189"/>
                  </a:lnTo>
                  <a:lnTo>
                    <a:pt x="866999" y="88696"/>
                  </a:lnTo>
                  <a:lnTo>
                    <a:pt x="866999" y="78147"/>
                  </a:lnTo>
                  <a:lnTo>
                    <a:pt x="866999" y="82361"/>
                  </a:lnTo>
                  <a:lnTo>
                    <a:pt x="866999" y="76025"/>
                  </a:lnTo>
                  <a:lnTo>
                    <a:pt x="869040" y="69690"/>
                  </a:lnTo>
                  <a:lnTo>
                    <a:pt x="871080" y="90877"/>
                  </a:lnTo>
                  <a:lnTo>
                    <a:pt x="871080" y="92969"/>
                  </a:lnTo>
                  <a:lnTo>
                    <a:pt x="871080" y="88696"/>
                  </a:lnTo>
                  <a:lnTo>
                    <a:pt x="871080" y="90877"/>
                  </a:lnTo>
                  <a:lnTo>
                    <a:pt x="873092" y="122525"/>
                  </a:lnTo>
                  <a:lnTo>
                    <a:pt x="873092" y="120403"/>
                  </a:lnTo>
                  <a:lnTo>
                    <a:pt x="873092" y="118281"/>
                  </a:lnTo>
                  <a:lnTo>
                    <a:pt x="873092" y="128831"/>
                  </a:lnTo>
                  <a:lnTo>
                    <a:pt x="873092" y="133074"/>
                  </a:lnTo>
                  <a:lnTo>
                    <a:pt x="875133" y="130952"/>
                  </a:lnTo>
                  <a:lnTo>
                    <a:pt x="875133" y="128831"/>
                  </a:lnTo>
                  <a:lnTo>
                    <a:pt x="875133" y="135166"/>
                  </a:lnTo>
                  <a:lnTo>
                    <a:pt x="877145" y="135166"/>
                  </a:lnTo>
                  <a:lnTo>
                    <a:pt x="877145" y="130952"/>
                  </a:lnTo>
                  <a:lnTo>
                    <a:pt x="879186" y="130952"/>
                  </a:lnTo>
                  <a:lnTo>
                    <a:pt x="879186" y="128831"/>
                  </a:lnTo>
                  <a:lnTo>
                    <a:pt x="879186" y="120403"/>
                  </a:lnTo>
                  <a:lnTo>
                    <a:pt x="879186" y="141590"/>
                  </a:lnTo>
                  <a:lnTo>
                    <a:pt x="881226" y="130952"/>
                  </a:lnTo>
                  <a:lnTo>
                    <a:pt x="881226" y="133074"/>
                  </a:lnTo>
                  <a:lnTo>
                    <a:pt x="881226" y="143682"/>
                  </a:lnTo>
                  <a:lnTo>
                    <a:pt x="881226" y="183787"/>
                  </a:lnTo>
                  <a:lnTo>
                    <a:pt x="881226" y="122525"/>
                  </a:lnTo>
                  <a:lnTo>
                    <a:pt x="881226" y="124617"/>
                  </a:lnTo>
                  <a:lnTo>
                    <a:pt x="883239" y="173238"/>
                  </a:lnTo>
                  <a:lnTo>
                    <a:pt x="883239" y="209158"/>
                  </a:lnTo>
                  <a:lnTo>
                    <a:pt x="883239" y="194395"/>
                  </a:lnTo>
                  <a:lnTo>
                    <a:pt x="883239" y="204945"/>
                  </a:lnTo>
                  <a:lnTo>
                    <a:pt x="885279" y="204945"/>
                  </a:lnTo>
                  <a:lnTo>
                    <a:pt x="885279" y="183787"/>
                  </a:lnTo>
                  <a:lnTo>
                    <a:pt x="887376" y="194395"/>
                  </a:lnTo>
                  <a:lnTo>
                    <a:pt x="887376" y="185879"/>
                  </a:lnTo>
                  <a:lnTo>
                    <a:pt x="887376" y="236592"/>
                  </a:lnTo>
                  <a:lnTo>
                    <a:pt x="889389" y="245108"/>
                  </a:lnTo>
                  <a:lnTo>
                    <a:pt x="889389" y="243016"/>
                  </a:lnTo>
                  <a:lnTo>
                    <a:pt x="889389" y="245108"/>
                  </a:lnTo>
                  <a:lnTo>
                    <a:pt x="889389" y="253566"/>
                  </a:lnTo>
                  <a:lnTo>
                    <a:pt x="889389" y="251444"/>
                  </a:lnTo>
                  <a:lnTo>
                    <a:pt x="891429" y="232379"/>
                  </a:lnTo>
                  <a:lnTo>
                    <a:pt x="891429" y="238714"/>
                  </a:lnTo>
                  <a:lnTo>
                    <a:pt x="891429" y="236592"/>
                  </a:lnTo>
                  <a:lnTo>
                    <a:pt x="893470" y="232379"/>
                  </a:lnTo>
                  <a:lnTo>
                    <a:pt x="893470" y="234500"/>
                  </a:lnTo>
                  <a:lnTo>
                    <a:pt x="893470" y="253566"/>
                  </a:lnTo>
                  <a:lnTo>
                    <a:pt x="895482" y="276756"/>
                  </a:lnTo>
                  <a:lnTo>
                    <a:pt x="895482" y="274664"/>
                  </a:lnTo>
                  <a:lnTo>
                    <a:pt x="895482" y="276756"/>
                  </a:lnTo>
                  <a:lnTo>
                    <a:pt x="897522" y="314828"/>
                  </a:lnTo>
                  <a:lnTo>
                    <a:pt x="897522" y="323256"/>
                  </a:lnTo>
                  <a:lnTo>
                    <a:pt x="899535" y="321134"/>
                  </a:lnTo>
                  <a:lnTo>
                    <a:pt x="899535" y="319042"/>
                  </a:lnTo>
                  <a:lnTo>
                    <a:pt x="899535" y="316920"/>
                  </a:lnTo>
                  <a:lnTo>
                    <a:pt x="899535" y="321134"/>
                  </a:lnTo>
                  <a:lnTo>
                    <a:pt x="899535" y="323256"/>
                  </a:lnTo>
                  <a:lnTo>
                    <a:pt x="901575" y="323256"/>
                  </a:lnTo>
                  <a:lnTo>
                    <a:pt x="901575" y="319042"/>
                  </a:lnTo>
                  <a:lnTo>
                    <a:pt x="903616" y="319042"/>
                  </a:lnTo>
                  <a:lnTo>
                    <a:pt x="903616" y="312706"/>
                  </a:lnTo>
                  <a:lnTo>
                    <a:pt x="903616" y="308493"/>
                  </a:lnTo>
                  <a:lnTo>
                    <a:pt x="903616" y="323256"/>
                  </a:lnTo>
                  <a:lnTo>
                    <a:pt x="903616" y="329591"/>
                  </a:lnTo>
                  <a:lnTo>
                    <a:pt x="905628" y="319042"/>
                  </a:lnTo>
                  <a:lnTo>
                    <a:pt x="905628" y="321134"/>
                  </a:lnTo>
                  <a:lnTo>
                    <a:pt x="905628" y="335927"/>
                  </a:lnTo>
                  <a:lnTo>
                    <a:pt x="905628" y="371847"/>
                  </a:lnTo>
                  <a:lnTo>
                    <a:pt x="905628" y="312706"/>
                  </a:lnTo>
                  <a:lnTo>
                    <a:pt x="905628" y="316920"/>
                  </a:lnTo>
                  <a:lnTo>
                    <a:pt x="907668" y="388732"/>
                  </a:lnTo>
                  <a:lnTo>
                    <a:pt x="907668" y="386640"/>
                  </a:lnTo>
                  <a:lnTo>
                    <a:pt x="907668" y="367633"/>
                  </a:lnTo>
                  <a:lnTo>
                    <a:pt x="907668" y="376091"/>
                  </a:lnTo>
                  <a:lnTo>
                    <a:pt x="909681" y="373969"/>
                  </a:lnTo>
                  <a:lnTo>
                    <a:pt x="909681" y="346535"/>
                  </a:lnTo>
                  <a:lnTo>
                    <a:pt x="909681" y="348657"/>
                  </a:lnTo>
                  <a:lnTo>
                    <a:pt x="911721" y="382397"/>
                  </a:lnTo>
                  <a:lnTo>
                    <a:pt x="911721" y="380304"/>
                  </a:lnTo>
                  <a:lnTo>
                    <a:pt x="913762" y="380304"/>
                  </a:lnTo>
                  <a:lnTo>
                    <a:pt x="913762" y="373969"/>
                  </a:lnTo>
                  <a:lnTo>
                    <a:pt x="913762" y="380304"/>
                  </a:lnTo>
                  <a:lnTo>
                    <a:pt x="915774" y="346535"/>
                  </a:lnTo>
                  <a:lnTo>
                    <a:pt x="915774" y="348657"/>
                  </a:lnTo>
                  <a:lnTo>
                    <a:pt x="915774" y="354963"/>
                  </a:lnTo>
                  <a:lnTo>
                    <a:pt x="915774" y="352870"/>
                  </a:lnTo>
                  <a:lnTo>
                    <a:pt x="917814" y="346535"/>
                  </a:lnTo>
                  <a:lnTo>
                    <a:pt x="919827" y="376091"/>
                  </a:lnTo>
                  <a:lnTo>
                    <a:pt x="919827" y="382397"/>
                  </a:lnTo>
                  <a:lnTo>
                    <a:pt x="919827" y="380304"/>
                  </a:lnTo>
                  <a:lnTo>
                    <a:pt x="919827" y="376091"/>
                  </a:lnTo>
                  <a:lnTo>
                    <a:pt x="919827" y="378183"/>
                  </a:lnTo>
                  <a:lnTo>
                    <a:pt x="921867" y="397248"/>
                  </a:lnTo>
                  <a:lnTo>
                    <a:pt x="921867" y="395126"/>
                  </a:lnTo>
                  <a:lnTo>
                    <a:pt x="921867" y="390913"/>
                  </a:lnTo>
                  <a:lnTo>
                    <a:pt x="921867" y="397248"/>
                  </a:lnTo>
                  <a:lnTo>
                    <a:pt x="921867" y="395126"/>
                  </a:lnTo>
                  <a:lnTo>
                    <a:pt x="923879" y="373969"/>
                  </a:lnTo>
                  <a:lnTo>
                    <a:pt x="923879" y="378183"/>
                  </a:lnTo>
                  <a:lnTo>
                    <a:pt x="923879" y="380304"/>
                  </a:lnTo>
                  <a:lnTo>
                    <a:pt x="923879" y="378183"/>
                  </a:lnTo>
                  <a:lnTo>
                    <a:pt x="925920" y="367633"/>
                  </a:lnTo>
                  <a:lnTo>
                    <a:pt x="927961" y="363420"/>
                  </a:lnTo>
                  <a:lnTo>
                    <a:pt x="927961" y="354963"/>
                  </a:lnTo>
                  <a:lnTo>
                    <a:pt x="927961" y="361298"/>
                  </a:lnTo>
                  <a:lnTo>
                    <a:pt x="927961" y="378183"/>
                  </a:lnTo>
                  <a:lnTo>
                    <a:pt x="927961" y="376091"/>
                  </a:lnTo>
                  <a:lnTo>
                    <a:pt x="929973" y="367633"/>
                  </a:lnTo>
                  <a:lnTo>
                    <a:pt x="929973" y="382397"/>
                  </a:lnTo>
                  <a:lnTo>
                    <a:pt x="929973" y="416225"/>
                  </a:lnTo>
                  <a:lnTo>
                    <a:pt x="929973" y="393034"/>
                  </a:lnTo>
                  <a:lnTo>
                    <a:pt x="929973" y="359206"/>
                  </a:lnTo>
                  <a:lnTo>
                    <a:pt x="929973" y="363420"/>
                  </a:lnTo>
                  <a:lnTo>
                    <a:pt x="932013" y="428896"/>
                  </a:lnTo>
                  <a:lnTo>
                    <a:pt x="932013" y="412011"/>
                  </a:lnTo>
                  <a:lnTo>
                    <a:pt x="932013" y="407797"/>
                  </a:lnTo>
                  <a:lnTo>
                    <a:pt x="932013" y="409919"/>
                  </a:lnTo>
                  <a:lnTo>
                    <a:pt x="934025" y="409919"/>
                  </a:lnTo>
                  <a:lnTo>
                    <a:pt x="934025" y="384518"/>
                  </a:lnTo>
                  <a:lnTo>
                    <a:pt x="934025" y="386640"/>
                  </a:lnTo>
                  <a:lnTo>
                    <a:pt x="936066" y="395126"/>
                  </a:lnTo>
                  <a:lnTo>
                    <a:pt x="936066" y="388732"/>
                  </a:lnTo>
                  <a:lnTo>
                    <a:pt x="936066" y="386640"/>
                  </a:lnTo>
                  <a:lnTo>
                    <a:pt x="936066" y="399370"/>
                  </a:lnTo>
                  <a:lnTo>
                    <a:pt x="936066" y="422560"/>
                  </a:lnTo>
                  <a:lnTo>
                    <a:pt x="936066" y="420468"/>
                  </a:lnTo>
                  <a:lnTo>
                    <a:pt x="936066" y="418347"/>
                  </a:lnTo>
                  <a:lnTo>
                    <a:pt x="938107" y="420468"/>
                  </a:lnTo>
                  <a:lnTo>
                    <a:pt x="938107" y="414133"/>
                  </a:lnTo>
                  <a:lnTo>
                    <a:pt x="938107" y="422560"/>
                  </a:lnTo>
                  <a:lnTo>
                    <a:pt x="938107" y="420468"/>
                  </a:lnTo>
                  <a:lnTo>
                    <a:pt x="940119" y="403584"/>
                  </a:lnTo>
                  <a:lnTo>
                    <a:pt x="940119" y="405676"/>
                  </a:lnTo>
                  <a:lnTo>
                    <a:pt x="940119" y="414133"/>
                  </a:lnTo>
                  <a:lnTo>
                    <a:pt x="942159" y="409919"/>
                  </a:lnTo>
                  <a:lnTo>
                    <a:pt x="942159" y="412011"/>
                  </a:lnTo>
                  <a:lnTo>
                    <a:pt x="942159" y="443747"/>
                  </a:lnTo>
                  <a:lnTo>
                    <a:pt x="944172" y="464846"/>
                  </a:lnTo>
                  <a:lnTo>
                    <a:pt x="944172" y="460632"/>
                  </a:lnTo>
                  <a:lnTo>
                    <a:pt x="944172" y="462724"/>
                  </a:lnTo>
                  <a:lnTo>
                    <a:pt x="946212" y="488066"/>
                  </a:lnTo>
                  <a:lnTo>
                    <a:pt x="946212" y="485945"/>
                  </a:lnTo>
                  <a:lnTo>
                    <a:pt x="946212" y="492339"/>
                  </a:lnTo>
                  <a:lnTo>
                    <a:pt x="946212" y="490247"/>
                  </a:lnTo>
                  <a:lnTo>
                    <a:pt x="948253" y="485945"/>
                  </a:lnTo>
                  <a:lnTo>
                    <a:pt x="948253" y="488066"/>
                  </a:lnTo>
                  <a:lnTo>
                    <a:pt x="948253" y="485945"/>
                  </a:lnTo>
                  <a:lnTo>
                    <a:pt x="948253" y="490247"/>
                  </a:lnTo>
                  <a:lnTo>
                    <a:pt x="948253" y="494461"/>
                  </a:lnTo>
                  <a:lnTo>
                    <a:pt x="950265" y="496553"/>
                  </a:lnTo>
                  <a:lnTo>
                    <a:pt x="950265" y="505010"/>
                  </a:lnTo>
                  <a:lnTo>
                    <a:pt x="952305" y="509224"/>
                  </a:lnTo>
                  <a:lnTo>
                    <a:pt x="952305" y="502888"/>
                  </a:lnTo>
                  <a:lnTo>
                    <a:pt x="952305" y="500796"/>
                  </a:lnTo>
                  <a:lnTo>
                    <a:pt x="952305" y="513438"/>
                  </a:lnTo>
                  <a:lnTo>
                    <a:pt x="952305" y="530322"/>
                  </a:lnTo>
                  <a:lnTo>
                    <a:pt x="952305" y="528201"/>
                  </a:lnTo>
                  <a:lnTo>
                    <a:pt x="952305" y="526109"/>
                  </a:lnTo>
                  <a:lnTo>
                    <a:pt x="952305" y="528201"/>
                  </a:lnTo>
                  <a:lnTo>
                    <a:pt x="954318" y="534536"/>
                  </a:lnTo>
                  <a:lnTo>
                    <a:pt x="954318" y="568365"/>
                  </a:lnTo>
                  <a:lnTo>
                    <a:pt x="954318" y="589552"/>
                  </a:lnTo>
                  <a:lnTo>
                    <a:pt x="954318" y="538750"/>
                  </a:lnTo>
                  <a:lnTo>
                    <a:pt x="954318" y="545174"/>
                  </a:lnTo>
                  <a:lnTo>
                    <a:pt x="956358" y="614864"/>
                  </a:lnTo>
                  <a:lnTo>
                    <a:pt x="956358" y="600101"/>
                  </a:lnTo>
                  <a:lnTo>
                    <a:pt x="956358" y="595887"/>
                  </a:lnTo>
                  <a:lnTo>
                    <a:pt x="956358" y="600101"/>
                  </a:lnTo>
                  <a:lnTo>
                    <a:pt x="958399" y="597979"/>
                  </a:lnTo>
                  <a:lnTo>
                    <a:pt x="958399" y="585249"/>
                  </a:lnTo>
                  <a:lnTo>
                    <a:pt x="960411" y="635963"/>
                  </a:lnTo>
                  <a:lnTo>
                    <a:pt x="962451" y="642386"/>
                  </a:lnTo>
                  <a:lnTo>
                    <a:pt x="962451" y="638084"/>
                  </a:lnTo>
                  <a:lnTo>
                    <a:pt x="962451" y="640265"/>
                  </a:lnTo>
                  <a:lnTo>
                    <a:pt x="962451" y="648692"/>
                  </a:lnTo>
                  <a:lnTo>
                    <a:pt x="962451" y="646600"/>
                  </a:lnTo>
                  <a:lnTo>
                    <a:pt x="964464" y="640265"/>
                  </a:lnTo>
                  <a:lnTo>
                    <a:pt x="964464" y="642386"/>
                  </a:lnTo>
                  <a:lnTo>
                    <a:pt x="964464" y="652936"/>
                  </a:lnTo>
                  <a:lnTo>
                    <a:pt x="964464" y="659242"/>
                  </a:lnTo>
                  <a:lnTo>
                    <a:pt x="964464" y="657150"/>
                  </a:lnTo>
                  <a:lnTo>
                    <a:pt x="966504" y="659242"/>
                  </a:lnTo>
                  <a:lnTo>
                    <a:pt x="966504" y="701527"/>
                  </a:lnTo>
                  <a:lnTo>
                    <a:pt x="968545" y="720504"/>
                  </a:lnTo>
                  <a:lnTo>
                    <a:pt x="968545" y="718412"/>
                  </a:lnTo>
                  <a:lnTo>
                    <a:pt x="968545" y="714198"/>
                  </a:lnTo>
                  <a:lnTo>
                    <a:pt x="968545" y="716290"/>
                  </a:lnTo>
                  <a:lnTo>
                    <a:pt x="970557" y="737389"/>
                  </a:lnTo>
                  <a:lnTo>
                    <a:pt x="970557" y="733175"/>
                  </a:lnTo>
                  <a:lnTo>
                    <a:pt x="970557" y="737389"/>
                  </a:lnTo>
                  <a:lnTo>
                    <a:pt x="972597" y="731053"/>
                  </a:lnTo>
                  <a:lnTo>
                    <a:pt x="972597" y="728961"/>
                  </a:lnTo>
                  <a:lnTo>
                    <a:pt x="972597" y="731053"/>
                  </a:lnTo>
                  <a:lnTo>
                    <a:pt x="972597" y="737389"/>
                  </a:lnTo>
                  <a:lnTo>
                    <a:pt x="974610" y="737389"/>
                  </a:lnTo>
                  <a:lnTo>
                    <a:pt x="974610" y="739570"/>
                  </a:lnTo>
                  <a:lnTo>
                    <a:pt x="976650" y="745905"/>
                  </a:lnTo>
                  <a:lnTo>
                    <a:pt x="976650" y="748027"/>
                  </a:lnTo>
                  <a:lnTo>
                    <a:pt x="976650" y="743783"/>
                  </a:lnTo>
                  <a:lnTo>
                    <a:pt x="976650" y="739570"/>
                  </a:lnTo>
                  <a:lnTo>
                    <a:pt x="976650" y="741691"/>
                  </a:lnTo>
                  <a:lnTo>
                    <a:pt x="976650" y="764882"/>
                  </a:lnTo>
                  <a:lnTo>
                    <a:pt x="976650" y="760668"/>
                  </a:lnTo>
                  <a:lnTo>
                    <a:pt x="978662" y="760668"/>
                  </a:lnTo>
                  <a:lnTo>
                    <a:pt x="978662" y="775461"/>
                  </a:lnTo>
                  <a:lnTo>
                    <a:pt x="978662" y="813503"/>
                  </a:lnTo>
                  <a:lnTo>
                    <a:pt x="978662" y="760668"/>
                  </a:lnTo>
                  <a:lnTo>
                    <a:pt x="978662" y="762790"/>
                  </a:lnTo>
                  <a:lnTo>
                    <a:pt x="980703" y="819838"/>
                  </a:lnTo>
                  <a:lnTo>
                    <a:pt x="980703" y="817717"/>
                  </a:lnTo>
                  <a:lnTo>
                    <a:pt x="980703" y="794497"/>
                  </a:lnTo>
                  <a:lnTo>
                    <a:pt x="980703" y="788102"/>
                  </a:lnTo>
                  <a:lnTo>
                    <a:pt x="982800" y="777553"/>
                  </a:lnTo>
                  <a:lnTo>
                    <a:pt x="982800" y="764882"/>
                  </a:lnTo>
                  <a:lnTo>
                    <a:pt x="984841" y="775461"/>
                  </a:lnTo>
                  <a:lnTo>
                    <a:pt x="984841" y="771217"/>
                  </a:lnTo>
                  <a:lnTo>
                    <a:pt x="984841" y="769125"/>
                  </a:lnTo>
                  <a:lnTo>
                    <a:pt x="984841" y="792404"/>
                  </a:lnTo>
                  <a:lnTo>
                    <a:pt x="984841" y="798740"/>
                  </a:lnTo>
                  <a:lnTo>
                    <a:pt x="984841" y="796618"/>
                  </a:lnTo>
                  <a:lnTo>
                    <a:pt x="986853" y="775461"/>
                  </a:lnTo>
                  <a:lnTo>
                    <a:pt x="986853" y="781767"/>
                  </a:lnTo>
                  <a:lnTo>
                    <a:pt x="986853" y="779675"/>
                  </a:lnTo>
                  <a:lnTo>
                    <a:pt x="988894" y="760668"/>
                  </a:lnTo>
                  <a:lnTo>
                    <a:pt x="988894" y="762790"/>
                  </a:lnTo>
                  <a:lnTo>
                    <a:pt x="988894" y="764882"/>
                  </a:lnTo>
                  <a:lnTo>
                    <a:pt x="988894" y="771217"/>
                  </a:lnTo>
                  <a:lnTo>
                    <a:pt x="988894" y="769125"/>
                  </a:lnTo>
                  <a:lnTo>
                    <a:pt x="990934" y="767004"/>
                  </a:lnTo>
                  <a:lnTo>
                    <a:pt x="990934" y="769125"/>
                  </a:lnTo>
                  <a:lnTo>
                    <a:pt x="992946" y="796618"/>
                  </a:lnTo>
                  <a:lnTo>
                    <a:pt x="992946" y="792404"/>
                  </a:lnTo>
                  <a:lnTo>
                    <a:pt x="992946" y="783888"/>
                  </a:lnTo>
                  <a:lnTo>
                    <a:pt x="992946" y="786010"/>
                  </a:lnTo>
                  <a:lnTo>
                    <a:pt x="992946" y="788102"/>
                  </a:lnTo>
                  <a:lnTo>
                    <a:pt x="992946" y="786010"/>
                  </a:lnTo>
                  <a:lnTo>
                    <a:pt x="994987" y="773339"/>
                  </a:lnTo>
                  <a:lnTo>
                    <a:pt x="994987" y="767004"/>
                  </a:lnTo>
                  <a:lnTo>
                    <a:pt x="994987" y="764882"/>
                  </a:lnTo>
                  <a:lnTo>
                    <a:pt x="996999" y="733175"/>
                  </a:lnTo>
                  <a:lnTo>
                    <a:pt x="996999" y="737389"/>
                  </a:lnTo>
                  <a:lnTo>
                    <a:pt x="999040" y="733175"/>
                  </a:lnTo>
                  <a:lnTo>
                    <a:pt x="999040" y="726840"/>
                  </a:lnTo>
                  <a:lnTo>
                    <a:pt x="1001052" y="726840"/>
                  </a:lnTo>
                  <a:lnTo>
                    <a:pt x="1001052" y="722626"/>
                  </a:lnTo>
                  <a:lnTo>
                    <a:pt x="1001052" y="718412"/>
                  </a:lnTo>
                  <a:lnTo>
                    <a:pt x="1001052" y="731053"/>
                  </a:lnTo>
                  <a:lnTo>
                    <a:pt x="1001052" y="737389"/>
                  </a:lnTo>
                  <a:lnTo>
                    <a:pt x="1003092" y="722626"/>
                  </a:lnTo>
                  <a:lnTo>
                    <a:pt x="1003092" y="724747"/>
                  </a:lnTo>
                  <a:lnTo>
                    <a:pt x="1003092" y="735297"/>
                  </a:lnTo>
                  <a:lnTo>
                    <a:pt x="1003092" y="762790"/>
                  </a:lnTo>
                  <a:lnTo>
                    <a:pt x="1003092" y="707863"/>
                  </a:lnTo>
                  <a:lnTo>
                    <a:pt x="1003092" y="712077"/>
                  </a:lnTo>
                  <a:lnTo>
                    <a:pt x="1005133" y="750119"/>
                  </a:lnTo>
                  <a:lnTo>
                    <a:pt x="1005133" y="748027"/>
                  </a:lnTo>
                  <a:lnTo>
                    <a:pt x="1005133" y="731053"/>
                  </a:lnTo>
                  <a:lnTo>
                    <a:pt x="1007145" y="674034"/>
                  </a:lnTo>
                  <a:lnTo>
                    <a:pt x="1007145" y="676126"/>
                  </a:lnTo>
                  <a:lnTo>
                    <a:pt x="1009186" y="682462"/>
                  </a:lnTo>
                  <a:lnTo>
                    <a:pt x="1009186" y="680340"/>
                  </a:lnTo>
                  <a:lnTo>
                    <a:pt x="1009186" y="674034"/>
                  </a:lnTo>
                  <a:lnTo>
                    <a:pt x="1009186" y="682462"/>
                  </a:lnTo>
                  <a:lnTo>
                    <a:pt x="1009186" y="699406"/>
                  </a:lnTo>
                  <a:lnTo>
                    <a:pt x="1009186" y="697313"/>
                  </a:lnTo>
                  <a:lnTo>
                    <a:pt x="1011198" y="667699"/>
                  </a:lnTo>
                  <a:lnTo>
                    <a:pt x="1011198" y="671913"/>
                  </a:lnTo>
                  <a:lnTo>
                    <a:pt x="1011198" y="669791"/>
                  </a:lnTo>
                  <a:lnTo>
                    <a:pt x="1013238" y="652936"/>
                  </a:lnTo>
                  <a:lnTo>
                    <a:pt x="1013238" y="655028"/>
                  </a:lnTo>
                  <a:lnTo>
                    <a:pt x="1013238" y="659242"/>
                  </a:lnTo>
                  <a:lnTo>
                    <a:pt x="1013238" y="663485"/>
                  </a:lnTo>
                  <a:lnTo>
                    <a:pt x="1015279" y="659242"/>
                  </a:lnTo>
                  <a:lnTo>
                    <a:pt x="1015279" y="661363"/>
                  </a:lnTo>
                  <a:lnTo>
                    <a:pt x="1015279" y="678248"/>
                  </a:lnTo>
                  <a:lnTo>
                    <a:pt x="1017291" y="678248"/>
                  </a:lnTo>
                  <a:lnTo>
                    <a:pt x="1017291" y="682462"/>
                  </a:lnTo>
                  <a:lnTo>
                    <a:pt x="1017291" y="678248"/>
                  </a:lnTo>
                  <a:lnTo>
                    <a:pt x="1017291" y="667699"/>
                  </a:lnTo>
                  <a:lnTo>
                    <a:pt x="1017291" y="669791"/>
                  </a:lnTo>
                  <a:lnTo>
                    <a:pt x="1017291" y="667699"/>
                  </a:lnTo>
                  <a:lnTo>
                    <a:pt x="1019332" y="650814"/>
                  </a:lnTo>
                  <a:lnTo>
                    <a:pt x="1019332" y="646600"/>
                  </a:lnTo>
                  <a:lnTo>
                    <a:pt x="1019332" y="644479"/>
                  </a:lnTo>
                  <a:lnTo>
                    <a:pt x="1021344" y="623321"/>
                  </a:lnTo>
                  <a:lnTo>
                    <a:pt x="1021344" y="625413"/>
                  </a:lnTo>
                  <a:lnTo>
                    <a:pt x="1021344" y="631749"/>
                  </a:lnTo>
                  <a:lnTo>
                    <a:pt x="1023384" y="627535"/>
                  </a:lnTo>
                  <a:lnTo>
                    <a:pt x="1023384" y="629627"/>
                  </a:lnTo>
                  <a:lnTo>
                    <a:pt x="1025425" y="633870"/>
                  </a:lnTo>
                  <a:lnTo>
                    <a:pt x="1025425" y="629627"/>
                  </a:lnTo>
                  <a:lnTo>
                    <a:pt x="1025425" y="625413"/>
                  </a:lnTo>
                  <a:lnTo>
                    <a:pt x="1025425" y="638084"/>
                  </a:lnTo>
                  <a:lnTo>
                    <a:pt x="1025425" y="648692"/>
                  </a:lnTo>
                  <a:lnTo>
                    <a:pt x="1027437" y="638084"/>
                  </a:lnTo>
                  <a:lnTo>
                    <a:pt x="1027437" y="650814"/>
                  </a:lnTo>
                  <a:lnTo>
                    <a:pt x="1027437" y="680340"/>
                  </a:lnTo>
                  <a:lnTo>
                    <a:pt x="1027437" y="657150"/>
                  </a:lnTo>
                  <a:lnTo>
                    <a:pt x="1027437" y="629627"/>
                  </a:lnTo>
                  <a:lnTo>
                    <a:pt x="1027437" y="631749"/>
                  </a:lnTo>
                  <a:lnTo>
                    <a:pt x="1029478" y="669791"/>
                  </a:lnTo>
                  <a:lnTo>
                    <a:pt x="1029478" y="652936"/>
                  </a:lnTo>
                  <a:lnTo>
                    <a:pt x="1031490" y="608529"/>
                  </a:lnTo>
                  <a:lnTo>
                    <a:pt x="1031490" y="610650"/>
                  </a:lnTo>
                  <a:lnTo>
                    <a:pt x="1033530" y="625413"/>
                  </a:lnTo>
                  <a:lnTo>
                    <a:pt x="1033530" y="616986"/>
                  </a:lnTo>
                  <a:lnTo>
                    <a:pt x="1033530" y="623321"/>
                  </a:lnTo>
                  <a:lnTo>
                    <a:pt x="1033530" y="644479"/>
                  </a:lnTo>
                  <a:lnTo>
                    <a:pt x="1033530" y="642386"/>
                  </a:lnTo>
                  <a:lnTo>
                    <a:pt x="1035571" y="623321"/>
                  </a:lnTo>
                  <a:lnTo>
                    <a:pt x="1035571" y="631749"/>
                  </a:lnTo>
                  <a:lnTo>
                    <a:pt x="1035571" y="629627"/>
                  </a:lnTo>
                  <a:lnTo>
                    <a:pt x="1037583" y="619078"/>
                  </a:lnTo>
                  <a:lnTo>
                    <a:pt x="1037583" y="631749"/>
                  </a:lnTo>
                  <a:lnTo>
                    <a:pt x="1037583" y="638084"/>
                  </a:lnTo>
                  <a:lnTo>
                    <a:pt x="1039624" y="633870"/>
                  </a:lnTo>
                  <a:lnTo>
                    <a:pt x="1039624" y="635963"/>
                  </a:lnTo>
                  <a:lnTo>
                    <a:pt x="1039624" y="652936"/>
                  </a:lnTo>
                  <a:lnTo>
                    <a:pt x="1041636" y="650814"/>
                  </a:lnTo>
                  <a:lnTo>
                    <a:pt x="1041636" y="652936"/>
                  </a:lnTo>
                  <a:lnTo>
                    <a:pt x="1041636" y="655028"/>
                  </a:lnTo>
                  <a:lnTo>
                    <a:pt x="1041636" y="650814"/>
                  </a:lnTo>
                  <a:lnTo>
                    <a:pt x="1041636" y="640265"/>
                  </a:lnTo>
                  <a:lnTo>
                    <a:pt x="1041636" y="642386"/>
                  </a:lnTo>
                  <a:lnTo>
                    <a:pt x="1041636" y="640265"/>
                  </a:lnTo>
                  <a:lnTo>
                    <a:pt x="1043677" y="619078"/>
                  </a:lnTo>
                  <a:lnTo>
                    <a:pt x="1043677" y="616986"/>
                  </a:lnTo>
                  <a:lnTo>
                    <a:pt x="1043677" y="619078"/>
                  </a:lnTo>
                  <a:lnTo>
                    <a:pt x="1043677" y="612772"/>
                  </a:lnTo>
                  <a:lnTo>
                    <a:pt x="1045717" y="604315"/>
                  </a:lnTo>
                  <a:lnTo>
                    <a:pt x="1045717" y="602223"/>
                  </a:lnTo>
                  <a:lnTo>
                    <a:pt x="1045717" y="604315"/>
                  </a:lnTo>
                  <a:lnTo>
                    <a:pt x="1045717" y="610650"/>
                  </a:lnTo>
                  <a:lnTo>
                    <a:pt x="1047729" y="608529"/>
                  </a:lnTo>
                  <a:lnTo>
                    <a:pt x="1047729" y="606436"/>
                  </a:lnTo>
                  <a:lnTo>
                    <a:pt x="1047729" y="608529"/>
                  </a:lnTo>
                  <a:lnTo>
                    <a:pt x="1049770" y="612772"/>
                  </a:lnTo>
                  <a:lnTo>
                    <a:pt x="1049770" y="608529"/>
                  </a:lnTo>
                  <a:lnTo>
                    <a:pt x="1049770" y="604315"/>
                  </a:lnTo>
                  <a:lnTo>
                    <a:pt x="1049770" y="606436"/>
                  </a:lnTo>
                  <a:lnTo>
                    <a:pt x="1049770" y="625413"/>
                  </a:lnTo>
                  <a:lnTo>
                    <a:pt x="1049770" y="623321"/>
                  </a:lnTo>
                  <a:lnTo>
                    <a:pt x="1051782" y="608529"/>
                  </a:lnTo>
                  <a:lnTo>
                    <a:pt x="1051782" y="621199"/>
                  </a:lnTo>
                  <a:lnTo>
                    <a:pt x="1051782" y="644479"/>
                  </a:lnTo>
                  <a:lnTo>
                    <a:pt x="1051782" y="633870"/>
                  </a:lnTo>
                  <a:lnTo>
                    <a:pt x="1051782" y="591673"/>
                  </a:lnTo>
                  <a:lnTo>
                    <a:pt x="1051782" y="595887"/>
                  </a:lnTo>
                  <a:lnTo>
                    <a:pt x="1053823" y="623321"/>
                  </a:lnTo>
                  <a:lnTo>
                    <a:pt x="1053823" y="621199"/>
                  </a:lnTo>
                  <a:lnTo>
                    <a:pt x="1053823" y="581036"/>
                  </a:lnTo>
                  <a:lnTo>
                    <a:pt x="1055835" y="549388"/>
                  </a:lnTo>
                  <a:lnTo>
                    <a:pt x="1055835" y="551509"/>
                  </a:lnTo>
                  <a:lnTo>
                    <a:pt x="1057875" y="559937"/>
                  </a:lnTo>
                  <a:lnTo>
                    <a:pt x="1057875" y="553601"/>
                  </a:lnTo>
                  <a:lnTo>
                    <a:pt x="1057875" y="572608"/>
                  </a:lnTo>
                  <a:lnTo>
                    <a:pt x="1057875" y="574700"/>
                  </a:lnTo>
                  <a:lnTo>
                    <a:pt x="1059916" y="538750"/>
                  </a:lnTo>
                  <a:lnTo>
                    <a:pt x="1059916" y="543052"/>
                  </a:lnTo>
                  <a:lnTo>
                    <a:pt x="1059916" y="540960"/>
                  </a:lnTo>
                  <a:lnTo>
                    <a:pt x="1061928" y="521895"/>
                  </a:lnTo>
                  <a:lnTo>
                    <a:pt x="1061928" y="523987"/>
                  </a:lnTo>
                  <a:lnTo>
                    <a:pt x="1061928" y="526109"/>
                  </a:lnTo>
                  <a:lnTo>
                    <a:pt x="1061928" y="530322"/>
                  </a:lnTo>
                  <a:lnTo>
                    <a:pt x="1063969" y="523987"/>
                  </a:lnTo>
                  <a:lnTo>
                    <a:pt x="1063969" y="526109"/>
                  </a:lnTo>
                  <a:lnTo>
                    <a:pt x="1063969" y="528201"/>
                  </a:lnTo>
                  <a:lnTo>
                    <a:pt x="1063969" y="526109"/>
                  </a:lnTo>
                  <a:lnTo>
                    <a:pt x="1065981" y="513438"/>
                  </a:lnTo>
                  <a:lnTo>
                    <a:pt x="1065981" y="515559"/>
                  </a:lnTo>
                  <a:lnTo>
                    <a:pt x="1065981" y="513438"/>
                  </a:lnTo>
                  <a:lnTo>
                    <a:pt x="1068021" y="477488"/>
                  </a:lnTo>
                  <a:lnTo>
                    <a:pt x="1068021" y="450083"/>
                  </a:lnTo>
                  <a:lnTo>
                    <a:pt x="1068021" y="445840"/>
                  </a:lnTo>
                  <a:lnTo>
                    <a:pt x="1070062" y="420468"/>
                  </a:lnTo>
                  <a:lnTo>
                    <a:pt x="1070062" y="422560"/>
                  </a:lnTo>
                  <a:lnTo>
                    <a:pt x="1070062" y="426804"/>
                  </a:lnTo>
                  <a:lnTo>
                    <a:pt x="1072074" y="422560"/>
                  </a:lnTo>
                  <a:lnTo>
                    <a:pt x="1072074" y="416225"/>
                  </a:lnTo>
                  <a:lnTo>
                    <a:pt x="1074115" y="407797"/>
                  </a:lnTo>
                  <a:lnTo>
                    <a:pt x="1074115" y="401462"/>
                  </a:lnTo>
                  <a:lnTo>
                    <a:pt x="1074115" y="412011"/>
                  </a:lnTo>
                  <a:lnTo>
                    <a:pt x="1074115" y="418347"/>
                  </a:lnTo>
                  <a:lnTo>
                    <a:pt x="1076127" y="388732"/>
                  </a:lnTo>
                  <a:lnTo>
                    <a:pt x="1076127" y="414133"/>
                  </a:lnTo>
                  <a:lnTo>
                    <a:pt x="1076127" y="409919"/>
                  </a:lnTo>
                  <a:lnTo>
                    <a:pt x="1076127" y="359206"/>
                  </a:lnTo>
                  <a:lnTo>
                    <a:pt x="1076127" y="361298"/>
                  </a:lnTo>
                  <a:lnTo>
                    <a:pt x="1078224" y="384518"/>
                  </a:lnTo>
                  <a:lnTo>
                    <a:pt x="1078224" y="382397"/>
                  </a:lnTo>
                  <a:lnTo>
                    <a:pt x="1078224" y="335927"/>
                  </a:lnTo>
                  <a:lnTo>
                    <a:pt x="1080265" y="300036"/>
                  </a:lnTo>
                  <a:lnTo>
                    <a:pt x="1080265" y="302157"/>
                  </a:lnTo>
                  <a:lnTo>
                    <a:pt x="1082305" y="312706"/>
                  </a:lnTo>
                  <a:lnTo>
                    <a:pt x="1082305" y="308493"/>
                  </a:lnTo>
                  <a:lnTo>
                    <a:pt x="1082305" y="304279"/>
                  </a:lnTo>
                  <a:lnTo>
                    <a:pt x="1082305" y="310585"/>
                  </a:lnTo>
                  <a:lnTo>
                    <a:pt x="1082305" y="323256"/>
                  </a:lnTo>
                  <a:lnTo>
                    <a:pt x="1082305" y="321134"/>
                  </a:lnTo>
                  <a:lnTo>
                    <a:pt x="1084317" y="283092"/>
                  </a:lnTo>
                  <a:lnTo>
                    <a:pt x="1084317" y="287306"/>
                  </a:lnTo>
                  <a:lnTo>
                    <a:pt x="1084317" y="285213"/>
                  </a:lnTo>
                  <a:lnTo>
                    <a:pt x="1086358" y="266207"/>
                  </a:lnTo>
                  <a:lnTo>
                    <a:pt x="1086358" y="268329"/>
                  </a:lnTo>
                  <a:lnTo>
                    <a:pt x="1086358" y="270421"/>
                  </a:lnTo>
                  <a:lnTo>
                    <a:pt x="1086358" y="274664"/>
                  </a:lnTo>
                  <a:lnTo>
                    <a:pt x="1088370" y="268329"/>
                  </a:lnTo>
                  <a:lnTo>
                    <a:pt x="1088370" y="270421"/>
                  </a:lnTo>
                  <a:lnTo>
                    <a:pt x="1088370" y="268329"/>
                  </a:lnTo>
                  <a:lnTo>
                    <a:pt x="1090411" y="253566"/>
                  </a:lnTo>
                  <a:lnTo>
                    <a:pt x="1090411" y="255658"/>
                  </a:lnTo>
                  <a:lnTo>
                    <a:pt x="1090411" y="245108"/>
                  </a:lnTo>
                  <a:lnTo>
                    <a:pt x="1090411" y="232379"/>
                  </a:lnTo>
                  <a:lnTo>
                    <a:pt x="1092451" y="215494"/>
                  </a:lnTo>
                  <a:lnTo>
                    <a:pt x="1092451" y="202852"/>
                  </a:lnTo>
                  <a:lnTo>
                    <a:pt x="1092451" y="200731"/>
                  </a:lnTo>
                  <a:lnTo>
                    <a:pt x="1094463" y="194395"/>
                  </a:lnTo>
                  <a:lnTo>
                    <a:pt x="1094463" y="198609"/>
                  </a:lnTo>
                  <a:lnTo>
                    <a:pt x="1094463" y="196517"/>
                  </a:lnTo>
                  <a:lnTo>
                    <a:pt x="1094463" y="198609"/>
                  </a:lnTo>
                  <a:lnTo>
                    <a:pt x="1094463" y="207066"/>
                  </a:lnTo>
                  <a:lnTo>
                    <a:pt x="1096504" y="202852"/>
                  </a:lnTo>
                  <a:lnTo>
                    <a:pt x="1096504" y="204945"/>
                  </a:lnTo>
                  <a:lnTo>
                    <a:pt x="1096504" y="209158"/>
                  </a:lnTo>
                  <a:lnTo>
                    <a:pt x="1098516" y="207066"/>
                  </a:lnTo>
                  <a:lnTo>
                    <a:pt x="1098516" y="202852"/>
                  </a:lnTo>
                  <a:lnTo>
                    <a:pt x="1098516" y="198609"/>
                  </a:lnTo>
                  <a:lnTo>
                    <a:pt x="1098516" y="211280"/>
                  </a:lnTo>
                  <a:lnTo>
                    <a:pt x="1098516" y="217616"/>
                  </a:lnTo>
                  <a:lnTo>
                    <a:pt x="1098516" y="215494"/>
                  </a:lnTo>
                  <a:lnTo>
                    <a:pt x="1100557" y="196517"/>
                  </a:lnTo>
                  <a:lnTo>
                    <a:pt x="1100557" y="209158"/>
                  </a:lnTo>
                  <a:lnTo>
                    <a:pt x="1100557" y="226043"/>
                  </a:lnTo>
                  <a:lnTo>
                    <a:pt x="1100557" y="177452"/>
                  </a:lnTo>
                  <a:lnTo>
                    <a:pt x="1100557" y="179544"/>
                  </a:lnTo>
                  <a:lnTo>
                    <a:pt x="1102597" y="207066"/>
                  </a:lnTo>
                  <a:lnTo>
                    <a:pt x="1102597" y="204945"/>
                  </a:lnTo>
                  <a:lnTo>
                    <a:pt x="1104609" y="152139"/>
                  </a:lnTo>
                  <a:lnTo>
                    <a:pt x="1104609" y="154231"/>
                  </a:lnTo>
                  <a:lnTo>
                    <a:pt x="1106650" y="183787"/>
                  </a:lnTo>
                  <a:lnTo>
                    <a:pt x="1106650" y="177452"/>
                  </a:lnTo>
                  <a:lnTo>
                    <a:pt x="1106650" y="190181"/>
                  </a:lnTo>
                  <a:lnTo>
                    <a:pt x="1106650" y="200731"/>
                  </a:lnTo>
                  <a:lnTo>
                    <a:pt x="1106650" y="198609"/>
                  </a:lnTo>
                  <a:lnTo>
                    <a:pt x="1106650" y="185879"/>
                  </a:lnTo>
                  <a:lnTo>
                    <a:pt x="1108662" y="185879"/>
                  </a:lnTo>
                  <a:lnTo>
                    <a:pt x="1108662" y="181665"/>
                  </a:lnTo>
                  <a:lnTo>
                    <a:pt x="1108662" y="188001"/>
                  </a:lnTo>
                  <a:lnTo>
                    <a:pt x="1108662" y="192303"/>
                  </a:lnTo>
                  <a:lnTo>
                    <a:pt x="1108662" y="190181"/>
                  </a:lnTo>
                  <a:lnTo>
                    <a:pt x="1110703" y="183787"/>
                  </a:lnTo>
                  <a:lnTo>
                    <a:pt x="1110703" y="198609"/>
                  </a:lnTo>
                  <a:lnTo>
                    <a:pt x="1110703" y="204945"/>
                  </a:lnTo>
                  <a:lnTo>
                    <a:pt x="1110703" y="202852"/>
                  </a:lnTo>
                  <a:lnTo>
                    <a:pt x="1112743" y="200731"/>
                  </a:lnTo>
                  <a:lnTo>
                    <a:pt x="1112743" y="202852"/>
                  </a:lnTo>
                  <a:lnTo>
                    <a:pt x="1112743" y="207066"/>
                  </a:lnTo>
                  <a:lnTo>
                    <a:pt x="1112743" y="204945"/>
                  </a:lnTo>
                  <a:lnTo>
                    <a:pt x="1114756" y="198609"/>
                  </a:lnTo>
                  <a:lnTo>
                    <a:pt x="1114756" y="200731"/>
                  </a:lnTo>
                  <a:lnTo>
                    <a:pt x="1114756" y="202852"/>
                  </a:lnTo>
                  <a:lnTo>
                    <a:pt x="1114756" y="188001"/>
                  </a:lnTo>
                  <a:lnTo>
                    <a:pt x="1114756" y="185879"/>
                  </a:lnTo>
                  <a:lnTo>
                    <a:pt x="1114756" y="188001"/>
                  </a:lnTo>
                  <a:lnTo>
                    <a:pt x="1114756" y="190181"/>
                  </a:lnTo>
                  <a:lnTo>
                    <a:pt x="1114756" y="188001"/>
                  </a:lnTo>
                  <a:lnTo>
                    <a:pt x="1116796" y="177452"/>
                  </a:lnTo>
                  <a:lnTo>
                    <a:pt x="1116796" y="181665"/>
                  </a:lnTo>
                  <a:lnTo>
                    <a:pt x="1118808" y="190181"/>
                  </a:lnTo>
                  <a:lnTo>
                    <a:pt x="1118808" y="200731"/>
                  </a:lnTo>
                  <a:lnTo>
                    <a:pt x="1118808" y="202852"/>
                  </a:lnTo>
                  <a:lnTo>
                    <a:pt x="1118808" y="211280"/>
                  </a:lnTo>
                  <a:lnTo>
                    <a:pt x="1120849" y="211280"/>
                  </a:lnTo>
                  <a:lnTo>
                    <a:pt x="1120849" y="213402"/>
                  </a:lnTo>
                  <a:lnTo>
                    <a:pt x="1122861" y="223951"/>
                  </a:lnTo>
                  <a:lnTo>
                    <a:pt x="1122861" y="219708"/>
                  </a:lnTo>
                  <a:lnTo>
                    <a:pt x="1122861" y="217616"/>
                  </a:lnTo>
                  <a:lnTo>
                    <a:pt x="1122861" y="226043"/>
                  </a:lnTo>
                  <a:lnTo>
                    <a:pt x="1122861" y="236592"/>
                  </a:lnTo>
                  <a:lnTo>
                    <a:pt x="1122861" y="234500"/>
                  </a:lnTo>
                  <a:lnTo>
                    <a:pt x="1124902" y="217616"/>
                  </a:lnTo>
                  <a:lnTo>
                    <a:pt x="1124902" y="230257"/>
                  </a:lnTo>
                  <a:lnTo>
                    <a:pt x="1124902" y="249322"/>
                  </a:lnTo>
                  <a:lnTo>
                    <a:pt x="1124902" y="223951"/>
                  </a:lnTo>
                  <a:lnTo>
                    <a:pt x="1124902" y="202852"/>
                  </a:lnTo>
                  <a:lnTo>
                    <a:pt x="1126942" y="232379"/>
                  </a:lnTo>
                  <a:lnTo>
                    <a:pt x="1126942" y="230257"/>
                  </a:lnTo>
                  <a:lnTo>
                    <a:pt x="1128954" y="188001"/>
                  </a:lnTo>
                  <a:lnTo>
                    <a:pt x="1128954" y="202852"/>
                  </a:lnTo>
                  <a:lnTo>
                    <a:pt x="1130995" y="228165"/>
                  </a:lnTo>
                  <a:lnTo>
                    <a:pt x="1130995" y="223951"/>
                  </a:lnTo>
                  <a:lnTo>
                    <a:pt x="1130995" y="228165"/>
                  </a:lnTo>
                  <a:lnTo>
                    <a:pt x="1130995" y="243016"/>
                  </a:lnTo>
                  <a:lnTo>
                    <a:pt x="1130995" y="240895"/>
                  </a:lnTo>
                  <a:lnTo>
                    <a:pt x="1130995" y="228165"/>
                  </a:lnTo>
                  <a:lnTo>
                    <a:pt x="1133007" y="228165"/>
                  </a:lnTo>
                  <a:lnTo>
                    <a:pt x="1133007" y="223951"/>
                  </a:lnTo>
                  <a:lnTo>
                    <a:pt x="1133007" y="226043"/>
                  </a:lnTo>
                  <a:lnTo>
                    <a:pt x="1133007" y="232379"/>
                  </a:lnTo>
                  <a:lnTo>
                    <a:pt x="1133007" y="230257"/>
                  </a:lnTo>
                  <a:lnTo>
                    <a:pt x="1135048" y="221829"/>
                  </a:lnTo>
                  <a:lnTo>
                    <a:pt x="1135048" y="223951"/>
                  </a:lnTo>
                  <a:lnTo>
                    <a:pt x="1135048" y="238714"/>
                  </a:lnTo>
                  <a:lnTo>
                    <a:pt x="1137088" y="234500"/>
                  </a:lnTo>
                  <a:lnTo>
                    <a:pt x="1137088" y="236592"/>
                  </a:lnTo>
                  <a:lnTo>
                    <a:pt x="1137088" y="234500"/>
                  </a:lnTo>
                  <a:lnTo>
                    <a:pt x="1139100" y="221829"/>
                  </a:lnTo>
                  <a:lnTo>
                    <a:pt x="1139100" y="223951"/>
                  </a:lnTo>
                  <a:lnTo>
                    <a:pt x="1139100" y="226043"/>
                  </a:lnTo>
                  <a:lnTo>
                    <a:pt x="1139100" y="213402"/>
                  </a:lnTo>
                  <a:lnTo>
                    <a:pt x="1139100" y="209158"/>
                  </a:lnTo>
                  <a:lnTo>
                    <a:pt x="1139100" y="211280"/>
                  </a:lnTo>
                  <a:lnTo>
                    <a:pt x="1139100" y="209158"/>
                  </a:lnTo>
                  <a:lnTo>
                    <a:pt x="1141141" y="198609"/>
                  </a:lnTo>
                  <a:lnTo>
                    <a:pt x="1141141" y="200731"/>
                  </a:lnTo>
                  <a:lnTo>
                    <a:pt x="1141141" y="204945"/>
                  </a:lnTo>
                  <a:lnTo>
                    <a:pt x="1143153" y="217616"/>
                  </a:lnTo>
                  <a:lnTo>
                    <a:pt x="1143153" y="219708"/>
                  </a:lnTo>
                  <a:lnTo>
                    <a:pt x="1143153" y="221829"/>
                  </a:lnTo>
                  <a:lnTo>
                    <a:pt x="1143153" y="230257"/>
                  </a:lnTo>
                  <a:lnTo>
                    <a:pt x="1145194" y="226043"/>
                  </a:lnTo>
                  <a:lnTo>
                    <a:pt x="1145194" y="228165"/>
                  </a:lnTo>
                  <a:lnTo>
                    <a:pt x="1145194" y="230257"/>
                  </a:lnTo>
                  <a:lnTo>
                    <a:pt x="1147234" y="228165"/>
                  </a:lnTo>
                  <a:lnTo>
                    <a:pt x="1147234" y="219708"/>
                  </a:lnTo>
                  <a:lnTo>
                    <a:pt x="1147234" y="236592"/>
                  </a:lnTo>
                  <a:lnTo>
                    <a:pt x="1147234" y="232379"/>
                  </a:lnTo>
                  <a:lnTo>
                    <a:pt x="1149246" y="211280"/>
                  </a:lnTo>
                  <a:lnTo>
                    <a:pt x="1149246" y="221829"/>
                  </a:lnTo>
                  <a:lnTo>
                    <a:pt x="1149246" y="236592"/>
                  </a:lnTo>
                  <a:lnTo>
                    <a:pt x="1149246" y="223951"/>
                  </a:lnTo>
                  <a:lnTo>
                    <a:pt x="1149246" y="192303"/>
                  </a:lnTo>
                  <a:lnTo>
                    <a:pt x="1149246" y="196517"/>
                  </a:lnTo>
                  <a:lnTo>
                    <a:pt x="1151287" y="217616"/>
                  </a:lnTo>
                  <a:lnTo>
                    <a:pt x="1151287" y="215494"/>
                  </a:lnTo>
                  <a:lnTo>
                    <a:pt x="1153299" y="173238"/>
                  </a:lnTo>
                  <a:lnTo>
                    <a:pt x="1153299" y="175330"/>
                  </a:lnTo>
                  <a:lnTo>
                    <a:pt x="1153299" y="200731"/>
                  </a:lnTo>
                  <a:lnTo>
                    <a:pt x="1155340" y="217616"/>
                  </a:lnTo>
                  <a:lnTo>
                    <a:pt x="1155340" y="215494"/>
                  </a:lnTo>
                  <a:lnTo>
                    <a:pt x="1155340" y="211280"/>
                  </a:lnTo>
                  <a:lnTo>
                    <a:pt x="1155340" y="230257"/>
                  </a:lnTo>
                  <a:lnTo>
                    <a:pt x="1155340" y="228165"/>
                  </a:lnTo>
                  <a:lnTo>
                    <a:pt x="1155340" y="211280"/>
                  </a:lnTo>
                  <a:lnTo>
                    <a:pt x="1157380" y="211280"/>
                  </a:lnTo>
                  <a:lnTo>
                    <a:pt x="1157380" y="207066"/>
                  </a:lnTo>
                  <a:lnTo>
                    <a:pt x="1157380" y="215494"/>
                  </a:lnTo>
                  <a:lnTo>
                    <a:pt x="1157380" y="213402"/>
                  </a:lnTo>
                  <a:lnTo>
                    <a:pt x="1159392" y="204945"/>
                  </a:lnTo>
                  <a:lnTo>
                    <a:pt x="1159392" y="219708"/>
                  </a:lnTo>
                  <a:lnTo>
                    <a:pt x="1159392" y="221829"/>
                  </a:lnTo>
                  <a:lnTo>
                    <a:pt x="1159392" y="219708"/>
                  </a:lnTo>
                  <a:lnTo>
                    <a:pt x="1161433" y="217616"/>
                  </a:lnTo>
                  <a:lnTo>
                    <a:pt x="1163445" y="207066"/>
                  </a:lnTo>
                  <a:lnTo>
                    <a:pt x="1163445" y="209158"/>
                  </a:lnTo>
                  <a:lnTo>
                    <a:pt x="1163445" y="211280"/>
                  </a:lnTo>
                  <a:lnTo>
                    <a:pt x="1163445" y="209158"/>
                  </a:lnTo>
                  <a:lnTo>
                    <a:pt x="1163445" y="196517"/>
                  </a:lnTo>
                  <a:lnTo>
                    <a:pt x="1163445" y="198609"/>
                  </a:lnTo>
                  <a:lnTo>
                    <a:pt x="1163445" y="204945"/>
                  </a:lnTo>
                  <a:lnTo>
                    <a:pt x="1165486" y="202852"/>
                  </a:lnTo>
                  <a:lnTo>
                    <a:pt x="1165486" y="204945"/>
                  </a:lnTo>
                  <a:lnTo>
                    <a:pt x="1167526" y="243016"/>
                  </a:lnTo>
                  <a:lnTo>
                    <a:pt x="1167526" y="240895"/>
                  </a:lnTo>
                  <a:lnTo>
                    <a:pt x="1167526" y="247230"/>
                  </a:lnTo>
                  <a:lnTo>
                    <a:pt x="1167526" y="253566"/>
                  </a:lnTo>
                  <a:lnTo>
                    <a:pt x="1169539" y="251444"/>
                  </a:lnTo>
                  <a:lnTo>
                    <a:pt x="1169539" y="253566"/>
                  </a:lnTo>
                  <a:lnTo>
                    <a:pt x="1171579" y="259872"/>
                  </a:lnTo>
                  <a:lnTo>
                    <a:pt x="1171579" y="255658"/>
                  </a:lnTo>
                  <a:lnTo>
                    <a:pt x="1171579" y="253566"/>
                  </a:lnTo>
                  <a:lnTo>
                    <a:pt x="1171579" y="270421"/>
                  </a:lnTo>
                  <a:lnTo>
                    <a:pt x="1171579" y="268329"/>
                  </a:lnTo>
                  <a:lnTo>
                    <a:pt x="1171579" y="253566"/>
                  </a:lnTo>
                  <a:lnTo>
                    <a:pt x="1173676" y="253566"/>
                  </a:lnTo>
                  <a:lnTo>
                    <a:pt x="1173676" y="272543"/>
                  </a:lnTo>
                  <a:lnTo>
                    <a:pt x="1173676" y="287306"/>
                  </a:lnTo>
                  <a:lnTo>
                    <a:pt x="1173676" y="247230"/>
                  </a:lnTo>
                  <a:lnTo>
                    <a:pt x="1173676" y="251444"/>
                  </a:lnTo>
                  <a:lnTo>
                    <a:pt x="1175688" y="280970"/>
                  </a:lnTo>
                  <a:lnTo>
                    <a:pt x="1175688" y="278878"/>
                  </a:lnTo>
                  <a:lnTo>
                    <a:pt x="1175688" y="255658"/>
                  </a:lnTo>
                  <a:lnTo>
                    <a:pt x="1177729" y="257779"/>
                  </a:lnTo>
                  <a:lnTo>
                    <a:pt x="1177729" y="291608"/>
                  </a:lnTo>
                  <a:lnTo>
                    <a:pt x="1179770" y="323256"/>
                  </a:lnTo>
                  <a:lnTo>
                    <a:pt x="1179770" y="321134"/>
                  </a:lnTo>
                  <a:lnTo>
                    <a:pt x="1179770" y="340199"/>
                  </a:lnTo>
                  <a:lnTo>
                    <a:pt x="1179770" y="338019"/>
                  </a:lnTo>
                  <a:lnTo>
                    <a:pt x="1179770" y="329591"/>
                  </a:lnTo>
                  <a:lnTo>
                    <a:pt x="1181782" y="338019"/>
                  </a:lnTo>
                  <a:lnTo>
                    <a:pt x="1181782" y="335927"/>
                  </a:lnTo>
                  <a:lnTo>
                    <a:pt x="1181782" y="340199"/>
                  </a:lnTo>
                  <a:lnTo>
                    <a:pt x="1181782" y="348657"/>
                  </a:lnTo>
                  <a:lnTo>
                    <a:pt x="1181782" y="346535"/>
                  </a:lnTo>
                  <a:lnTo>
                    <a:pt x="1183822" y="344413"/>
                  </a:lnTo>
                  <a:lnTo>
                    <a:pt x="1183822" y="376091"/>
                  </a:lnTo>
                  <a:lnTo>
                    <a:pt x="1185835" y="373969"/>
                  </a:lnTo>
                  <a:lnTo>
                    <a:pt x="1185835" y="382397"/>
                  </a:lnTo>
                  <a:lnTo>
                    <a:pt x="1187875" y="380304"/>
                  </a:lnTo>
                  <a:lnTo>
                    <a:pt x="1187875" y="386640"/>
                  </a:lnTo>
                  <a:lnTo>
                    <a:pt x="1187875" y="376091"/>
                  </a:lnTo>
                  <a:lnTo>
                    <a:pt x="1187875" y="378183"/>
                  </a:lnTo>
                  <a:lnTo>
                    <a:pt x="1191928" y="464846"/>
                  </a:lnTo>
                  <a:lnTo>
                    <a:pt x="1191928" y="466938"/>
                  </a:lnTo>
                  <a:lnTo>
                    <a:pt x="1193968" y="477488"/>
                  </a:lnTo>
                  <a:lnTo>
                    <a:pt x="1193968" y="475395"/>
                  </a:lnTo>
                  <a:lnTo>
                    <a:pt x="1193968" y="477488"/>
                  </a:lnTo>
                  <a:lnTo>
                    <a:pt x="1195981" y="488066"/>
                  </a:lnTo>
                  <a:lnTo>
                    <a:pt x="1195981" y="485945"/>
                  </a:lnTo>
                  <a:lnTo>
                    <a:pt x="1195981" y="481731"/>
                  </a:lnTo>
                  <a:lnTo>
                    <a:pt x="1195981" y="500796"/>
                  </a:lnTo>
                  <a:lnTo>
                    <a:pt x="1195981" y="498674"/>
                  </a:lnTo>
                  <a:lnTo>
                    <a:pt x="1195981" y="483823"/>
                  </a:lnTo>
                  <a:lnTo>
                    <a:pt x="1195981" y="485945"/>
                  </a:lnTo>
                  <a:lnTo>
                    <a:pt x="1198021" y="494461"/>
                  </a:lnTo>
                  <a:lnTo>
                    <a:pt x="1198021" y="523987"/>
                  </a:lnTo>
                  <a:lnTo>
                    <a:pt x="1198021" y="496553"/>
                  </a:lnTo>
                  <a:lnTo>
                    <a:pt x="1198021" y="488066"/>
                  </a:lnTo>
                  <a:lnTo>
                    <a:pt x="1198021" y="492339"/>
                  </a:lnTo>
                  <a:lnTo>
                    <a:pt x="1200033" y="523987"/>
                  </a:lnTo>
                  <a:lnTo>
                    <a:pt x="1200033" y="521895"/>
                  </a:lnTo>
                  <a:lnTo>
                    <a:pt x="1200033" y="505010"/>
                  </a:lnTo>
                  <a:lnTo>
                    <a:pt x="1200033" y="507102"/>
                  </a:lnTo>
                  <a:lnTo>
                    <a:pt x="1202074" y="509224"/>
                  </a:lnTo>
                  <a:lnTo>
                    <a:pt x="1202074" y="553602"/>
                  </a:lnTo>
                  <a:lnTo>
                    <a:pt x="1204114" y="576822"/>
                  </a:lnTo>
                  <a:lnTo>
                    <a:pt x="1204114" y="574700"/>
                  </a:lnTo>
                  <a:lnTo>
                    <a:pt x="1204114" y="572608"/>
                  </a:lnTo>
                  <a:lnTo>
                    <a:pt x="1204114" y="581036"/>
                  </a:lnTo>
                  <a:lnTo>
                    <a:pt x="1204114" y="589552"/>
                  </a:lnTo>
                  <a:lnTo>
                    <a:pt x="1204114" y="574700"/>
                  </a:lnTo>
                  <a:lnTo>
                    <a:pt x="1206127" y="576822"/>
                  </a:lnTo>
                  <a:lnTo>
                    <a:pt x="1206127" y="581036"/>
                  </a:lnTo>
                  <a:lnTo>
                    <a:pt x="1206127" y="578914"/>
                  </a:lnTo>
                  <a:lnTo>
                    <a:pt x="1206127" y="576822"/>
                  </a:lnTo>
                  <a:lnTo>
                    <a:pt x="1206127" y="587371"/>
                  </a:lnTo>
                  <a:lnTo>
                    <a:pt x="1206127" y="589552"/>
                  </a:lnTo>
                  <a:lnTo>
                    <a:pt x="1206127" y="587371"/>
                  </a:lnTo>
                  <a:lnTo>
                    <a:pt x="1208167" y="581036"/>
                  </a:lnTo>
                  <a:lnTo>
                    <a:pt x="1208167" y="583157"/>
                  </a:lnTo>
                  <a:lnTo>
                    <a:pt x="1208167" y="608529"/>
                  </a:lnTo>
                  <a:lnTo>
                    <a:pt x="1210179" y="604315"/>
                  </a:lnTo>
                  <a:lnTo>
                    <a:pt x="1210179" y="602223"/>
                  </a:lnTo>
                  <a:lnTo>
                    <a:pt x="1210179" y="604315"/>
                  </a:lnTo>
                  <a:lnTo>
                    <a:pt x="1210179" y="606436"/>
                  </a:lnTo>
                  <a:lnTo>
                    <a:pt x="1210179" y="604315"/>
                  </a:lnTo>
                  <a:lnTo>
                    <a:pt x="1212220" y="602223"/>
                  </a:lnTo>
                  <a:lnTo>
                    <a:pt x="1212220" y="606436"/>
                  </a:lnTo>
                  <a:lnTo>
                    <a:pt x="1212220" y="595887"/>
                  </a:lnTo>
                  <a:lnTo>
                    <a:pt x="1212220" y="597979"/>
                  </a:lnTo>
                  <a:lnTo>
                    <a:pt x="1214261" y="619078"/>
                  </a:lnTo>
                  <a:lnTo>
                    <a:pt x="1214261" y="623321"/>
                  </a:lnTo>
                  <a:lnTo>
                    <a:pt x="1216273" y="655028"/>
                  </a:lnTo>
                  <a:lnTo>
                    <a:pt x="1216273" y="652936"/>
                  </a:lnTo>
                  <a:lnTo>
                    <a:pt x="1216273" y="661363"/>
                  </a:lnTo>
                  <a:lnTo>
                    <a:pt x="1218313" y="655028"/>
                  </a:lnTo>
                  <a:lnTo>
                    <a:pt x="1218313" y="652936"/>
                  </a:lnTo>
                  <a:lnTo>
                    <a:pt x="1220325" y="644479"/>
                  </a:lnTo>
                  <a:lnTo>
                    <a:pt x="1220325" y="640265"/>
                  </a:lnTo>
                  <a:lnTo>
                    <a:pt x="1220325" y="642386"/>
                  </a:lnTo>
                  <a:lnTo>
                    <a:pt x="1220325" y="655028"/>
                  </a:lnTo>
                  <a:lnTo>
                    <a:pt x="1220325" y="633870"/>
                  </a:lnTo>
                  <a:lnTo>
                    <a:pt x="1222366" y="635963"/>
                  </a:lnTo>
                  <a:lnTo>
                    <a:pt x="1222366" y="650814"/>
                  </a:lnTo>
                  <a:lnTo>
                    <a:pt x="1222366" y="663485"/>
                  </a:lnTo>
                  <a:lnTo>
                    <a:pt x="1222366" y="642386"/>
                  </a:lnTo>
                  <a:lnTo>
                    <a:pt x="1222366" y="625413"/>
                  </a:lnTo>
                  <a:lnTo>
                    <a:pt x="1222366" y="627535"/>
                  </a:lnTo>
                  <a:lnTo>
                    <a:pt x="1224407" y="655028"/>
                  </a:lnTo>
                  <a:lnTo>
                    <a:pt x="1224407" y="631749"/>
                  </a:lnTo>
                  <a:lnTo>
                    <a:pt x="1224407" y="633870"/>
                  </a:lnTo>
                  <a:lnTo>
                    <a:pt x="1224407" y="631749"/>
                  </a:lnTo>
                  <a:lnTo>
                    <a:pt x="1226419" y="635963"/>
                  </a:lnTo>
                  <a:lnTo>
                    <a:pt x="1228459" y="682462"/>
                  </a:lnTo>
                  <a:lnTo>
                    <a:pt x="1228459" y="676126"/>
                  </a:lnTo>
                  <a:lnTo>
                    <a:pt x="1228459" y="682462"/>
                  </a:lnTo>
                  <a:lnTo>
                    <a:pt x="1228459" y="688797"/>
                  </a:lnTo>
                  <a:lnTo>
                    <a:pt x="1228459" y="686676"/>
                  </a:lnTo>
                  <a:lnTo>
                    <a:pt x="1230472" y="663485"/>
                  </a:lnTo>
                  <a:lnTo>
                    <a:pt x="1230472" y="661363"/>
                  </a:lnTo>
                  <a:lnTo>
                    <a:pt x="1230472" y="657150"/>
                  </a:lnTo>
                  <a:lnTo>
                    <a:pt x="1230472" y="665577"/>
                  </a:lnTo>
                  <a:lnTo>
                    <a:pt x="1230472" y="663485"/>
                  </a:lnTo>
                  <a:lnTo>
                    <a:pt x="1232512" y="652936"/>
                  </a:lnTo>
                  <a:lnTo>
                    <a:pt x="1232512" y="655028"/>
                  </a:lnTo>
                  <a:lnTo>
                    <a:pt x="1232512" y="663485"/>
                  </a:lnTo>
                  <a:lnTo>
                    <a:pt x="1232512" y="667699"/>
                  </a:lnTo>
                  <a:lnTo>
                    <a:pt x="1232512" y="669791"/>
                  </a:lnTo>
                  <a:lnTo>
                    <a:pt x="1232512" y="667699"/>
                  </a:lnTo>
                  <a:lnTo>
                    <a:pt x="1234553" y="661363"/>
                  </a:lnTo>
                  <a:lnTo>
                    <a:pt x="1236565" y="652936"/>
                  </a:lnTo>
                  <a:lnTo>
                    <a:pt x="1236565" y="655028"/>
                  </a:lnTo>
                  <a:lnTo>
                    <a:pt x="1236565" y="659242"/>
                  </a:lnTo>
                  <a:lnTo>
                    <a:pt x="1236565" y="646600"/>
                  </a:lnTo>
                  <a:lnTo>
                    <a:pt x="1236565" y="648692"/>
                  </a:lnTo>
                  <a:lnTo>
                    <a:pt x="1238605" y="665577"/>
                  </a:lnTo>
                  <a:lnTo>
                    <a:pt x="1238605" y="669791"/>
                  </a:lnTo>
                  <a:lnTo>
                    <a:pt x="1240618" y="688797"/>
                  </a:lnTo>
                  <a:lnTo>
                    <a:pt x="1240618" y="686676"/>
                  </a:lnTo>
                  <a:lnTo>
                    <a:pt x="1240618" y="693070"/>
                  </a:lnTo>
                  <a:lnTo>
                    <a:pt x="1242658" y="686676"/>
                  </a:lnTo>
                  <a:lnTo>
                    <a:pt x="1242658" y="678248"/>
                  </a:lnTo>
                  <a:lnTo>
                    <a:pt x="1244670" y="663485"/>
                  </a:lnTo>
                  <a:lnTo>
                    <a:pt x="1244670" y="678248"/>
                  </a:lnTo>
                  <a:lnTo>
                    <a:pt x="1244670" y="676126"/>
                  </a:lnTo>
                  <a:lnTo>
                    <a:pt x="1244670" y="659242"/>
                  </a:lnTo>
                  <a:lnTo>
                    <a:pt x="1246711" y="659242"/>
                  </a:lnTo>
                  <a:lnTo>
                    <a:pt x="1246711" y="676126"/>
                  </a:lnTo>
                  <a:lnTo>
                    <a:pt x="1246711" y="690978"/>
                  </a:lnTo>
                  <a:lnTo>
                    <a:pt x="1246711" y="684584"/>
                  </a:lnTo>
                  <a:lnTo>
                    <a:pt x="1246711" y="657150"/>
                  </a:lnTo>
                  <a:lnTo>
                    <a:pt x="1246711" y="661363"/>
                  </a:lnTo>
                  <a:lnTo>
                    <a:pt x="1248751" y="686676"/>
                  </a:lnTo>
                  <a:lnTo>
                    <a:pt x="1248751" y="684584"/>
                  </a:lnTo>
                  <a:lnTo>
                    <a:pt x="1248751" y="669791"/>
                  </a:lnTo>
                  <a:lnTo>
                    <a:pt x="1248751" y="671913"/>
                  </a:lnTo>
                  <a:lnTo>
                    <a:pt x="1250764" y="676127"/>
                  </a:lnTo>
                  <a:lnTo>
                    <a:pt x="1252804" y="720504"/>
                  </a:lnTo>
                  <a:lnTo>
                    <a:pt x="1252804" y="714198"/>
                  </a:lnTo>
                  <a:lnTo>
                    <a:pt x="1252804" y="724748"/>
                  </a:lnTo>
                  <a:lnTo>
                    <a:pt x="1252804" y="722626"/>
                  </a:lnTo>
                  <a:lnTo>
                    <a:pt x="1252804" y="699406"/>
                  </a:lnTo>
                  <a:lnTo>
                    <a:pt x="1254816" y="699406"/>
                  </a:lnTo>
                  <a:lnTo>
                    <a:pt x="1254816" y="695192"/>
                  </a:lnTo>
                  <a:lnTo>
                    <a:pt x="1254816" y="705741"/>
                  </a:lnTo>
                  <a:lnTo>
                    <a:pt x="1254816" y="703619"/>
                  </a:lnTo>
                  <a:lnTo>
                    <a:pt x="1256857" y="695192"/>
                  </a:lnTo>
                  <a:lnTo>
                    <a:pt x="1256857" y="697313"/>
                  </a:lnTo>
                  <a:lnTo>
                    <a:pt x="1256857" y="709955"/>
                  </a:lnTo>
                  <a:lnTo>
                    <a:pt x="1256857" y="718412"/>
                  </a:lnTo>
                  <a:lnTo>
                    <a:pt x="1258897" y="714198"/>
                  </a:lnTo>
                  <a:lnTo>
                    <a:pt x="1258897" y="712077"/>
                  </a:lnTo>
                  <a:lnTo>
                    <a:pt x="1258897" y="714198"/>
                  </a:lnTo>
                  <a:lnTo>
                    <a:pt x="1260910" y="712077"/>
                  </a:lnTo>
                  <a:lnTo>
                    <a:pt x="1260910" y="716290"/>
                  </a:lnTo>
                  <a:lnTo>
                    <a:pt x="1260910" y="714198"/>
                  </a:lnTo>
                  <a:lnTo>
                    <a:pt x="1260910" y="707863"/>
                  </a:lnTo>
                  <a:lnTo>
                    <a:pt x="1262950" y="743783"/>
                  </a:lnTo>
                  <a:lnTo>
                    <a:pt x="1264962" y="754333"/>
                  </a:lnTo>
                  <a:lnTo>
                    <a:pt x="1264962" y="752241"/>
                  </a:lnTo>
                  <a:lnTo>
                    <a:pt x="1264962" y="758576"/>
                  </a:lnTo>
                  <a:lnTo>
                    <a:pt x="1267003" y="750119"/>
                  </a:lnTo>
                  <a:lnTo>
                    <a:pt x="1267003" y="741691"/>
                  </a:lnTo>
                  <a:lnTo>
                    <a:pt x="1269100" y="728961"/>
                  </a:lnTo>
                  <a:lnTo>
                    <a:pt x="1269100" y="743783"/>
                  </a:lnTo>
                  <a:lnTo>
                    <a:pt x="1269100" y="726840"/>
                  </a:lnTo>
                  <a:lnTo>
                    <a:pt x="1271141" y="748027"/>
                  </a:lnTo>
                  <a:lnTo>
                    <a:pt x="1271141" y="762790"/>
                  </a:lnTo>
                  <a:lnTo>
                    <a:pt x="1271141" y="728961"/>
                  </a:lnTo>
                  <a:lnTo>
                    <a:pt x="1273153" y="758576"/>
                  </a:lnTo>
                  <a:lnTo>
                    <a:pt x="1273153" y="741691"/>
                  </a:lnTo>
                  <a:lnTo>
                    <a:pt x="1273153" y="743783"/>
                  </a:lnTo>
                  <a:lnTo>
                    <a:pt x="1275193" y="748027"/>
                  </a:lnTo>
                  <a:lnTo>
                    <a:pt x="1275193" y="783888"/>
                  </a:lnTo>
                  <a:lnTo>
                    <a:pt x="1275193" y="781767"/>
                  </a:lnTo>
                  <a:lnTo>
                    <a:pt x="1277206" y="771217"/>
                  </a:lnTo>
                  <a:lnTo>
                    <a:pt x="1277206" y="779675"/>
                  </a:lnTo>
                  <a:lnTo>
                    <a:pt x="1277206" y="775461"/>
                  </a:lnTo>
                  <a:lnTo>
                    <a:pt x="1279246" y="745905"/>
                  </a:lnTo>
                  <a:lnTo>
                    <a:pt x="1279246" y="741691"/>
                  </a:lnTo>
                  <a:lnTo>
                    <a:pt x="1279246" y="748027"/>
                  </a:lnTo>
                  <a:lnTo>
                    <a:pt x="1279246" y="745905"/>
                  </a:lnTo>
                  <a:lnTo>
                    <a:pt x="1281287" y="735297"/>
                  </a:lnTo>
                  <a:lnTo>
                    <a:pt x="1281287" y="737389"/>
                  </a:lnTo>
                  <a:lnTo>
                    <a:pt x="1281287" y="745905"/>
                  </a:lnTo>
                  <a:lnTo>
                    <a:pt x="1281287" y="750119"/>
                  </a:lnTo>
                  <a:lnTo>
                    <a:pt x="1281287" y="748027"/>
                  </a:lnTo>
                  <a:lnTo>
                    <a:pt x="1283299" y="735297"/>
                  </a:lnTo>
                  <a:lnTo>
                    <a:pt x="1285340" y="731054"/>
                  </a:lnTo>
                  <a:lnTo>
                    <a:pt x="1285340" y="735297"/>
                  </a:lnTo>
                  <a:lnTo>
                    <a:pt x="1285340" y="728961"/>
                  </a:lnTo>
                  <a:lnTo>
                    <a:pt x="1285340" y="724748"/>
                  </a:lnTo>
                  <a:lnTo>
                    <a:pt x="1285340" y="737389"/>
                  </a:lnTo>
                  <a:lnTo>
                    <a:pt x="1287352" y="735297"/>
                  </a:lnTo>
                  <a:lnTo>
                    <a:pt x="1287352" y="731054"/>
                  </a:lnTo>
                  <a:lnTo>
                    <a:pt x="1287352" y="733175"/>
                  </a:lnTo>
                  <a:lnTo>
                    <a:pt x="1287352" y="735297"/>
                  </a:lnTo>
                  <a:lnTo>
                    <a:pt x="1289392" y="733175"/>
                  </a:lnTo>
                  <a:lnTo>
                    <a:pt x="1289392" y="718412"/>
                  </a:lnTo>
                  <a:lnTo>
                    <a:pt x="1289392" y="722626"/>
                  </a:lnTo>
                  <a:lnTo>
                    <a:pt x="1291433" y="718412"/>
                  </a:lnTo>
                  <a:lnTo>
                    <a:pt x="1291433" y="686676"/>
                  </a:lnTo>
                  <a:lnTo>
                    <a:pt x="1293445" y="671913"/>
                  </a:lnTo>
                  <a:lnTo>
                    <a:pt x="1293445" y="674034"/>
                  </a:lnTo>
                  <a:lnTo>
                    <a:pt x="1293445" y="684584"/>
                  </a:lnTo>
                  <a:lnTo>
                    <a:pt x="1293445" y="682462"/>
                  </a:lnTo>
                  <a:lnTo>
                    <a:pt x="1293445" y="661363"/>
                  </a:lnTo>
                  <a:lnTo>
                    <a:pt x="1295486" y="671913"/>
                  </a:lnTo>
                  <a:lnTo>
                    <a:pt x="1295486" y="686676"/>
                  </a:lnTo>
                  <a:lnTo>
                    <a:pt x="1295486" y="684584"/>
                  </a:lnTo>
                  <a:lnTo>
                    <a:pt x="1295486" y="650814"/>
                  </a:lnTo>
                  <a:lnTo>
                    <a:pt x="1295486" y="655028"/>
                  </a:lnTo>
                  <a:lnTo>
                    <a:pt x="1297498" y="671913"/>
                  </a:lnTo>
                  <a:lnTo>
                    <a:pt x="1297498" y="644479"/>
                  </a:lnTo>
                  <a:lnTo>
                    <a:pt x="1297498" y="646600"/>
                  </a:lnTo>
                  <a:lnTo>
                    <a:pt x="1299538" y="644479"/>
                  </a:lnTo>
                  <a:lnTo>
                    <a:pt x="1299538" y="646600"/>
                  </a:lnTo>
                  <a:lnTo>
                    <a:pt x="1299538" y="665577"/>
                  </a:lnTo>
                  <a:lnTo>
                    <a:pt x="1299538" y="663485"/>
                  </a:lnTo>
                  <a:lnTo>
                    <a:pt x="1299538" y="655028"/>
                  </a:lnTo>
                  <a:lnTo>
                    <a:pt x="1301579" y="638084"/>
                  </a:lnTo>
                  <a:lnTo>
                    <a:pt x="1301579" y="642386"/>
                  </a:lnTo>
                  <a:lnTo>
                    <a:pt x="1301579" y="640265"/>
                  </a:lnTo>
                  <a:lnTo>
                    <a:pt x="1303591" y="585249"/>
                  </a:lnTo>
                  <a:lnTo>
                    <a:pt x="1303591" y="587371"/>
                  </a:lnTo>
                  <a:lnTo>
                    <a:pt x="1303591" y="589552"/>
                  </a:lnTo>
                  <a:lnTo>
                    <a:pt x="1305632" y="572608"/>
                  </a:lnTo>
                  <a:lnTo>
                    <a:pt x="1305632" y="574700"/>
                  </a:lnTo>
                  <a:lnTo>
                    <a:pt x="1305632" y="576822"/>
                  </a:lnTo>
                  <a:lnTo>
                    <a:pt x="1305632" y="574700"/>
                  </a:lnTo>
                  <a:lnTo>
                    <a:pt x="1305632" y="578914"/>
                  </a:lnTo>
                  <a:lnTo>
                    <a:pt x="1305632" y="576822"/>
                  </a:lnTo>
                  <a:lnTo>
                    <a:pt x="1307644" y="549388"/>
                  </a:lnTo>
                  <a:lnTo>
                    <a:pt x="1309684" y="545174"/>
                  </a:lnTo>
                  <a:lnTo>
                    <a:pt x="1309684" y="549388"/>
                  </a:lnTo>
                  <a:lnTo>
                    <a:pt x="1309684" y="540960"/>
                  </a:lnTo>
                  <a:lnTo>
                    <a:pt x="1309684" y="536658"/>
                  </a:lnTo>
                  <a:lnTo>
                    <a:pt x="1309684" y="545174"/>
                  </a:lnTo>
                  <a:lnTo>
                    <a:pt x="1309684" y="543052"/>
                  </a:lnTo>
                  <a:lnTo>
                    <a:pt x="1311725" y="530322"/>
                  </a:lnTo>
                  <a:lnTo>
                    <a:pt x="1311725" y="528201"/>
                  </a:lnTo>
                  <a:lnTo>
                    <a:pt x="1313737" y="505010"/>
                  </a:lnTo>
                  <a:lnTo>
                    <a:pt x="1313737" y="500796"/>
                  </a:lnTo>
                  <a:lnTo>
                    <a:pt x="1313737" y="502888"/>
                  </a:lnTo>
                  <a:lnTo>
                    <a:pt x="1315778" y="502888"/>
                  </a:lnTo>
                  <a:lnTo>
                    <a:pt x="1317790" y="464846"/>
                  </a:lnTo>
                  <a:lnTo>
                    <a:pt x="1317790" y="452175"/>
                  </a:lnTo>
                  <a:lnTo>
                    <a:pt x="1317790" y="464846"/>
                  </a:lnTo>
                  <a:lnTo>
                    <a:pt x="1317790" y="460632"/>
                  </a:lnTo>
                  <a:lnTo>
                    <a:pt x="1317790" y="443747"/>
                  </a:lnTo>
                  <a:lnTo>
                    <a:pt x="1319830" y="466938"/>
                  </a:lnTo>
                  <a:lnTo>
                    <a:pt x="1319830" y="471182"/>
                  </a:lnTo>
                  <a:lnTo>
                    <a:pt x="1319830" y="439534"/>
                  </a:lnTo>
                  <a:lnTo>
                    <a:pt x="1319830" y="437353"/>
                  </a:lnTo>
                  <a:lnTo>
                    <a:pt x="1319830" y="441626"/>
                  </a:lnTo>
                  <a:lnTo>
                    <a:pt x="1321843" y="458511"/>
                  </a:lnTo>
                  <a:lnTo>
                    <a:pt x="1321843" y="456389"/>
                  </a:lnTo>
                  <a:lnTo>
                    <a:pt x="1321843" y="431018"/>
                  </a:lnTo>
                  <a:lnTo>
                    <a:pt x="1321843" y="433110"/>
                  </a:lnTo>
                  <a:lnTo>
                    <a:pt x="1321843" y="435231"/>
                  </a:lnTo>
                  <a:lnTo>
                    <a:pt x="1321843" y="433110"/>
                  </a:lnTo>
                  <a:lnTo>
                    <a:pt x="1323883" y="431018"/>
                  </a:lnTo>
                  <a:lnTo>
                    <a:pt x="1323883" y="433110"/>
                  </a:lnTo>
                  <a:lnTo>
                    <a:pt x="1323883" y="452175"/>
                  </a:lnTo>
                  <a:lnTo>
                    <a:pt x="1323883" y="450083"/>
                  </a:lnTo>
                  <a:lnTo>
                    <a:pt x="1325924" y="437353"/>
                  </a:lnTo>
                  <a:lnTo>
                    <a:pt x="1325924" y="420468"/>
                  </a:lnTo>
                  <a:lnTo>
                    <a:pt x="1325924" y="424682"/>
                  </a:lnTo>
                  <a:lnTo>
                    <a:pt x="1327936" y="382397"/>
                  </a:lnTo>
                  <a:lnTo>
                    <a:pt x="1327936" y="388732"/>
                  </a:lnTo>
                  <a:lnTo>
                    <a:pt x="1327936" y="386640"/>
                  </a:lnTo>
                  <a:lnTo>
                    <a:pt x="1329976" y="378183"/>
                  </a:lnTo>
                  <a:lnTo>
                    <a:pt x="1329976" y="388732"/>
                  </a:lnTo>
                  <a:lnTo>
                    <a:pt x="1329976" y="386640"/>
                  </a:lnTo>
                  <a:lnTo>
                    <a:pt x="1329976" y="390913"/>
                  </a:lnTo>
                  <a:lnTo>
                    <a:pt x="1331989" y="376091"/>
                  </a:lnTo>
                  <a:lnTo>
                    <a:pt x="1334029" y="371847"/>
                  </a:lnTo>
                  <a:lnTo>
                    <a:pt x="1334029" y="373969"/>
                  </a:lnTo>
                  <a:lnTo>
                    <a:pt x="1334029" y="378183"/>
                  </a:lnTo>
                  <a:lnTo>
                    <a:pt x="1334029" y="365541"/>
                  </a:lnTo>
                  <a:lnTo>
                    <a:pt x="1334029" y="367633"/>
                  </a:lnTo>
                  <a:lnTo>
                    <a:pt x="1334029" y="378183"/>
                  </a:lnTo>
                  <a:lnTo>
                    <a:pt x="1336070" y="369755"/>
                  </a:lnTo>
                  <a:lnTo>
                    <a:pt x="1336070" y="371847"/>
                  </a:lnTo>
                  <a:lnTo>
                    <a:pt x="1338082" y="369755"/>
                  </a:lnTo>
                  <a:lnTo>
                    <a:pt x="1338082" y="350749"/>
                  </a:lnTo>
                  <a:lnTo>
                    <a:pt x="1340123" y="354963"/>
                  </a:lnTo>
                  <a:lnTo>
                    <a:pt x="1340123" y="346535"/>
                  </a:lnTo>
                  <a:lnTo>
                    <a:pt x="1340123" y="333805"/>
                  </a:lnTo>
                  <a:lnTo>
                    <a:pt x="1342135" y="329591"/>
                  </a:lnTo>
                  <a:lnTo>
                    <a:pt x="1342135" y="325377"/>
                  </a:lnTo>
                  <a:lnTo>
                    <a:pt x="1342135" y="329591"/>
                  </a:lnTo>
                  <a:lnTo>
                    <a:pt x="1342135" y="340199"/>
                  </a:lnTo>
                  <a:lnTo>
                    <a:pt x="1342135" y="335927"/>
                  </a:lnTo>
                  <a:lnTo>
                    <a:pt x="1342135" y="323256"/>
                  </a:lnTo>
                  <a:lnTo>
                    <a:pt x="1342135" y="325377"/>
                  </a:lnTo>
                  <a:lnTo>
                    <a:pt x="1344175" y="359206"/>
                  </a:lnTo>
                  <a:lnTo>
                    <a:pt x="1344175" y="344413"/>
                  </a:lnTo>
                  <a:lnTo>
                    <a:pt x="1344175" y="327470"/>
                  </a:lnTo>
                  <a:lnTo>
                    <a:pt x="1344175" y="333805"/>
                  </a:lnTo>
                  <a:lnTo>
                    <a:pt x="1346216" y="350749"/>
                  </a:lnTo>
                  <a:lnTo>
                    <a:pt x="1346216" y="348657"/>
                  </a:lnTo>
                  <a:lnTo>
                    <a:pt x="1346216" y="329591"/>
                  </a:lnTo>
                  <a:lnTo>
                    <a:pt x="1346216" y="331683"/>
                  </a:lnTo>
                  <a:lnTo>
                    <a:pt x="1346216" y="333805"/>
                  </a:lnTo>
                  <a:lnTo>
                    <a:pt x="1348228" y="331683"/>
                  </a:lnTo>
                  <a:lnTo>
                    <a:pt x="1348228" y="333805"/>
                  </a:lnTo>
                  <a:lnTo>
                    <a:pt x="1348228" y="350749"/>
                  </a:lnTo>
                  <a:lnTo>
                    <a:pt x="1350269" y="329591"/>
                  </a:lnTo>
                  <a:lnTo>
                    <a:pt x="1350269" y="319042"/>
                  </a:lnTo>
                  <a:lnTo>
                    <a:pt x="1350269" y="321134"/>
                  </a:lnTo>
                  <a:lnTo>
                    <a:pt x="1350269" y="323256"/>
                  </a:lnTo>
                  <a:lnTo>
                    <a:pt x="1350269" y="321134"/>
                  </a:lnTo>
                  <a:lnTo>
                    <a:pt x="1350269" y="295822"/>
                  </a:lnTo>
                  <a:lnTo>
                    <a:pt x="1352281" y="297943"/>
                  </a:lnTo>
                  <a:lnTo>
                    <a:pt x="1352281" y="295822"/>
                  </a:lnTo>
                  <a:lnTo>
                    <a:pt x="1352281" y="293700"/>
                  </a:lnTo>
                  <a:lnTo>
                    <a:pt x="1352281" y="295822"/>
                  </a:lnTo>
                  <a:lnTo>
                    <a:pt x="1352281" y="302157"/>
                  </a:lnTo>
                  <a:lnTo>
                    <a:pt x="1352281" y="300036"/>
                  </a:lnTo>
                  <a:lnTo>
                    <a:pt x="1354321" y="293700"/>
                  </a:lnTo>
                  <a:lnTo>
                    <a:pt x="1354321" y="295822"/>
                  </a:lnTo>
                  <a:lnTo>
                    <a:pt x="1354321" y="308493"/>
                  </a:lnTo>
                  <a:lnTo>
                    <a:pt x="1354321" y="312706"/>
                  </a:lnTo>
                  <a:lnTo>
                    <a:pt x="1356362" y="306371"/>
                  </a:lnTo>
                  <a:lnTo>
                    <a:pt x="1356362" y="297943"/>
                  </a:lnTo>
                  <a:lnTo>
                    <a:pt x="1358374" y="293700"/>
                  </a:lnTo>
                  <a:lnTo>
                    <a:pt x="1358374" y="295822"/>
                  </a:lnTo>
                  <a:lnTo>
                    <a:pt x="1358374" y="300036"/>
                  </a:lnTo>
                  <a:lnTo>
                    <a:pt x="1358374" y="291608"/>
                  </a:lnTo>
                  <a:lnTo>
                    <a:pt x="1358374" y="287306"/>
                  </a:lnTo>
                  <a:lnTo>
                    <a:pt x="1358374" y="289486"/>
                  </a:lnTo>
                  <a:lnTo>
                    <a:pt x="1358374" y="300036"/>
                  </a:lnTo>
                  <a:lnTo>
                    <a:pt x="1358374" y="297943"/>
                  </a:lnTo>
                  <a:lnTo>
                    <a:pt x="1360415" y="287306"/>
                  </a:lnTo>
                  <a:lnTo>
                    <a:pt x="1362427" y="283092"/>
                  </a:lnTo>
                  <a:lnTo>
                    <a:pt x="1362427" y="261993"/>
                  </a:lnTo>
                  <a:lnTo>
                    <a:pt x="1364524" y="264115"/>
                  </a:lnTo>
                  <a:lnTo>
                    <a:pt x="1364524" y="257779"/>
                  </a:lnTo>
                  <a:lnTo>
                    <a:pt x="1364524" y="245109"/>
                  </a:lnTo>
                  <a:lnTo>
                    <a:pt x="1366565" y="240895"/>
                  </a:lnTo>
                  <a:lnTo>
                    <a:pt x="1366565" y="238714"/>
                  </a:lnTo>
                  <a:lnTo>
                    <a:pt x="1366565" y="236592"/>
                  </a:lnTo>
                  <a:lnTo>
                    <a:pt x="1366565" y="240895"/>
                  </a:lnTo>
                  <a:lnTo>
                    <a:pt x="1366565" y="251444"/>
                  </a:lnTo>
                  <a:lnTo>
                    <a:pt x="1366565" y="236592"/>
                  </a:lnTo>
                  <a:lnTo>
                    <a:pt x="1366565" y="238714"/>
                  </a:lnTo>
                  <a:lnTo>
                    <a:pt x="1368605" y="266207"/>
                  </a:lnTo>
                  <a:lnTo>
                    <a:pt x="1368605" y="255658"/>
                  </a:lnTo>
                  <a:lnTo>
                    <a:pt x="1368605" y="234500"/>
                  </a:lnTo>
                  <a:lnTo>
                    <a:pt x="1368605" y="240895"/>
                  </a:lnTo>
                  <a:lnTo>
                    <a:pt x="1370617" y="253566"/>
                  </a:lnTo>
                  <a:lnTo>
                    <a:pt x="1370617" y="228165"/>
                  </a:lnTo>
                  <a:lnTo>
                    <a:pt x="1370617" y="232379"/>
                  </a:lnTo>
                  <a:lnTo>
                    <a:pt x="1372658" y="228165"/>
                  </a:lnTo>
                  <a:lnTo>
                    <a:pt x="1372658" y="243016"/>
                  </a:lnTo>
                  <a:lnTo>
                    <a:pt x="1372658" y="240895"/>
                  </a:lnTo>
                  <a:lnTo>
                    <a:pt x="1374670" y="202852"/>
                  </a:lnTo>
                  <a:lnTo>
                    <a:pt x="1374670" y="204945"/>
                  </a:lnTo>
                  <a:lnTo>
                    <a:pt x="1374670" y="202852"/>
                  </a:lnTo>
                  <a:lnTo>
                    <a:pt x="1374670" y="179544"/>
                  </a:lnTo>
                  <a:lnTo>
                    <a:pt x="1376711" y="181665"/>
                  </a:lnTo>
                  <a:lnTo>
                    <a:pt x="1376711" y="179544"/>
                  </a:lnTo>
                  <a:lnTo>
                    <a:pt x="1376711" y="188001"/>
                  </a:lnTo>
                  <a:lnTo>
                    <a:pt x="1376711" y="185879"/>
                  </a:lnTo>
                  <a:lnTo>
                    <a:pt x="1378751" y="179544"/>
                  </a:lnTo>
                  <a:lnTo>
                    <a:pt x="1378751" y="181665"/>
                  </a:lnTo>
                  <a:lnTo>
                    <a:pt x="1378751" y="192303"/>
                  </a:lnTo>
                  <a:lnTo>
                    <a:pt x="1378751" y="190181"/>
                  </a:lnTo>
                  <a:lnTo>
                    <a:pt x="1378751" y="194395"/>
                  </a:lnTo>
                  <a:lnTo>
                    <a:pt x="1380763" y="194395"/>
                  </a:lnTo>
                  <a:lnTo>
                    <a:pt x="1380763" y="177452"/>
                  </a:lnTo>
                  <a:lnTo>
                    <a:pt x="1382804" y="173238"/>
                  </a:lnTo>
                  <a:lnTo>
                    <a:pt x="1382804" y="175330"/>
                  </a:lnTo>
                  <a:lnTo>
                    <a:pt x="1382804" y="177452"/>
                  </a:lnTo>
                  <a:lnTo>
                    <a:pt x="1382804" y="171116"/>
                  </a:lnTo>
                  <a:lnTo>
                    <a:pt x="1382804" y="166902"/>
                  </a:lnTo>
                  <a:lnTo>
                    <a:pt x="1382804" y="168995"/>
                  </a:lnTo>
                  <a:lnTo>
                    <a:pt x="1382804" y="177452"/>
                  </a:lnTo>
                  <a:lnTo>
                    <a:pt x="1382804" y="175330"/>
                  </a:lnTo>
                  <a:lnTo>
                    <a:pt x="1384816" y="160567"/>
                  </a:lnTo>
                  <a:lnTo>
                    <a:pt x="1386857" y="156353"/>
                  </a:lnTo>
                  <a:lnTo>
                    <a:pt x="1386857" y="137288"/>
                  </a:lnTo>
                  <a:lnTo>
                    <a:pt x="1386857" y="141590"/>
                  </a:lnTo>
                  <a:lnTo>
                    <a:pt x="1388897" y="141590"/>
                  </a:lnTo>
                  <a:lnTo>
                    <a:pt x="1388897" y="139468"/>
                  </a:lnTo>
                  <a:lnTo>
                    <a:pt x="1388897" y="128831"/>
                  </a:lnTo>
                  <a:lnTo>
                    <a:pt x="1388897" y="130952"/>
                  </a:lnTo>
                  <a:lnTo>
                    <a:pt x="1390909" y="130952"/>
                  </a:lnTo>
                  <a:lnTo>
                    <a:pt x="1390909" y="128831"/>
                  </a:lnTo>
                  <a:lnTo>
                    <a:pt x="1390909" y="133074"/>
                  </a:lnTo>
                  <a:lnTo>
                    <a:pt x="1390909" y="143682"/>
                  </a:lnTo>
                  <a:lnTo>
                    <a:pt x="1390909" y="133074"/>
                  </a:lnTo>
                  <a:lnTo>
                    <a:pt x="1392950" y="164781"/>
                  </a:lnTo>
                  <a:lnTo>
                    <a:pt x="1392950" y="160567"/>
                  </a:lnTo>
                  <a:lnTo>
                    <a:pt x="1392950" y="135166"/>
                  </a:lnTo>
                  <a:lnTo>
                    <a:pt x="1392950" y="139468"/>
                  </a:lnTo>
                  <a:lnTo>
                    <a:pt x="1394962" y="156353"/>
                  </a:lnTo>
                  <a:lnTo>
                    <a:pt x="1394962" y="154231"/>
                  </a:lnTo>
                  <a:lnTo>
                    <a:pt x="1394962" y="135166"/>
                  </a:lnTo>
                  <a:lnTo>
                    <a:pt x="1394962" y="139468"/>
                  </a:lnTo>
                  <a:lnTo>
                    <a:pt x="1397003" y="135166"/>
                  </a:lnTo>
                  <a:lnTo>
                    <a:pt x="1397003" y="137288"/>
                  </a:lnTo>
                  <a:lnTo>
                    <a:pt x="1397003" y="154231"/>
                  </a:lnTo>
                  <a:lnTo>
                    <a:pt x="1399015" y="120403"/>
                  </a:lnTo>
                  <a:lnTo>
                    <a:pt x="1399015" y="122525"/>
                  </a:lnTo>
                  <a:lnTo>
                    <a:pt x="1399015" y="126738"/>
                  </a:lnTo>
                  <a:lnTo>
                    <a:pt x="1399015" y="124617"/>
                  </a:lnTo>
                  <a:lnTo>
                    <a:pt x="1399015" y="111975"/>
                  </a:lnTo>
                  <a:lnTo>
                    <a:pt x="1399015" y="114067"/>
                  </a:lnTo>
                  <a:lnTo>
                    <a:pt x="1401055" y="128831"/>
                  </a:lnTo>
                  <a:lnTo>
                    <a:pt x="1401055" y="126738"/>
                  </a:lnTo>
                  <a:lnTo>
                    <a:pt x="1401055" y="128831"/>
                  </a:lnTo>
                  <a:lnTo>
                    <a:pt x="1401055" y="141590"/>
                  </a:lnTo>
                  <a:lnTo>
                    <a:pt x="1401055" y="139468"/>
                  </a:lnTo>
                  <a:lnTo>
                    <a:pt x="1403096" y="137288"/>
                  </a:lnTo>
                  <a:lnTo>
                    <a:pt x="1403096" y="139468"/>
                  </a:lnTo>
                  <a:lnTo>
                    <a:pt x="1403096" y="156353"/>
                  </a:lnTo>
                  <a:lnTo>
                    <a:pt x="1403096" y="160567"/>
                  </a:lnTo>
                  <a:lnTo>
                    <a:pt x="1403096" y="164781"/>
                  </a:lnTo>
                  <a:lnTo>
                    <a:pt x="1405108" y="160567"/>
                  </a:lnTo>
                  <a:lnTo>
                    <a:pt x="1405108" y="158445"/>
                  </a:lnTo>
                  <a:lnTo>
                    <a:pt x="1405108" y="160567"/>
                  </a:lnTo>
                  <a:lnTo>
                    <a:pt x="1407149" y="164781"/>
                  </a:lnTo>
                  <a:lnTo>
                    <a:pt x="1407149" y="168995"/>
                  </a:lnTo>
                  <a:lnTo>
                    <a:pt x="1407149" y="162689"/>
                  </a:lnTo>
                  <a:lnTo>
                    <a:pt x="1407149" y="160567"/>
                  </a:lnTo>
                  <a:lnTo>
                    <a:pt x="1407149" y="162689"/>
                  </a:lnTo>
                  <a:lnTo>
                    <a:pt x="1407149" y="177452"/>
                  </a:lnTo>
                  <a:lnTo>
                    <a:pt x="1407149" y="175330"/>
                  </a:lnTo>
                  <a:lnTo>
                    <a:pt x="1409161" y="173238"/>
                  </a:lnTo>
                  <a:lnTo>
                    <a:pt x="1411202" y="177452"/>
                  </a:lnTo>
                  <a:lnTo>
                    <a:pt x="1411202" y="175330"/>
                  </a:lnTo>
                  <a:lnTo>
                    <a:pt x="1411202" y="177452"/>
                  </a:lnTo>
                  <a:lnTo>
                    <a:pt x="1413242" y="181665"/>
                  </a:lnTo>
                  <a:lnTo>
                    <a:pt x="1413242" y="175330"/>
                  </a:lnTo>
                  <a:lnTo>
                    <a:pt x="1413242" y="177452"/>
                  </a:lnTo>
                  <a:lnTo>
                    <a:pt x="1415254" y="200731"/>
                  </a:lnTo>
                  <a:lnTo>
                    <a:pt x="1415254" y="198609"/>
                  </a:lnTo>
                  <a:lnTo>
                    <a:pt x="1415254" y="202852"/>
                  </a:lnTo>
                  <a:lnTo>
                    <a:pt x="1415254" y="217616"/>
                  </a:lnTo>
                  <a:lnTo>
                    <a:pt x="1415254" y="215494"/>
                  </a:lnTo>
                  <a:lnTo>
                    <a:pt x="1415254" y="211280"/>
                  </a:lnTo>
                  <a:lnTo>
                    <a:pt x="1417295" y="253566"/>
                  </a:lnTo>
                  <a:lnTo>
                    <a:pt x="1417295" y="230257"/>
                  </a:lnTo>
                  <a:lnTo>
                    <a:pt x="1417295" y="228165"/>
                  </a:lnTo>
                  <a:lnTo>
                    <a:pt x="1417295" y="230257"/>
                  </a:lnTo>
                  <a:lnTo>
                    <a:pt x="1419307" y="251444"/>
                  </a:lnTo>
                  <a:lnTo>
                    <a:pt x="1419307" y="249322"/>
                  </a:lnTo>
                  <a:lnTo>
                    <a:pt x="1419307" y="238714"/>
                  </a:lnTo>
                  <a:lnTo>
                    <a:pt x="1419307" y="247230"/>
                  </a:lnTo>
                  <a:lnTo>
                    <a:pt x="1421348" y="245109"/>
                  </a:lnTo>
                  <a:lnTo>
                    <a:pt x="1421348" y="266207"/>
                  </a:lnTo>
                  <a:lnTo>
                    <a:pt x="1423388" y="245109"/>
                  </a:lnTo>
                  <a:lnTo>
                    <a:pt x="1423388" y="251444"/>
                  </a:lnTo>
                  <a:lnTo>
                    <a:pt x="1423388" y="249322"/>
                  </a:lnTo>
                  <a:lnTo>
                    <a:pt x="1423388" y="247230"/>
                  </a:lnTo>
                  <a:lnTo>
                    <a:pt x="1425400" y="264115"/>
                  </a:lnTo>
                  <a:lnTo>
                    <a:pt x="1425400" y="276756"/>
                  </a:lnTo>
                  <a:lnTo>
                    <a:pt x="1427441" y="321134"/>
                  </a:lnTo>
                  <a:lnTo>
                    <a:pt x="1427441" y="323256"/>
                  </a:lnTo>
                  <a:lnTo>
                    <a:pt x="1427441" y="325377"/>
                  </a:lnTo>
                  <a:lnTo>
                    <a:pt x="1429453" y="323256"/>
                  </a:lnTo>
                  <a:lnTo>
                    <a:pt x="1429453" y="319042"/>
                  </a:lnTo>
                  <a:lnTo>
                    <a:pt x="1429453" y="321134"/>
                  </a:lnTo>
                  <a:lnTo>
                    <a:pt x="1431494" y="331683"/>
                  </a:lnTo>
                  <a:lnTo>
                    <a:pt x="1431494" y="333805"/>
                  </a:lnTo>
                  <a:lnTo>
                    <a:pt x="1431494" y="327470"/>
                  </a:lnTo>
                  <a:lnTo>
                    <a:pt x="1431494" y="344413"/>
                  </a:lnTo>
                  <a:lnTo>
                    <a:pt x="1433534" y="342321"/>
                  </a:lnTo>
                  <a:lnTo>
                    <a:pt x="1433534" y="340199"/>
                  </a:lnTo>
                  <a:lnTo>
                    <a:pt x="1433534" y="342321"/>
                  </a:lnTo>
                  <a:lnTo>
                    <a:pt x="1435546" y="348657"/>
                  </a:lnTo>
                  <a:lnTo>
                    <a:pt x="1435546" y="350749"/>
                  </a:lnTo>
                  <a:lnTo>
                    <a:pt x="1435546" y="348657"/>
                  </a:lnTo>
                  <a:lnTo>
                    <a:pt x="1435546" y="352870"/>
                  </a:lnTo>
                  <a:lnTo>
                    <a:pt x="1437587" y="357084"/>
                  </a:lnTo>
                  <a:lnTo>
                    <a:pt x="1437587" y="352870"/>
                  </a:lnTo>
                  <a:lnTo>
                    <a:pt x="1439599" y="380304"/>
                  </a:lnTo>
                  <a:lnTo>
                    <a:pt x="1439599" y="378183"/>
                  </a:lnTo>
                  <a:lnTo>
                    <a:pt x="1439599" y="380304"/>
                  </a:lnTo>
                  <a:lnTo>
                    <a:pt x="1439599" y="397248"/>
                  </a:lnTo>
                  <a:lnTo>
                    <a:pt x="1439599" y="395126"/>
                  </a:lnTo>
                  <a:lnTo>
                    <a:pt x="1439599" y="388732"/>
                  </a:lnTo>
                  <a:lnTo>
                    <a:pt x="1441640" y="422561"/>
                  </a:lnTo>
                  <a:lnTo>
                    <a:pt x="1441640" y="401462"/>
                  </a:lnTo>
                  <a:lnTo>
                    <a:pt x="1441640" y="397248"/>
                  </a:lnTo>
                  <a:lnTo>
                    <a:pt x="1441640" y="399370"/>
                  </a:lnTo>
                  <a:lnTo>
                    <a:pt x="1443652" y="416225"/>
                  </a:lnTo>
                  <a:lnTo>
                    <a:pt x="1443652" y="414133"/>
                  </a:lnTo>
                  <a:lnTo>
                    <a:pt x="1443652" y="399370"/>
                  </a:lnTo>
                  <a:lnTo>
                    <a:pt x="1443652" y="401462"/>
                  </a:lnTo>
                  <a:lnTo>
                    <a:pt x="1443652" y="407797"/>
                  </a:lnTo>
                  <a:lnTo>
                    <a:pt x="1445692" y="405676"/>
                  </a:lnTo>
                  <a:lnTo>
                    <a:pt x="1445692" y="424682"/>
                  </a:lnTo>
                  <a:lnTo>
                    <a:pt x="1445692" y="422561"/>
                  </a:lnTo>
                  <a:lnTo>
                    <a:pt x="1447733" y="399370"/>
                  </a:lnTo>
                  <a:lnTo>
                    <a:pt x="1447733" y="407797"/>
                  </a:lnTo>
                  <a:lnTo>
                    <a:pt x="1447733" y="403584"/>
                  </a:lnTo>
                  <a:lnTo>
                    <a:pt x="1447733" y="401462"/>
                  </a:lnTo>
                  <a:lnTo>
                    <a:pt x="1447733" y="403584"/>
                  </a:lnTo>
                  <a:lnTo>
                    <a:pt x="1449745" y="428896"/>
                  </a:lnTo>
                  <a:lnTo>
                    <a:pt x="1449745" y="431018"/>
                  </a:lnTo>
                  <a:lnTo>
                    <a:pt x="1449745" y="435231"/>
                  </a:lnTo>
                  <a:lnTo>
                    <a:pt x="1449745" y="445840"/>
                  </a:lnTo>
                  <a:lnTo>
                    <a:pt x="1451786" y="443748"/>
                  </a:lnTo>
                  <a:lnTo>
                    <a:pt x="1451786" y="445840"/>
                  </a:lnTo>
                  <a:lnTo>
                    <a:pt x="1451786" y="462724"/>
                  </a:lnTo>
                  <a:lnTo>
                    <a:pt x="1451786" y="464846"/>
                  </a:lnTo>
                  <a:lnTo>
                    <a:pt x="1453798" y="462724"/>
                  </a:lnTo>
                  <a:lnTo>
                    <a:pt x="1453798" y="454297"/>
                  </a:lnTo>
                  <a:lnTo>
                    <a:pt x="1455838" y="456389"/>
                  </a:lnTo>
                  <a:lnTo>
                    <a:pt x="1455838" y="460632"/>
                  </a:lnTo>
                  <a:lnTo>
                    <a:pt x="1455838" y="462724"/>
                  </a:lnTo>
                  <a:lnTo>
                    <a:pt x="1455838" y="458511"/>
                  </a:lnTo>
                  <a:lnTo>
                    <a:pt x="1455838" y="454297"/>
                  </a:lnTo>
                  <a:lnTo>
                    <a:pt x="1455838" y="456389"/>
                  </a:lnTo>
                  <a:lnTo>
                    <a:pt x="1455838" y="466938"/>
                  </a:lnTo>
                  <a:lnTo>
                    <a:pt x="1457879" y="460632"/>
                  </a:lnTo>
                  <a:lnTo>
                    <a:pt x="1459976" y="466938"/>
                  </a:lnTo>
                  <a:lnTo>
                    <a:pt x="1459976" y="464846"/>
                  </a:lnTo>
                  <a:lnTo>
                    <a:pt x="1459976" y="469060"/>
                  </a:lnTo>
                  <a:lnTo>
                    <a:pt x="1461988" y="473274"/>
                  </a:lnTo>
                  <a:lnTo>
                    <a:pt x="1461988" y="469060"/>
                  </a:lnTo>
                  <a:lnTo>
                    <a:pt x="1461988" y="471182"/>
                  </a:lnTo>
                  <a:lnTo>
                    <a:pt x="1464029" y="494461"/>
                  </a:lnTo>
                  <a:lnTo>
                    <a:pt x="1464029" y="500796"/>
                  </a:lnTo>
                  <a:lnTo>
                    <a:pt x="1464029" y="509224"/>
                  </a:lnTo>
                  <a:lnTo>
                    <a:pt x="1464029" y="507102"/>
                  </a:lnTo>
                  <a:lnTo>
                    <a:pt x="1464029" y="500796"/>
                  </a:lnTo>
                  <a:lnTo>
                    <a:pt x="1466041" y="519773"/>
                  </a:lnTo>
                  <a:lnTo>
                    <a:pt x="1466041" y="523987"/>
                  </a:lnTo>
                  <a:lnTo>
                    <a:pt x="1466041" y="528201"/>
                  </a:lnTo>
                  <a:lnTo>
                    <a:pt x="1466041" y="507102"/>
                  </a:lnTo>
                  <a:lnTo>
                    <a:pt x="1466041" y="500796"/>
                  </a:lnTo>
                  <a:lnTo>
                    <a:pt x="1466041" y="502888"/>
                  </a:lnTo>
                  <a:lnTo>
                    <a:pt x="1468082" y="517651"/>
                  </a:lnTo>
                  <a:lnTo>
                    <a:pt x="1468082" y="515559"/>
                  </a:lnTo>
                  <a:lnTo>
                    <a:pt x="1468082" y="502888"/>
                  </a:lnTo>
                  <a:lnTo>
                    <a:pt x="1468082" y="505010"/>
                  </a:lnTo>
                  <a:lnTo>
                    <a:pt x="1468082" y="513438"/>
                  </a:lnTo>
                  <a:lnTo>
                    <a:pt x="1470122" y="509224"/>
                  </a:lnTo>
                  <a:lnTo>
                    <a:pt x="1470122" y="511345"/>
                  </a:lnTo>
                  <a:lnTo>
                    <a:pt x="1470122" y="528201"/>
                  </a:lnTo>
                  <a:lnTo>
                    <a:pt x="1470122" y="526109"/>
                  </a:lnTo>
                  <a:lnTo>
                    <a:pt x="1472135" y="507102"/>
                  </a:lnTo>
                  <a:lnTo>
                    <a:pt x="1472135" y="511345"/>
                  </a:lnTo>
                  <a:lnTo>
                    <a:pt x="1472135" y="515559"/>
                  </a:lnTo>
                  <a:lnTo>
                    <a:pt x="1472135" y="513438"/>
                  </a:lnTo>
                  <a:lnTo>
                    <a:pt x="1472135" y="515559"/>
                  </a:lnTo>
                  <a:lnTo>
                    <a:pt x="1474175" y="549388"/>
                  </a:lnTo>
                  <a:lnTo>
                    <a:pt x="1474175" y="553602"/>
                  </a:lnTo>
                  <a:lnTo>
                    <a:pt x="1474175" y="564151"/>
                  </a:lnTo>
                  <a:lnTo>
                    <a:pt x="1474175" y="562059"/>
                  </a:lnTo>
                  <a:lnTo>
                    <a:pt x="1476187" y="562059"/>
                  </a:lnTo>
                  <a:lnTo>
                    <a:pt x="1476187" y="578914"/>
                  </a:lnTo>
                  <a:lnTo>
                    <a:pt x="1476187" y="576822"/>
                  </a:lnTo>
                  <a:lnTo>
                    <a:pt x="1476187" y="578914"/>
                  </a:lnTo>
                  <a:lnTo>
                    <a:pt x="1476187" y="581036"/>
                  </a:lnTo>
                  <a:lnTo>
                    <a:pt x="1478228" y="578914"/>
                  </a:lnTo>
                  <a:lnTo>
                    <a:pt x="1478228" y="570486"/>
                  </a:lnTo>
                  <a:lnTo>
                    <a:pt x="1478228" y="572608"/>
                  </a:lnTo>
                  <a:lnTo>
                    <a:pt x="1482281" y="589552"/>
                  </a:lnTo>
                  <a:lnTo>
                    <a:pt x="1482281" y="587371"/>
                  </a:lnTo>
                  <a:lnTo>
                    <a:pt x="1484321" y="608529"/>
                  </a:lnTo>
                  <a:lnTo>
                    <a:pt x="1484321" y="612772"/>
                  </a:lnTo>
                  <a:lnTo>
                    <a:pt x="1486333" y="616986"/>
                  </a:lnTo>
                  <a:lnTo>
                    <a:pt x="1486333" y="614864"/>
                  </a:lnTo>
                  <a:lnTo>
                    <a:pt x="1488374" y="646600"/>
                  </a:lnTo>
                  <a:lnTo>
                    <a:pt x="1488374" y="652936"/>
                  </a:lnTo>
                  <a:lnTo>
                    <a:pt x="1488374" y="661363"/>
                  </a:lnTo>
                  <a:lnTo>
                    <a:pt x="1488374" y="659242"/>
                  </a:lnTo>
                  <a:lnTo>
                    <a:pt x="1488374" y="652936"/>
                  </a:lnTo>
                  <a:lnTo>
                    <a:pt x="1490414" y="671913"/>
                  </a:lnTo>
                  <a:lnTo>
                    <a:pt x="1490414" y="678248"/>
                  </a:lnTo>
                  <a:lnTo>
                    <a:pt x="1490414" y="663485"/>
                  </a:lnTo>
                  <a:lnTo>
                    <a:pt x="1490414" y="652936"/>
                  </a:lnTo>
                  <a:lnTo>
                    <a:pt x="1490414" y="655028"/>
                  </a:lnTo>
                  <a:lnTo>
                    <a:pt x="1492427" y="669791"/>
                  </a:lnTo>
                  <a:lnTo>
                    <a:pt x="1492427" y="659242"/>
                  </a:lnTo>
                  <a:lnTo>
                    <a:pt x="1492427" y="661363"/>
                  </a:lnTo>
                  <a:lnTo>
                    <a:pt x="1492427" y="671913"/>
                  </a:lnTo>
                  <a:lnTo>
                    <a:pt x="1494467" y="669791"/>
                  </a:lnTo>
                  <a:lnTo>
                    <a:pt x="1494467" y="667699"/>
                  </a:lnTo>
                  <a:lnTo>
                    <a:pt x="1494467" y="674034"/>
                  </a:lnTo>
                  <a:lnTo>
                    <a:pt x="1494467" y="688797"/>
                  </a:lnTo>
                  <a:lnTo>
                    <a:pt x="1496479" y="674034"/>
                  </a:lnTo>
                  <a:lnTo>
                    <a:pt x="1496479" y="676127"/>
                  </a:lnTo>
                  <a:lnTo>
                    <a:pt x="1496479" y="684584"/>
                  </a:lnTo>
                  <a:lnTo>
                    <a:pt x="1496479" y="686676"/>
                  </a:lnTo>
                  <a:lnTo>
                    <a:pt x="1498520" y="720504"/>
                  </a:lnTo>
                  <a:lnTo>
                    <a:pt x="1498520" y="728961"/>
                  </a:lnTo>
                  <a:lnTo>
                    <a:pt x="1498520" y="735297"/>
                  </a:lnTo>
                  <a:lnTo>
                    <a:pt x="1498520" y="733175"/>
                  </a:lnTo>
                  <a:lnTo>
                    <a:pt x="1500560" y="731054"/>
                  </a:lnTo>
                  <a:lnTo>
                    <a:pt x="1500560" y="743783"/>
                  </a:lnTo>
                  <a:lnTo>
                    <a:pt x="1500560" y="739570"/>
                  </a:lnTo>
                  <a:lnTo>
                    <a:pt x="1500560" y="741691"/>
                  </a:lnTo>
                  <a:lnTo>
                    <a:pt x="1502573" y="741691"/>
                  </a:lnTo>
                  <a:lnTo>
                    <a:pt x="1502573" y="731054"/>
                  </a:lnTo>
                  <a:lnTo>
                    <a:pt x="1502573" y="733175"/>
                  </a:lnTo>
                  <a:lnTo>
                    <a:pt x="1504613" y="737389"/>
                  </a:lnTo>
                  <a:lnTo>
                    <a:pt x="1504613" y="741691"/>
                  </a:lnTo>
                  <a:lnTo>
                    <a:pt x="1504613" y="731054"/>
                  </a:lnTo>
                  <a:lnTo>
                    <a:pt x="1504613" y="733175"/>
                  </a:lnTo>
                  <a:lnTo>
                    <a:pt x="1504613" y="745905"/>
                  </a:lnTo>
                  <a:lnTo>
                    <a:pt x="1506625" y="741691"/>
                  </a:lnTo>
                  <a:lnTo>
                    <a:pt x="1508666" y="752241"/>
                  </a:lnTo>
                  <a:lnTo>
                    <a:pt x="1508666" y="756454"/>
                  </a:lnTo>
                  <a:lnTo>
                    <a:pt x="1508666" y="754333"/>
                  </a:lnTo>
                  <a:lnTo>
                    <a:pt x="1510707" y="760668"/>
                  </a:lnTo>
                  <a:lnTo>
                    <a:pt x="1510707" y="762790"/>
                  </a:lnTo>
                  <a:lnTo>
                    <a:pt x="1510707" y="760668"/>
                  </a:lnTo>
                  <a:lnTo>
                    <a:pt x="1512719" y="777553"/>
                  </a:lnTo>
                  <a:lnTo>
                    <a:pt x="1512719" y="781767"/>
                  </a:lnTo>
                  <a:lnTo>
                    <a:pt x="1512719" y="790283"/>
                  </a:lnTo>
                  <a:lnTo>
                    <a:pt x="1512719" y="786010"/>
                  </a:lnTo>
                  <a:lnTo>
                    <a:pt x="1512719" y="775461"/>
                  </a:lnTo>
                  <a:lnTo>
                    <a:pt x="1514759" y="783888"/>
                  </a:lnTo>
                  <a:lnTo>
                    <a:pt x="1514759" y="781767"/>
                  </a:lnTo>
                  <a:lnTo>
                    <a:pt x="1514759" y="786010"/>
                  </a:lnTo>
                  <a:lnTo>
                    <a:pt x="1514759" y="758576"/>
                  </a:lnTo>
                  <a:lnTo>
                    <a:pt x="1514759" y="764882"/>
                  </a:lnTo>
                  <a:lnTo>
                    <a:pt x="1516771" y="771217"/>
                  </a:lnTo>
                  <a:lnTo>
                    <a:pt x="1516771" y="769125"/>
                  </a:lnTo>
                  <a:lnTo>
                    <a:pt x="1516771" y="756454"/>
                  </a:lnTo>
                  <a:lnTo>
                    <a:pt x="1516771" y="764882"/>
                  </a:lnTo>
                  <a:lnTo>
                    <a:pt x="1518812" y="760668"/>
                  </a:lnTo>
                  <a:lnTo>
                    <a:pt x="1518812" y="775461"/>
                  </a:lnTo>
                  <a:lnTo>
                    <a:pt x="1518812" y="773339"/>
                  </a:lnTo>
                  <a:lnTo>
                    <a:pt x="1520824" y="752241"/>
                  </a:lnTo>
                  <a:lnTo>
                    <a:pt x="1520824" y="756454"/>
                  </a:lnTo>
                  <a:lnTo>
                    <a:pt x="1520824" y="760668"/>
                  </a:lnTo>
                  <a:lnTo>
                    <a:pt x="1520824" y="758576"/>
                  </a:lnTo>
                  <a:lnTo>
                    <a:pt x="1520824" y="760668"/>
                  </a:lnTo>
                  <a:lnTo>
                    <a:pt x="1522865" y="779675"/>
                  </a:lnTo>
                  <a:lnTo>
                    <a:pt x="1522865" y="777553"/>
                  </a:lnTo>
                  <a:lnTo>
                    <a:pt x="1522865" y="786010"/>
                  </a:lnTo>
                  <a:lnTo>
                    <a:pt x="1522865" y="781767"/>
                  </a:lnTo>
                  <a:lnTo>
                    <a:pt x="1524905" y="775461"/>
                  </a:lnTo>
                  <a:lnTo>
                    <a:pt x="1524905" y="777553"/>
                  </a:lnTo>
                  <a:lnTo>
                    <a:pt x="1524905" y="775461"/>
                  </a:lnTo>
                  <a:lnTo>
                    <a:pt x="1524905" y="764882"/>
                  </a:lnTo>
                  <a:lnTo>
                    <a:pt x="1524905" y="767004"/>
                  </a:lnTo>
                  <a:lnTo>
                    <a:pt x="1526918" y="760668"/>
                  </a:lnTo>
                  <a:lnTo>
                    <a:pt x="1526918" y="743783"/>
                  </a:lnTo>
                  <a:lnTo>
                    <a:pt x="1528958" y="739570"/>
                  </a:lnTo>
                  <a:lnTo>
                    <a:pt x="1528958" y="741691"/>
                  </a:lnTo>
                  <a:lnTo>
                    <a:pt x="1528958" y="743783"/>
                  </a:lnTo>
                  <a:lnTo>
                    <a:pt x="1528958" y="741691"/>
                  </a:lnTo>
                  <a:lnTo>
                    <a:pt x="1528958" y="733175"/>
                  </a:lnTo>
                  <a:lnTo>
                    <a:pt x="1528958" y="735297"/>
                  </a:lnTo>
                  <a:lnTo>
                    <a:pt x="1528958" y="741691"/>
                  </a:lnTo>
                  <a:lnTo>
                    <a:pt x="1530970" y="728961"/>
                  </a:lnTo>
                  <a:lnTo>
                    <a:pt x="1530970" y="731054"/>
                  </a:lnTo>
                  <a:lnTo>
                    <a:pt x="1530970" y="728961"/>
                  </a:lnTo>
                  <a:lnTo>
                    <a:pt x="1530970" y="731054"/>
                  </a:lnTo>
                  <a:lnTo>
                    <a:pt x="1533011" y="731054"/>
                  </a:lnTo>
                  <a:lnTo>
                    <a:pt x="1533011" y="722626"/>
                  </a:lnTo>
                  <a:lnTo>
                    <a:pt x="1533011" y="724748"/>
                  </a:lnTo>
                  <a:lnTo>
                    <a:pt x="1535051" y="728961"/>
                  </a:lnTo>
                  <a:lnTo>
                    <a:pt x="1535051" y="726840"/>
                  </a:lnTo>
                  <a:lnTo>
                    <a:pt x="1535051" y="722626"/>
                  </a:lnTo>
                  <a:lnTo>
                    <a:pt x="1537064" y="731054"/>
                  </a:lnTo>
                  <a:lnTo>
                    <a:pt x="1537064" y="726840"/>
                  </a:lnTo>
                  <a:lnTo>
                    <a:pt x="1537064" y="707863"/>
                  </a:lnTo>
                  <a:lnTo>
                    <a:pt x="1537064" y="709955"/>
                  </a:lnTo>
                  <a:lnTo>
                    <a:pt x="1539104" y="712077"/>
                  </a:lnTo>
                  <a:lnTo>
                    <a:pt x="1539104" y="703620"/>
                  </a:lnTo>
                  <a:lnTo>
                    <a:pt x="1539104" y="705741"/>
                  </a:lnTo>
                  <a:lnTo>
                    <a:pt x="1539104" y="701527"/>
                  </a:lnTo>
                  <a:lnTo>
                    <a:pt x="1539104" y="678248"/>
                  </a:lnTo>
                  <a:lnTo>
                    <a:pt x="1539104" y="682462"/>
                  </a:lnTo>
                  <a:lnTo>
                    <a:pt x="1541116" y="686676"/>
                  </a:lnTo>
                  <a:lnTo>
                    <a:pt x="1541116" y="669791"/>
                  </a:lnTo>
                  <a:lnTo>
                    <a:pt x="1541116" y="671913"/>
                  </a:lnTo>
                  <a:lnTo>
                    <a:pt x="1541116" y="678248"/>
                  </a:lnTo>
                  <a:lnTo>
                    <a:pt x="1543157" y="671913"/>
                  </a:lnTo>
                  <a:lnTo>
                    <a:pt x="1543157" y="676127"/>
                  </a:lnTo>
                  <a:lnTo>
                    <a:pt x="1543157" y="684584"/>
                  </a:lnTo>
                  <a:lnTo>
                    <a:pt x="1543157" y="682462"/>
                  </a:lnTo>
                  <a:lnTo>
                    <a:pt x="1545197" y="657150"/>
                  </a:lnTo>
                  <a:lnTo>
                    <a:pt x="1545197" y="659242"/>
                  </a:lnTo>
                  <a:lnTo>
                    <a:pt x="1545197" y="663485"/>
                  </a:lnTo>
                  <a:lnTo>
                    <a:pt x="1547210" y="676127"/>
                  </a:lnTo>
                  <a:lnTo>
                    <a:pt x="1547210" y="674034"/>
                  </a:lnTo>
                  <a:lnTo>
                    <a:pt x="1547210" y="671913"/>
                  </a:lnTo>
                  <a:lnTo>
                    <a:pt x="1547210" y="676127"/>
                  </a:lnTo>
                  <a:lnTo>
                    <a:pt x="1547210" y="674034"/>
                  </a:lnTo>
                  <a:lnTo>
                    <a:pt x="1549250" y="661363"/>
                  </a:lnTo>
                  <a:lnTo>
                    <a:pt x="1549250" y="659242"/>
                  </a:lnTo>
                  <a:lnTo>
                    <a:pt x="1549250" y="644479"/>
                  </a:lnTo>
                  <a:lnTo>
                    <a:pt x="1549250" y="646600"/>
                  </a:lnTo>
                  <a:lnTo>
                    <a:pt x="1551262" y="644479"/>
                  </a:lnTo>
                  <a:lnTo>
                    <a:pt x="1551262" y="623321"/>
                  </a:lnTo>
                  <a:lnTo>
                    <a:pt x="1553303" y="621200"/>
                  </a:lnTo>
                  <a:lnTo>
                    <a:pt x="1553303" y="623321"/>
                  </a:lnTo>
                  <a:lnTo>
                    <a:pt x="1553303" y="625413"/>
                  </a:lnTo>
                  <a:lnTo>
                    <a:pt x="1553303" y="623321"/>
                  </a:lnTo>
                  <a:lnTo>
                    <a:pt x="1553303" y="614864"/>
                  </a:lnTo>
                  <a:lnTo>
                    <a:pt x="1553303" y="623321"/>
                  </a:lnTo>
                  <a:lnTo>
                    <a:pt x="1555400" y="612772"/>
                  </a:lnTo>
                  <a:lnTo>
                    <a:pt x="1555400" y="614864"/>
                  </a:lnTo>
                  <a:lnTo>
                    <a:pt x="1555400" y="612772"/>
                  </a:lnTo>
                  <a:lnTo>
                    <a:pt x="1557441" y="616986"/>
                  </a:lnTo>
                  <a:lnTo>
                    <a:pt x="1557441" y="614864"/>
                  </a:lnTo>
                  <a:lnTo>
                    <a:pt x="1557441" y="608529"/>
                  </a:lnTo>
                  <a:lnTo>
                    <a:pt x="1557441" y="610650"/>
                  </a:lnTo>
                  <a:lnTo>
                    <a:pt x="1559453" y="614864"/>
                  </a:lnTo>
                  <a:lnTo>
                    <a:pt x="1559453" y="608529"/>
                  </a:lnTo>
                  <a:lnTo>
                    <a:pt x="1559453" y="612772"/>
                  </a:lnTo>
                  <a:lnTo>
                    <a:pt x="1561493" y="602223"/>
                  </a:lnTo>
                  <a:lnTo>
                    <a:pt x="1561493" y="612772"/>
                  </a:lnTo>
                  <a:lnTo>
                    <a:pt x="1561493" y="606436"/>
                  </a:lnTo>
                  <a:lnTo>
                    <a:pt x="1561493" y="589552"/>
                  </a:lnTo>
                  <a:lnTo>
                    <a:pt x="1563506" y="591673"/>
                  </a:lnTo>
                  <a:lnTo>
                    <a:pt x="1563506" y="593765"/>
                  </a:lnTo>
                  <a:lnTo>
                    <a:pt x="1563506" y="585249"/>
                  </a:lnTo>
                  <a:lnTo>
                    <a:pt x="1563506" y="587371"/>
                  </a:lnTo>
                  <a:lnTo>
                    <a:pt x="1563506" y="562059"/>
                  </a:lnTo>
                  <a:lnTo>
                    <a:pt x="1563506" y="564151"/>
                  </a:lnTo>
                  <a:lnTo>
                    <a:pt x="1565546" y="572608"/>
                  </a:lnTo>
                  <a:lnTo>
                    <a:pt x="1565546" y="559937"/>
                  </a:lnTo>
                  <a:lnTo>
                    <a:pt x="1565546" y="562059"/>
                  </a:lnTo>
                  <a:lnTo>
                    <a:pt x="1565546" y="570486"/>
                  </a:lnTo>
                  <a:lnTo>
                    <a:pt x="1567587" y="566272"/>
                  </a:lnTo>
                  <a:lnTo>
                    <a:pt x="1567587" y="578914"/>
                  </a:lnTo>
                  <a:lnTo>
                    <a:pt x="1567587" y="576822"/>
                  </a:lnTo>
                  <a:lnTo>
                    <a:pt x="1569599" y="555723"/>
                  </a:lnTo>
                  <a:lnTo>
                    <a:pt x="1569599" y="557815"/>
                  </a:lnTo>
                  <a:lnTo>
                    <a:pt x="1569599" y="564151"/>
                  </a:lnTo>
                  <a:lnTo>
                    <a:pt x="1571639" y="574700"/>
                  </a:lnTo>
                  <a:lnTo>
                    <a:pt x="1571639" y="568365"/>
                  </a:lnTo>
                  <a:lnTo>
                    <a:pt x="1571639" y="572608"/>
                  </a:lnTo>
                  <a:lnTo>
                    <a:pt x="1573652" y="555723"/>
                  </a:lnTo>
                  <a:lnTo>
                    <a:pt x="1573652" y="553602"/>
                  </a:lnTo>
                  <a:lnTo>
                    <a:pt x="1573652" y="538750"/>
                  </a:lnTo>
                  <a:lnTo>
                    <a:pt x="1575692" y="536658"/>
                  </a:lnTo>
                  <a:lnTo>
                    <a:pt x="1575692" y="521895"/>
                  </a:lnTo>
                  <a:lnTo>
                    <a:pt x="1577733" y="521895"/>
                  </a:lnTo>
                  <a:lnTo>
                    <a:pt x="1577733" y="523987"/>
                  </a:lnTo>
                  <a:lnTo>
                    <a:pt x="1577733" y="526109"/>
                  </a:lnTo>
                  <a:lnTo>
                    <a:pt x="1577733" y="519773"/>
                  </a:lnTo>
                  <a:lnTo>
                    <a:pt x="1577733" y="515559"/>
                  </a:lnTo>
                  <a:lnTo>
                    <a:pt x="1577733" y="517651"/>
                  </a:lnTo>
                  <a:lnTo>
                    <a:pt x="1577733" y="526109"/>
                  </a:lnTo>
                  <a:lnTo>
                    <a:pt x="1577733" y="523987"/>
                  </a:lnTo>
                  <a:lnTo>
                    <a:pt x="1579745" y="515559"/>
                  </a:lnTo>
                  <a:lnTo>
                    <a:pt x="1579745" y="517651"/>
                  </a:lnTo>
                  <a:lnTo>
                    <a:pt x="1579745" y="519773"/>
                  </a:lnTo>
                  <a:lnTo>
                    <a:pt x="1581786" y="517651"/>
                  </a:lnTo>
                  <a:lnTo>
                    <a:pt x="1581786" y="507102"/>
                  </a:lnTo>
                  <a:lnTo>
                    <a:pt x="1583798" y="509224"/>
                  </a:lnTo>
                  <a:lnTo>
                    <a:pt x="1583798" y="513438"/>
                  </a:lnTo>
                  <a:lnTo>
                    <a:pt x="1583798" y="511345"/>
                  </a:lnTo>
                  <a:lnTo>
                    <a:pt x="1583798" y="505010"/>
                  </a:lnTo>
                  <a:lnTo>
                    <a:pt x="1583798" y="507102"/>
                  </a:lnTo>
                  <a:lnTo>
                    <a:pt x="1583798" y="505010"/>
                  </a:lnTo>
                  <a:lnTo>
                    <a:pt x="1585838" y="492339"/>
                  </a:lnTo>
                  <a:lnTo>
                    <a:pt x="1585838" y="494461"/>
                  </a:lnTo>
                  <a:lnTo>
                    <a:pt x="1585838" y="498675"/>
                  </a:lnTo>
                  <a:lnTo>
                    <a:pt x="1585838" y="496553"/>
                  </a:lnTo>
                  <a:lnTo>
                    <a:pt x="1585838" y="475395"/>
                  </a:lnTo>
                  <a:lnTo>
                    <a:pt x="1587850" y="475395"/>
                  </a:lnTo>
                  <a:lnTo>
                    <a:pt x="1587850" y="477488"/>
                  </a:lnTo>
                  <a:lnTo>
                    <a:pt x="1587850" y="475395"/>
                  </a:lnTo>
                  <a:lnTo>
                    <a:pt x="1587850" y="464846"/>
                  </a:lnTo>
                  <a:lnTo>
                    <a:pt x="1587850" y="469060"/>
                  </a:lnTo>
                  <a:lnTo>
                    <a:pt x="1587850" y="466938"/>
                  </a:lnTo>
                  <a:lnTo>
                    <a:pt x="1587850" y="443748"/>
                  </a:lnTo>
                  <a:lnTo>
                    <a:pt x="1587850" y="445840"/>
                  </a:lnTo>
                  <a:lnTo>
                    <a:pt x="1589891" y="454297"/>
                  </a:lnTo>
                  <a:lnTo>
                    <a:pt x="1589891" y="452175"/>
                  </a:lnTo>
                  <a:lnTo>
                    <a:pt x="1589891" y="441626"/>
                  </a:lnTo>
                  <a:lnTo>
                    <a:pt x="1589891" y="443748"/>
                  </a:lnTo>
                  <a:lnTo>
                    <a:pt x="1589891" y="452175"/>
                  </a:lnTo>
                  <a:lnTo>
                    <a:pt x="1591932" y="445840"/>
                  </a:lnTo>
                  <a:lnTo>
                    <a:pt x="1591932" y="456389"/>
                  </a:lnTo>
                  <a:lnTo>
                    <a:pt x="1591932" y="454297"/>
                  </a:lnTo>
                  <a:lnTo>
                    <a:pt x="1593944" y="428896"/>
                  </a:lnTo>
                  <a:lnTo>
                    <a:pt x="1593944" y="431018"/>
                  </a:lnTo>
                  <a:lnTo>
                    <a:pt x="1593944" y="435231"/>
                  </a:lnTo>
                  <a:lnTo>
                    <a:pt x="1593944" y="433110"/>
                  </a:lnTo>
                  <a:lnTo>
                    <a:pt x="1593944" y="435231"/>
                  </a:lnTo>
                  <a:lnTo>
                    <a:pt x="1595984" y="437353"/>
                  </a:lnTo>
                  <a:lnTo>
                    <a:pt x="1595984" y="435231"/>
                  </a:lnTo>
                  <a:lnTo>
                    <a:pt x="1595984" y="424682"/>
                  </a:lnTo>
                  <a:lnTo>
                    <a:pt x="1595984" y="426804"/>
                  </a:lnTo>
                  <a:lnTo>
                    <a:pt x="1595984" y="424682"/>
                  </a:lnTo>
                  <a:lnTo>
                    <a:pt x="1597997" y="380304"/>
                  </a:lnTo>
                  <a:lnTo>
                    <a:pt x="1600037" y="376091"/>
                  </a:lnTo>
                  <a:lnTo>
                    <a:pt x="1600037" y="361298"/>
                  </a:lnTo>
                  <a:lnTo>
                    <a:pt x="1602078" y="361298"/>
                  </a:lnTo>
                  <a:lnTo>
                    <a:pt x="1602078" y="365541"/>
                  </a:lnTo>
                  <a:lnTo>
                    <a:pt x="1602078" y="359206"/>
                  </a:lnTo>
                  <a:lnTo>
                    <a:pt x="1602078" y="354963"/>
                  </a:lnTo>
                  <a:lnTo>
                    <a:pt x="1602078" y="357084"/>
                  </a:lnTo>
                  <a:lnTo>
                    <a:pt x="1602078" y="363420"/>
                  </a:lnTo>
                  <a:lnTo>
                    <a:pt x="1602078" y="361298"/>
                  </a:lnTo>
                  <a:lnTo>
                    <a:pt x="1604090" y="348657"/>
                  </a:lnTo>
                  <a:lnTo>
                    <a:pt x="1604090" y="346535"/>
                  </a:lnTo>
                  <a:lnTo>
                    <a:pt x="1604090" y="348657"/>
                  </a:lnTo>
                  <a:lnTo>
                    <a:pt x="1606130" y="344413"/>
                  </a:lnTo>
                  <a:lnTo>
                    <a:pt x="1606130" y="327470"/>
                  </a:lnTo>
                  <a:lnTo>
                    <a:pt x="1608143" y="327470"/>
                  </a:lnTo>
                  <a:lnTo>
                    <a:pt x="1608143" y="331683"/>
                  </a:lnTo>
                  <a:lnTo>
                    <a:pt x="1608143" y="325377"/>
                  </a:lnTo>
                  <a:lnTo>
                    <a:pt x="1608143" y="321134"/>
                  </a:lnTo>
                  <a:lnTo>
                    <a:pt x="1608143" y="314828"/>
                  </a:lnTo>
                  <a:lnTo>
                    <a:pt x="1610183" y="297943"/>
                  </a:lnTo>
                  <a:lnTo>
                    <a:pt x="1610183" y="304279"/>
                  </a:lnTo>
                  <a:lnTo>
                    <a:pt x="1610183" y="297943"/>
                  </a:lnTo>
                  <a:lnTo>
                    <a:pt x="1610183" y="278878"/>
                  </a:lnTo>
                  <a:lnTo>
                    <a:pt x="1610183" y="280970"/>
                  </a:lnTo>
                  <a:lnTo>
                    <a:pt x="1612224" y="283092"/>
                  </a:lnTo>
                  <a:lnTo>
                    <a:pt x="1612224" y="280970"/>
                  </a:lnTo>
                  <a:lnTo>
                    <a:pt x="1612224" y="270421"/>
                  </a:lnTo>
                  <a:lnTo>
                    <a:pt x="1612224" y="272543"/>
                  </a:lnTo>
                  <a:lnTo>
                    <a:pt x="1612224" y="259872"/>
                  </a:lnTo>
                  <a:lnTo>
                    <a:pt x="1612224" y="249322"/>
                  </a:lnTo>
                  <a:lnTo>
                    <a:pt x="1612224" y="253566"/>
                  </a:lnTo>
                  <a:lnTo>
                    <a:pt x="1614236" y="259872"/>
                  </a:lnTo>
                  <a:lnTo>
                    <a:pt x="1614236" y="251444"/>
                  </a:lnTo>
                  <a:lnTo>
                    <a:pt x="1616276" y="261993"/>
                  </a:lnTo>
                  <a:lnTo>
                    <a:pt x="1616276" y="257779"/>
                  </a:lnTo>
                  <a:lnTo>
                    <a:pt x="1616276" y="253566"/>
                  </a:lnTo>
                  <a:lnTo>
                    <a:pt x="1616276" y="257779"/>
                  </a:lnTo>
                  <a:lnTo>
                    <a:pt x="1616276" y="264115"/>
                  </a:lnTo>
                  <a:lnTo>
                    <a:pt x="1618289" y="238714"/>
                  </a:lnTo>
                  <a:lnTo>
                    <a:pt x="1618289" y="245109"/>
                  </a:lnTo>
                  <a:lnTo>
                    <a:pt x="1618289" y="243016"/>
                  </a:lnTo>
                  <a:lnTo>
                    <a:pt x="1620329" y="245109"/>
                  </a:lnTo>
                  <a:lnTo>
                    <a:pt x="1620329" y="243016"/>
                  </a:lnTo>
                  <a:lnTo>
                    <a:pt x="1620329" y="230257"/>
                  </a:lnTo>
                  <a:lnTo>
                    <a:pt x="1620329" y="232379"/>
                  </a:lnTo>
                  <a:lnTo>
                    <a:pt x="1622370" y="211280"/>
                  </a:lnTo>
                  <a:lnTo>
                    <a:pt x="1622370" y="207066"/>
                  </a:lnTo>
                  <a:lnTo>
                    <a:pt x="1622370" y="192303"/>
                  </a:lnTo>
                  <a:lnTo>
                    <a:pt x="1624382" y="192303"/>
                  </a:lnTo>
                  <a:lnTo>
                    <a:pt x="1624382" y="190182"/>
                  </a:lnTo>
                  <a:lnTo>
                    <a:pt x="1624382" y="181665"/>
                  </a:lnTo>
                  <a:lnTo>
                    <a:pt x="1626422" y="194395"/>
                  </a:lnTo>
                  <a:lnTo>
                    <a:pt x="1626422" y="185879"/>
                  </a:lnTo>
                  <a:lnTo>
                    <a:pt x="1626422" y="190182"/>
                  </a:lnTo>
                  <a:lnTo>
                    <a:pt x="1626422" y="196517"/>
                  </a:lnTo>
                  <a:lnTo>
                    <a:pt x="1626422" y="194395"/>
                  </a:lnTo>
                  <a:lnTo>
                    <a:pt x="1628435" y="188001"/>
                  </a:lnTo>
                  <a:lnTo>
                    <a:pt x="1628435" y="190182"/>
                  </a:lnTo>
                  <a:lnTo>
                    <a:pt x="1628435" y="188001"/>
                  </a:lnTo>
                  <a:lnTo>
                    <a:pt x="1628435" y="192303"/>
                  </a:lnTo>
                  <a:lnTo>
                    <a:pt x="1630475" y="190182"/>
                  </a:lnTo>
                  <a:lnTo>
                    <a:pt x="1630475" y="179544"/>
                  </a:lnTo>
                  <a:lnTo>
                    <a:pt x="1632516" y="179544"/>
                  </a:lnTo>
                  <a:lnTo>
                    <a:pt x="1632516" y="183787"/>
                  </a:lnTo>
                  <a:lnTo>
                    <a:pt x="1632516" y="177452"/>
                  </a:lnTo>
                  <a:lnTo>
                    <a:pt x="1632516" y="179544"/>
                  </a:lnTo>
                  <a:lnTo>
                    <a:pt x="1632516" y="177452"/>
                  </a:lnTo>
                  <a:lnTo>
                    <a:pt x="1634528" y="171116"/>
                  </a:lnTo>
                  <a:lnTo>
                    <a:pt x="1634528" y="164781"/>
                  </a:lnTo>
                  <a:lnTo>
                    <a:pt x="1634528" y="166902"/>
                  </a:lnTo>
                  <a:lnTo>
                    <a:pt x="1634528" y="173238"/>
                  </a:lnTo>
                  <a:lnTo>
                    <a:pt x="1634528" y="166902"/>
                  </a:lnTo>
                  <a:lnTo>
                    <a:pt x="1634528" y="154231"/>
                  </a:lnTo>
                  <a:lnTo>
                    <a:pt x="1636569" y="160567"/>
                  </a:lnTo>
                  <a:lnTo>
                    <a:pt x="1636569" y="154231"/>
                  </a:lnTo>
                  <a:lnTo>
                    <a:pt x="1636569" y="158445"/>
                  </a:lnTo>
                  <a:lnTo>
                    <a:pt x="1636569" y="145804"/>
                  </a:lnTo>
                  <a:lnTo>
                    <a:pt x="1636569" y="139468"/>
                  </a:lnTo>
                  <a:lnTo>
                    <a:pt x="1636569" y="141590"/>
                  </a:lnTo>
                  <a:lnTo>
                    <a:pt x="1638581" y="158445"/>
                  </a:lnTo>
                  <a:lnTo>
                    <a:pt x="1638581" y="156353"/>
                  </a:lnTo>
                  <a:lnTo>
                    <a:pt x="1638581" y="154231"/>
                  </a:lnTo>
                  <a:lnTo>
                    <a:pt x="1640621" y="181665"/>
                  </a:lnTo>
                  <a:lnTo>
                    <a:pt x="1640621" y="179544"/>
                  </a:lnTo>
                  <a:lnTo>
                    <a:pt x="1642633" y="164781"/>
                  </a:lnTo>
                  <a:lnTo>
                    <a:pt x="1642633" y="175330"/>
                  </a:lnTo>
                  <a:lnTo>
                    <a:pt x="1642633" y="177452"/>
                  </a:lnTo>
                  <a:lnTo>
                    <a:pt x="1644674" y="181665"/>
                  </a:lnTo>
                  <a:lnTo>
                    <a:pt x="1644674" y="179544"/>
                  </a:lnTo>
                  <a:lnTo>
                    <a:pt x="1644674" y="173238"/>
                  </a:lnTo>
                  <a:lnTo>
                    <a:pt x="1644674" y="175330"/>
                  </a:lnTo>
                  <a:lnTo>
                    <a:pt x="1644674" y="173238"/>
                  </a:lnTo>
                  <a:lnTo>
                    <a:pt x="1646715" y="160567"/>
                  </a:lnTo>
                  <a:lnTo>
                    <a:pt x="1646715" y="162689"/>
                  </a:lnTo>
                  <a:lnTo>
                    <a:pt x="1646715" y="154231"/>
                  </a:lnTo>
                  <a:lnTo>
                    <a:pt x="1648727" y="156353"/>
                  </a:lnTo>
                  <a:lnTo>
                    <a:pt x="1648727" y="154231"/>
                  </a:lnTo>
                  <a:lnTo>
                    <a:pt x="1648727" y="152139"/>
                  </a:lnTo>
                  <a:lnTo>
                    <a:pt x="1650767" y="181665"/>
                  </a:lnTo>
                  <a:lnTo>
                    <a:pt x="1650767" y="175330"/>
                  </a:lnTo>
                  <a:lnTo>
                    <a:pt x="1650767" y="177452"/>
                  </a:lnTo>
                  <a:lnTo>
                    <a:pt x="1650767" y="190182"/>
                  </a:lnTo>
                  <a:lnTo>
                    <a:pt x="1650767" y="188001"/>
                  </a:lnTo>
                  <a:lnTo>
                    <a:pt x="1652865" y="185879"/>
                  </a:lnTo>
                  <a:lnTo>
                    <a:pt x="1652865" y="192303"/>
                  </a:lnTo>
                  <a:lnTo>
                    <a:pt x="1652865" y="190182"/>
                  </a:lnTo>
                  <a:lnTo>
                    <a:pt x="1652865" y="194395"/>
                  </a:lnTo>
                  <a:lnTo>
                    <a:pt x="1654905" y="196517"/>
                  </a:lnTo>
                  <a:lnTo>
                    <a:pt x="1654905" y="194395"/>
                  </a:lnTo>
                  <a:lnTo>
                    <a:pt x="1654905" y="190182"/>
                  </a:lnTo>
                  <a:lnTo>
                    <a:pt x="1656917" y="192303"/>
                  </a:lnTo>
                  <a:lnTo>
                    <a:pt x="1656917" y="196517"/>
                  </a:lnTo>
                  <a:lnTo>
                    <a:pt x="1656917" y="190182"/>
                  </a:lnTo>
                  <a:lnTo>
                    <a:pt x="1656917" y="192303"/>
                  </a:lnTo>
                  <a:lnTo>
                    <a:pt x="1656917" y="194395"/>
                  </a:lnTo>
                  <a:lnTo>
                    <a:pt x="1658958" y="188001"/>
                  </a:lnTo>
                  <a:lnTo>
                    <a:pt x="1658958" y="194395"/>
                  </a:lnTo>
                  <a:lnTo>
                    <a:pt x="1658958" y="196517"/>
                  </a:lnTo>
                  <a:lnTo>
                    <a:pt x="1658958" y="192303"/>
                  </a:lnTo>
                  <a:lnTo>
                    <a:pt x="1658958" y="181665"/>
                  </a:lnTo>
                  <a:lnTo>
                    <a:pt x="1658958" y="183787"/>
                  </a:lnTo>
                  <a:lnTo>
                    <a:pt x="1660970" y="194395"/>
                  </a:lnTo>
                  <a:lnTo>
                    <a:pt x="1660970" y="192303"/>
                  </a:lnTo>
                  <a:lnTo>
                    <a:pt x="1660970" y="196517"/>
                  </a:lnTo>
                  <a:lnTo>
                    <a:pt x="1660970" y="194395"/>
                  </a:lnTo>
                  <a:lnTo>
                    <a:pt x="1660970" y="179544"/>
                  </a:lnTo>
                  <a:lnTo>
                    <a:pt x="1660970" y="181665"/>
                  </a:lnTo>
                  <a:lnTo>
                    <a:pt x="1663011" y="202852"/>
                  </a:lnTo>
                  <a:lnTo>
                    <a:pt x="1663011" y="200731"/>
                  </a:lnTo>
                  <a:lnTo>
                    <a:pt x="1663011" y="204945"/>
                  </a:lnTo>
                  <a:lnTo>
                    <a:pt x="1665023" y="223951"/>
                  </a:lnTo>
                  <a:lnTo>
                    <a:pt x="1665023" y="219708"/>
                  </a:lnTo>
                  <a:lnTo>
                    <a:pt x="1665023" y="217616"/>
                  </a:lnTo>
                  <a:lnTo>
                    <a:pt x="1665023" y="230257"/>
                  </a:lnTo>
                  <a:lnTo>
                    <a:pt x="1665023" y="228165"/>
                  </a:lnTo>
                  <a:lnTo>
                    <a:pt x="1667063" y="213402"/>
                  </a:lnTo>
                  <a:lnTo>
                    <a:pt x="1667063" y="215494"/>
                  </a:lnTo>
                  <a:lnTo>
                    <a:pt x="1667063" y="226043"/>
                  </a:lnTo>
                  <a:lnTo>
                    <a:pt x="1667063" y="230257"/>
                  </a:lnTo>
                  <a:lnTo>
                    <a:pt x="1669104" y="230257"/>
                  </a:lnTo>
                  <a:lnTo>
                    <a:pt x="1669104" y="221829"/>
                  </a:lnTo>
                  <a:lnTo>
                    <a:pt x="1669104" y="223951"/>
                  </a:lnTo>
                  <a:lnTo>
                    <a:pt x="1671116" y="211280"/>
                  </a:lnTo>
                  <a:lnTo>
                    <a:pt x="1671116" y="213402"/>
                  </a:lnTo>
                  <a:lnTo>
                    <a:pt x="1671116" y="215494"/>
                  </a:lnTo>
                  <a:lnTo>
                    <a:pt x="1671116" y="211280"/>
                  </a:lnTo>
                  <a:lnTo>
                    <a:pt x="1673157" y="213402"/>
                  </a:lnTo>
                  <a:lnTo>
                    <a:pt x="1673157" y="211280"/>
                  </a:lnTo>
                  <a:lnTo>
                    <a:pt x="1675169" y="245109"/>
                  </a:lnTo>
                  <a:lnTo>
                    <a:pt x="1675169" y="236593"/>
                  </a:lnTo>
                  <a:lnTo>
                    <a:pt x="1677209" y="251444"/>
                  </a:lnTo>
                  <a:lnTo>
                    <a:pt x="1677209" y="249322"/>
                  </a:lnTo>
                  <a:lnTo>
                    <a:pt x="1677209" y="251444"/>
                  </a:lnTo>
                  <a:lnTo>
                    <a:pt x="1679250" y="253566"/>
                  </a:lnTo>
                  <a:lnTo>
                    <a:pt x="1679250" y="251444"/>
                  </a:lnTo>
                  <a:lnTo>
                    <a:pt x="1679250" y="247230"/>
                  </a:lnTo>
                  <a:lnTo>
                    <a:pt x="1679250" y="245109"/>
                  </a:lnTo>
                  <a:lnTo>
                    <a:pt x="1681262" y="247230"/>
                  </a:lnTo>
                  <a:lnTo>
                    <a:pt x="1681262" y="251444"/>
                  </a:lnTo>
                  <a:lnTo>
                    <a:pt x="1681262" y="245109"/>
                  </a:lnTo>
                  <a:lnTo>
                    <a:pt x="1681262" y="247230"/>
                  </a:lnTo>
                  <a:lnTo>
                    <a:pt x="1681262" y="249322"/>
                  </a:lnTo>
                  <a:lnTo>
                    <a:pt x="1683303" y="245109"/>
                  </a:lnTo>
                  <a:lnTo>
                    <a:pt x="1683303" y="251444"/>
                  </a:lnTo>
                  <a:lnTo>
                    <a:pt x="1683303" y="253566"/>
                  </a:lnTo>
                  <a:lnTo>
                    <a:pt x="1683303" y="251444"/>
                  </a:lnTo>
                  <a:lnTo>
                    <a:pt x="1683303" y="240895"/>
                  </a:lnTo>
                  <a:lnTo>
                    <a:pt x="1685315" y="255658"/>
                  </a:lnTo>
                  <a:lnTo>
                    <a:pt x="1685315" y="253566"/>
                  </a:lnTo>
                  <a:lnTo>
                    <a:pt x="1685315" y="255658"/>
                  </a:lnTo>
                  <a:lnTo>
                    <a:pt x="1685315" y="257779"/>
                  </a:lnTo>
                  <a:lnTo>
                    <a:pt x="1685315" y="249322"/>
                  </a:lnTo>
                  <a:lnTo>
                    <a:pt x="1685315" y="243016"/>
                  </a:lnTo>
                  <a:lnTo>
                    <a:pt x="1685315" y="247230"/>
                  </a:lnTo>
                  <a:lnTo>
                    <a:pt x="1687355" y="268329"/>
                  </a:lnTo>
                  <a:lnTo>
                    <a:pt x="1687355" y="274664"/>
                  </a:lnTo>
                  <a:lnTo>
                    <a:pt x="1689396" y="287306"/>
                  </a:lnTo>
                  <a:lnTo>
                    <a:pt x="1689396" y="283092"/>
                  </a:lnTo>
                  <a:lnTo>
                    <a:pt x="1689396" y="280970"/>
                  </a:lnTo>
                  <a:lnTo>
                    <a:pt x="1689396" y="285214"/>
                  </a:lnTo>
                  <a:lnTo>
                    <a:pt x="1689396" y="293700"/>
                  </a:lnTo>
                  <a:lnTo>
                    <a:pt x="1689396" y="291608"/>
                  </a:lnTo>
                  <a:lnTo>
                    <a:pt x="1689396" y="276756"/>
                  </a:lnTo>
                  <a:lnTo>
                    <a:pt x="1691408" y="278878"/>
                  </a:lnTo>
                  <a:lnTo>
                    <a:pt x="1691408" y="289486"/>
                  </a:lnTo>
                  <a:lnTo>
                    <a:pt x="1691408" y="291608"/>
                  </a:lnTo>
                  <a:lnTo>
                    <a:pt x="1693449" y="291608"/>
                  </a:lnTo>
                  <a:lnTo>
                    <a:pt x="1693449" y="293700"/>
                  </a:lnTo>
                  <a:lnTo>
                    <a:pt x="1693449" y="291608"/>
                  </a:lnTo>
                  <a:lnTo>
                    <a:pt x="1693449" y="285214"/>
                  </a:lnTo>
                  <a:lnTo>
                    <a:pt x="1693449" y="289486"/>
                  </a:lnTo>
                  <a:lnTo>
                    <a:pt x="1693449" y="287306"/>
                  </a:lnTo>
                  <a:lnTo>
                    <a:pt x="1695461" y="280970"/>
                  </a:lnTo>
                  <a:lnTo>
                    <a:pt x="1695461" y="287306"/>
                  </a:lnTo>
                  <a:lnTo>
                    <a:pt x="1695461" y="285214"/>
                  </a:lnTo>
                  <a:lnTo>
                    <a:pt x="1695461" y="287306"/>
                  </a:lnTo>
                  <a:lnTo>
                    <a:pt x="1697501" y="291608"/>
                  </a:lnTo>
                  <a:lnTo>
                    <a:pt x="1697501" y="289486"/>
                  </a:lnTo>
                  <a:lnTo>
                    <a:pt x="1697501" y="291608"/>
                  </a:lnTo>
                  <a:lnTo>
                    <a:pt x="1699542" y="331683"/>
                  </a:lnTo>
                  <a:lnTo>
                    <a:pt x="1699542" y="327470"/>
                  </a:lnTo>
                  <a:lnTo>
                    <a:pt x="1699542" y="325377"/>
                  </a:lnTo>
                  <a:lnTo>
                    <a:pt x="1701554" y="342321"/>
                  </a:lnTo>
                  <a:lnTo>
                    <a:pt x="1701554" y="340199"/>
                  </a:lnTo>
                  <a:lnTo>
                    <a:pt x="1701554" y="344413"/>
                  </a:lnTo>
                  <a:lnTo>
                    <a:pt x="1703595" y="346535"/>
                  </a:lnTo>
                  <a:lnTo>
                    <a:pt x="1703595" y="344413"/>
                  </a:lnTo>
                  <a:lnTo>
                    <a:pt x="1703595" y="342321"/>
                  </a:lnTo>
                  <a:lnTo>
                    <a:pt x="1705607" y="350749"/>
                  </a:lnTo>
                  <a:lnTo>
                    <a:pt x="1705607" y="348657"/>
                  </a:lnTo>
                  <a:lnTo>
                    <a:pt x="1705607" y="357084"/>
                  </a:lnTo>
                  <a:lnTo>
                    <a:pt x="1707648" y="357084"/>
                  </a:lnTo>
                  <a:lnTo>
                    <a:pt x="1707648" y="359206"/>
                  </a:lnTo>
                  <a:lnTo>
                    <a:pt x="1707648" y="361298"/>
                  </a:lnTo>
                  <a:lnTo>
                    <a:pt x="1707648" y="369755"/>
                  </a:lnTo>
                  <a:lnTo>
                    <a:pt x="1707648" y="365541"/>
                  </a:lnTo>
                  <a:lnTo>
                    <a:pt x="1707648" y="361298"/>
                  </a:lnTo>
                  <a:lnTo>
                    <a:pt x="1709688" y="382397"/>
                  </a:lnTo>
                  <a:lnTo>
                    <a:pt x="1709688" y="388732"/>
                  </a:lnTo>
                  <a:lnTo>
                    <a:pt x="1709688" y="378183"/>
                  </a:lnTo>
                  <a:lnTo>
                    <a:pt x="1709688" y="382397"/>
                  </a:lnTo>
                  <a:lnTo>
                    <a:pt x="1711700" y="407797"/>
                  </a:lnTo>
                  <a:lnTo>
                    <a:pt x="1713741" y="431018"/>
                  </a:lnTo>
                  <a:lnTo>
                    <a:pt x="1713741" y="428896"/>
                  </a:lnTo>
                  <a:lnTo>
                    <a:pt x="1713741" y="424682"/>
                  </a:lnTo>
                  <a:lnTo>
                    <a:pt x="1713741" y="426804"/>
                  </a:lnTo>
                  <a:lnTo>
                    <a:pt x="1713741" y="437353"/>
                  </a:lnTo>
                  <a:lnTo>
                    <a:pt x="1713741" y="435231"/>
                  </a:lnTo>
                  <a:lnTo>
                    <a:pt x="1713741" y="424682"/>
                  </a:lnTo>
                  <a:lnTo>
                    <a:pt x="1715753" y="424682"/>
                  </a:lnTo>
                  <a:lnTo>
                    <a:pt x="1715753" y="437353"/>
                  </a:lnTo>
                  <a:lnTo>
                    <a:pt x="1717794" y="447961"/>
                  </a:lnTo>
                  <a:lnTo>
                    <a:pt x="1717794" y="450083"/>
                  </a:lnTo>
                  <a:lnTo>
                    <a:pt x="1717794" y="447961"/>
                  </a:lnTo>
                  <a:lnTo>
                    <a:pt x="1717794" y="445840"/>
                  </a:lnTo>
                  <a:lnTo>
                    <a:pt x="1717794" y="447961"/>
                  </a:lnTo>
                  <a:lnTo>
                    <a:pt x="1717794" y="452175"/>
                  </a:lnTo>
                  <a:lnTo>
                    <a:pt x="1717794" y="450083"/>
                  </a:lnTo>
                  <a:lnTo>
                    <a:pt x="1719806" y="447961"/>
                  </a:lnTo>
                  <a:lnTo>
                    <a:pt x="1719806" y="450083"/>
                  </a:lnTo>
                  <a:lnTo>
                    <a:pt x="1719806" y="464846"/>
                  </a:lnTo>
                  <a:lnTo>
                    <a:pt x="1719806" y="469060"/>
                  </a:lnTo>
                  <a:lnTo>
                    <a:pt x="1721846" y="473274"/>
                  </a:lnTo>
                  <a:lnTo>
                    <a:pt x="1721846" y="492339"/>
                  </a:lnTo>
                  <a:lnTo>
                    <a:pt x="1723887" y="521895"/>
                  </a:lnTo>
                  <a:lnTo>
                    <a:pt x="1723887" y="515559"/>
                  </a:lnTo>
                  <a:lnTo>
                    <a:pt x="1723887" y="517651"/>
                  </a:lnTo>
                  <a:lnTo>
                    <a:pt x="1723887" y="530322"/>
                  </a:lnTo>
                  <a:lnTo>
                    <a:pt x="1725899" y="528201"/>
                  </a:lnTo>
                  <a:lnTo>
                    <a:pt x="1725899" y="526109"/>
                  </a:lnTo>
                  <a:lnTo>
                    <a:pt x="1725899" y="528201"/>
                  </a:lnTo>
                  <a:lnTo>
                    <a:pt x="1725899" y="534536"/>
                  </a:lnTo>
                  <a:lnTo>
                    <a:pt x="1727940" y="538750"/>
                  </a:lnTo>
                  <a:lnTo>
                    <a:pt x="1727940" y="536658"/>
                  </a:lnTo>
                  <a:lnTo>
                    <a:pt x="1727940" y="538750"/>
                  </a:lnTo>
                  <a:lnTo>
                    <a:pt x="1729952" y="547266"/>
                  </a:lnTo>
                  <a:lnTo>
                    <a:pt x="1729952" y="551509"/>
                  </a:lnTo>
                  <a:lnTo>
                    <a:pt x="1729952" y="547266"/>
                  </a:lnTo>
                  <a:lnTo>
                    <a:pt x="1729952" y="549388"/>
                  </a:lnTo>
                  <a:lnTo>
                    <a:pt x="1731992" y="562059"/>
                  </a:lnTo>
                  <a:lnTo>
                    <a:pt x="1731992" y="564151"/>
                  </a:lnTo>
                  <a:lnTo>
                    <a:pt x="1731992" y="574700"/>
                  </a:lnTo>
                  <a:lnTo>
                    <a:pt x="1731992" y="568365"/>
                  </a:lnTo>
                  <a:lnTo>
                    <a:pt x="1734033" y="591673"/>
                  </a:lnTo>
                  <a:lnTo>
                    <a:pt x="1734033" y="595887"/>
                  </a:lnTo>
                  <a:lnTo>
                    <a:pt x="1734033" y="597979"/>
                  </a:lnTo>
                  <a:lnTo>
                    <a:pt x="1734033" y="591673"/>
                  </a:lnTo>
                  <a:lnTo>
                    <a:pt x="1734033" y="587371"/>
                  </a:lnTo>
                  <a:lnTo>
                    <a:pt x="1734033" y="591673"/>
                  </a:lnTo>
                  <a:lnTo>
                    <a:pt x="1736045" y="616986"/>
                  </a:lnTo>
                  <a:lnTo>
                    <a:pt x="1736045" y="614864"/>
                  </a:lnTo>
                  <a:lnTo>
                    <a:pt x="1736045" y="619078"/>
                  </a:lnTo>
                  <a:lnTo>
                    <a:pt x="1738086" y="633870"/>
                  </a:lnTo>
                  <a:lnTo>
                    <a:pt x="1738086" y="629627"/>
                  </a:lnTo>
                  <a:lnTo>
                    <a:pt x="1738086" y="625413"/>
                  </a:lnTo>
                  <a:lnTo>
                    <a:pt x="1738086" y="627535"/>
                  </a:lnTo>
                  <a:lnTo>
                    <a:pt x="1738086" y="635963"/>
                  </a:lnTo>
                  <a:lnTo>
                    <a:pt x="1738086" y="621200"/>
                  </a:lnTo>
                  <a:lnTo>
                    <a:pt x="1740098" y="621200"/>
                  </a:lnTo>
                  <a:lnTo>
                    <a:pt x="1740098" y="635963"/>
                  </a:lnTo>
                  <a:lnTo>
                    <a:pt x="1740098" y="638084"/>
                  </a:lnTo>
                  <a:lnTo>
                    <a:pt x="1740098" y="640265"/>
                  </a:lnTo>
                  <a:lnTo>
                    <a:pt x="1742138" y="640265"/>
                  </a:lnTo>
                  <a:lnTo>
                    <a:pt x="1742138" y="638084"/>
                  </a:lnTo>
                  <a:lnTo>
                    <a:pt x="1742138" y="635963"/>
                  </a:lnTo>
                  <a:lnTo>
                    <a:pt x="1742138" y="640265"/>
                  </a:lnTo>
                  <a:lnTo>
                    <a:pt x="1744179" y="635963"/>
                  </a:lnTo>
                  <a:lnTo>
                    <a:pt x="1744179" y="638084"/>
                  </a:lnTo>
                  <a:lnTo>
                    <a:pt x="1744179" y="650814"/>
                  </a:lnTo>
                  <a:lnTo>
                    <a:pt x="1746191" y="655028"/>
                  </a:lnTo>
                  <a:lnTo>
                    <a:pt x="1746191" y="657150"/>
                  </a:lnTo>
                  <a:lnTo>
                    <a:pt x="1746191" y="659242"/>
                  </a:lnTo>
                  <a:lnTo>
                    <a:pt x="1746191" y="669791"/>
                  </a:lnTo>
                  <a:lnTo>
                    <a:pt x="1748288" y="693070"/>
                  </a:lnTo>
                  <a:lnTo>
                    <a:pt x="1748288" y="684584"/>
                  </a:lnTo>
                  <a:lnTo>
                    <a:pt x="1748288" y="686676"/>
                  </a:lnTo>
                  <a:lnTo>
                    <a:pt x="1748288" y="693070"/>
                  </a:lnTo>
                  <a:lnTo>
                    <a:pt x="1750329" y="684584"/>
                  </a:lnTo>
                  <a:lnTo>
                    <a:pt x="1750329" y="686676"/>
                  </a:lnTo>
                  <a:lnTo>
                    <a:pt x="1750329" y="688797"/>
                  </a:lnTo>
                  <a:lnTo>
                    <a:pt x="1750329" y="686676"/>
                  </a:lnTo>
                  <a:lnTo>
                    <a:pt x="1750329" y="684584"/>
                  </a:lnTo>
                  <a:lnTo>
                    <a:pt x="1750329" y="686676"/>
                  </a:lnTo>
                  <a:lnTo>
                    <a:pt x="1752341" y="688797"/>
                  </a:lnTo>
                  <a:lnTo>
                    <a:pt x="1752341" y="686676"/>
                  </a:lnTo>
                  <a:lnTo>
                    <a:pt x="1752341" y="682462"/>
                  </a:lnTo>
                  <a:lnTo>
                    <a:pt x="1754382" y="688797"/>
                  </a:lnTo>
                  <a:lnTo>
                    <a:pt x="1754382" y="686676"/>
                  </a:lnTo>
                  <a:lnTo>
                    <a:pt x="1754382" y="684584"/>
                  </a:lnTo>
                  <a:lnTo>
                    <a:pt x="1754382" y="686676"/>
                  </a:lnTo>
                  <a:lnTo>
                    <a:pt x="1754382" y="693070"/>
                  </a:lnTo>
                  <a:lnTo>
                    <a:pt x="1756422" y="690978"/>
                  </a:lnTo>
                  <a:lnTo>
                    <a:pt x="1756422" y="699406"/>
                  </a:lnTo>
                  <a:lnTo>
                    <a:pt x="1756422" y="701527"/>
                  </a:lnTo>
                  <a:lnTo>
                    <a:pt x="1756422" y="693070"/>
                  </a:lnTo>
                  <a:lnTo>
                    <a:pt x="1758434" y="709955"/>
                  </a:lnTo>
                  <a:lnTo>
                    <a:pt x="1758434" y="707863"/>
                  </a:lnTo>
                  <a:lnTo>
                    <a:pt x="1758434" y="709955"/>
                  </a:lnTo>
                  <a:lnTo>
                    <a:pt x="1758434" y="712077"/>
                  </a:lnTo>
                  <a:lnTo>
                    <a:pt x="1758434" y="701527"/>
                  </a:lnTo>
                  <a:lnTo>
                    <a:pt x="1758434" y="703620"/>
                  </a:lnTo>
                  <a:lnTo>
                    <a:pt x="1760475" y="720504"/>
                  </a:lnTo>
                  <a:lnTo>
                    <a:pt x="1760475" y="718412"/>
                  </a:lnTo>
                  <a:lnTo>
                    <a:pt x="1760475" y="720504"/>
                  </a:lnTo>
                  <a:lnTo>
                    <a:pt x="1762487" y="726840"/>
                  </a:lnTo>
                  <a:lnTo>
                    <a:pt x="1762487" y="722626"/>
                  </a:lnTo>
                  <a:lnTo>
                    <a:pt x="1762487" y="716290"/>
                  </a:lnTo>
                  <a:lnTo>
                    <a:pt x="1762487" y="718412"/>
                  </a:lnTo>
                  <a:lnTo>
                    <a:pt x="1762487" y="722626"/>
                  </a:lnTo>
                  <a:lnTo>
                    <a:pt x="1762487" y="701527"/>
                  </a:lnTo>
                  <a:lnTo>
                    <a:pt x="1764528" y="703620"/>
                  </a:lnTo>
                  <a:lnTo>
                    <a:pt x="1764528" y="712077"/>
                  </a:lnTo>
                  <a:lnTo>
                    <a:pt x="1764528" y="709955"/>
                  </a:lnTo>
                  <a:lnTo>
                    <a:pt x="1766568" y="701527"/>
                  </a:lnTo>
                  <a:lnTo>
                    <a:pt x="1766568" y="705741"/>
                  </a:lnTo>
                  <a:lnTo>
                    <a:pt x="1766568" y="703620"/>
                  </a:lnTo>
                  <a:lnTo>
                    <a:pt x="1768581" y="699406"/>
                  </a:lnTo>
                  <a:lnTo>
                    <a:pt x="1768581" y="701527"/>
                  </a:lnTo>
                  <a:lnTo>
                    <a:pt x="1768581" y="712077"/>
                  </a:lnTo>
                  <a:lnTo>
                    <a:pt x="1770621" y="716290"/>
                  </a:lnTo>
                  <a:lnTo>
                    <a:pt x="1770621" y="718412"/>
                  </a:lnTo>
                  <a:lnTo>
                    <a:pt x="1772633" y="735297"/>
                  </a:lnTo>
                  <a:lnTo>
                    <a:pt x="1772633" y="733175"/>
                  </a:lnTo>
                  <a:lnTo>
                    <a:pt x="1772633" y="735297"/>
                  </a:lnTo>
                  <a:lnTo>
                    <a:pt x="1772633" y="728961"/>
                  </a:lnTo>
                  <a:lnTo>
                    <a:pt x="1772633" y="724748"/>
                  </a:lnTo>
                  <a:lnTo>
                    <a:pt x="1772633" y="726840"/>
                  </a:lnTo>
                  <a:lnTo>
                    <a:pt x="1772633" y="731054"/>
                  </a:lnTo>
                  <a:lnTo>
                    <a:pt x="1772633" y="728961"/>
                  </a:lnTo>
                  <a:lnTo>
                    <a:pt x="1774674" y="716290"/>
                  </a:lnTo>
                  <a:lnTo>
                    <a:pt x="1774674" y="718412"/>
                  </a:lnTo>
                  <a:lnTo>
                    <a:pt x="1774674" y="714198"/>
                  </a:lnTo>
                  <a:lnTo>
                    <a:pt x="1774674" y="716290"/>
                  </a:lnTo>
                  <a:lnTo>
                    <a:pt x="1776714" y="716290"/>
                  </a:lnTo>
                  <a:lnTo>
                    <a:pt x="1776714" y="714198"/>
                  </a:lnTo>
                  <a:lnTo>
                    <a:pt x="1776714" y="707863"/>
                  </a:lnTo>
                  <a:lnTo>
                    <a:pt x="1778727" y="714198"/>
                  </a:lnTo>
                  <a:lnTo>
                    <a:pt x="1778727" y="709955"/>
                  </a:lnTo>
                  <a:lnTo>
                    <a:pt x="1778727" y="712077"/>
                  </a:lnTo>
                  <a:lnTo>
                    <a:pt x="1778727" y="716290"/>
                  </a:lnTo>
                  <a:lnTo>
                    <a:pt x="1780767" y="714198"/>
                  </a:lnTo>
                  <a:lnTo>
                    <a:pt x="1780767" y="716290"/>
                  </a:lnTo>
                  <a:lnTo>
                    <a:pt x="1780767" y="724748"/>
                  </a:lnTo>
                  <a:lnTo>
                    <a:pt x="1780767" y="722626"/>
                  </a:lnTo>
                  <a:lnTo>
                    <a:pt x="1780767" y="714198"/>
                  </a:lnTo>
                  <a:lnTo>
                    <a:pt x="1780767" y="716290"/>
                  </a:lnTo>
                  <a:lnTo>
                    <a:pt x="1782779" y="728961"/>
                  </a:lnTo>
                  <a:lnTo>
                    <a:pt x="1782779" y="726840"/>
                  </a:lnTo>
                  <a:lnTo>
                    <a:pt x="1782779" y="724748"/>
                  </a:lnTo>
                  <a:lnTo>
                    <a:pt x="1782779" y="728961"/>
                  </a:lnTo>
                  <a:lnTo>
                    <a:pt x="1782779" y="726840"/>
                  </a:lnTo>
                  <a:lnTo>
                    <a:pt x="1782779" y="716290"/>
                  </a:lnTo>
                  <a:lnTo>
                    <a:pt x="1782779" y="722626"/>
                  </a:lnTo>
                  <a:lnTo>
                    <a:pt x="1784820" y="735297"/>
                  </a:lnTo>
                  <a:lnTo>
                    <a:pt x="1784820" y="733175"/>
                  </a:lnTo>
                  <a:lnTo>
                    <a:pt x="1784820" y="731054"/>
                  </a:lnTo>
                  <a:lnTo>
                    <a:pt x="1786832" y="733175"/>
                  </a:lnTo>
                  <a:lnTo>
                    <a:pt x="1786832" y="735297"/>
                  </a:lnTo>
                  <a:lnTo>
                    <a:pt x="1786832" y="705741"/>
                  </a:lnTo>
                  <a:lnTo>
                    <a:pt x="1788873" y="707863"/>
                  </a:lnTo>
                  <a:lnTo>
                    <a:pt x="1788873" y="716290"/>
                  </a:lnTo>
                  <a:lnTo>
                    <a:pt x="1788873" y="714198"/>
                  </a:lnTo>
                  <a:lnTo>
                    <a:pt x="1790913" y="707863"/>
                  </a:lnTo>
                  <a:lnTo>
                    <a:pt x="1790913" y="709955"/>
                  </a:lnTo>
                  <a:lnTo>
                    <a:pt x="1790913" y="712077"/>
                  </a:lnTo>
                  <a:lnTo>
                    <a:pt x="1792925" y="707863"/>
                  </a:lnTo>
                  <a:lnTo>
                    <a:pt x="1792925" y="709955"/>
                  </a:lnTo>
                  <a:lnTo>
                    <a:pt x="1792925" y="720504"/>
                  </a:lnTo>
                  <a:lnTo>
                    <a:pt x="1792925" y="718412"/>
                  </a:lnTo>
                  <a:lnTo>
                    <a:pt x="1794966" y="724748"/>
                  </a:lnTo>
                  <a:lnTo>
                    <a:pt x="1794966" y="722626"/>
                  </a:lnTo>
                  <a:lnTo>
                    <a:pt x="1794966" y="724748"/>
                  </a:lnTo>
                  <a:lnTo>
                    <a:pt x="1794966" y="737389"/>
                  </a:lnTo>
                  <a:lnTo>
                    <a:pt x="1796978" y="735297"/>
                  </a:lnTo>
                  <a:lnTo>
                    <a:pt x="1796978" y="733175"/>
                  </a:lnTo>
                  <a:lnTo>
                    <a:pt x="1796978" y="731054"/>
                  </a:lnTo>
                  <a:lnTo>
                    <a:pt x="1796978" y="722626"/>
                  </a:lnTo>
                  <a:lnTo>
                    <a:pt x="1796978" y="726840"/>
                  </a:lnTo>
                  <a:lnTo>
                    <a:pt x="1796978" y="724748"/>
                  </a:lnTo>
                  <a:lnTo>
                    <a:pt x="1799019" y="709955"/>
                  </a:lnTo>
                  <a:lnTo>
                    <a:pt x="1799019" y="707863"/>
                  </a:lnTo>
                  <a:lnTo>
                    <a:pt x="1801059" y="709955"/>
                  </a:lnTo>
                  <a:lnTo>
                    <a:pt x="1801059" y="707863"/>
                  </a:lnTo>
                  <a:lnTo>
                    <a:pt x="1801059" y="701527"/>
                  </a:lnTo>
                  <a:lnTo>
                    <a:pt x="1803071" y="707863"/>
                  </a:lnTo>
                  <a:lnTo>
                    <a:pt x="1803071" y="705741"/>
                  </a:lnTo>
                  <a:lnTo>
                    <a:pt x="1803071" y="703620"/>
                  </a:lnTo>
                  <a:lnTo>
                    <a:pt x="1803071" y="705741"/>
                  </a:lnTo>
                  <a:lnTo>
                    <a:pt x="1803071" y="707863"/>
                  </a:lnTo>
                  <a:lnTo>
                    <a:pt x="1805112" y="705741"/>
                  </a:lnTo>
                  <a:lnTo>
                    <a:pt x="1805112" y="707863"/>
                  </a:lnTo>
                  <a:lnTo>
                    <a:pt x="1805112" y="714198"/>
                  </a:lnTo>
                  <a:lnTo>
                    <a:pt x="1805112" y="709955"/>
                  </a:lnTo>
                  <a:lnTo>
                    <a:pt x="1805112" y="703620"/>
                  </a:lnTo>
                  <a:lnTo>
                    <a:pt x="1805112" y="705741"/>
                  </a:lnTo>
                  <a:lnTo>
                    <a:pt x="1807124" y="714198"/>
                  </a:lnTo>
                  <a:lnTo>
                    <a:pt x="1807124" y="707863"/>
                  </a:lnTo>
                  <a:lnTo>
                    <a:pt x="1807124" y="709955"/>
                  </a:lnTo>
                  <a:lnTo>
                    <a:pt x="1807124" y="707863"/>
                  </a:lnTo>
                  <a:lnTo>
                    <a:pt x="1807124" y="697314"/>
                  </a:lnTo>
                  <a:lnTo>
                    <a:pt x="1807124" y="699406"/>
                  </a:lnTo>
                  <a:lnTo>
                    <a:pt x="1809165" y="712077"/>
                  </a:lnTo>
                  <a:lnTo>
                    <a:pt x="1809165" y="709955"/>
                  </a:lnTo>
                  <a:lnTo>
                    <a:pt x="1809165" y="701527"/>
                  </a:lnTo>
                  <a:lnTo>
                    <a:pt x="1811205" y="703620"/>
                  </a:lnTo>
                  <a:lnTo>
                    <a:pt x="1811205" y="697314"/>
                  </a:lnTo>
                  <a:lnTo>
                    <a:pt x="1811205" y="688798"/>
                  </a:lnTo>
                  <a:lnTo>
                    <a:pt x="1811205" y="690978"/>
                  </a:lnTo>
                  <a:lnTo>
                    <a:pt x="1811205" y="693070"/>
                  </a:lnTo>
                  <a:lnTo>
                    <a:pt x="1815258" y="663485"/>
                  </a:lnTo>
                  <a:lnTo>
                    <a:pt x="1815258" y="665577"/>
                  </a:lnTo>
                  <a:lnTo>
                    <a:pt x="1815258" y="667699"/>
                  </a:lnTo>
                  <a:lnTo>
                    <a:pt x="1815258" y="665577"/>
                  </a:lnTo>
                  <a:lnTo>
                    <a:pt x="1817270" y="661363"/>
                  </a:lnTo>
                  <a:lnTo>
                    <a:pt x="1817270" y="667699"/>
                  </a:lnTo>
                  <a:lnTo>
                    <a:pt x="1817270" y="663485"/>
                  </a:lnTo>
                  <a:lnTo>
                    <a:pt x="1819311" y="665577"/>
                  </a:lnTo>
                  <a:lnTo>
                    <a:pt x="1819311" y="663485"/>
                  </a:lnTo>
                  <a:lnTo>
                    <a:pt x="1819311" y="669791"/>
                  </a:lnTo>
                  <a:lnTo>
                    <a:pt x="1819311" y="667699"/>
                  </a:lnTo>
                  <a:lnTo>
                    <a:pt x="1821351" y="655028"/>
                  </a:lnTo>
                  <a:lnTo>
                    <a:pt x="1821351" y="644479"/>
                  </a:lnTo>
                  <a:lnTo>
                    <a:pt x="1821351" y="642387"/>
                  </a:lnTo>
                  <a:lnTo>
                    <a:pt x="1821351" y="644479"/>
                  </a:lnTo>
                  <a:lnTo>
                    <a:pt x="1821351" y="642387"/>
                  </a:lnTo>
                  <a:lnTo>
                    <a:pt x="1823364" y="619078"/>
                  </a:lnTo>
                  <a:lnTo>
                    <a:pt x="1823364" y="614864"/>
                  </a:lnTo>
                  <a:lnTo>
                    <a:pt x="1823364" y="612772"/>
                  </a:lnTo>
                  <a:lnTo>
                    <a:pt x="1823364" y="614864"/>
                  </a:lnTo>
                  <a:lnTo>
                    <a:pt x="1825404" y="612772"/>
                  </a:lnTo>
                  <a:lnTo>
                    <a:pt x="1825404" y="602223"/>
                  </a:lnTo>
                  <a:lnTo>
                    <a:pt x="1827416" y="602223"/>
                  </a:lnTo>
                  <a:lnTo>
                    <a:pt x="1827416" y="604315"/>
                  </a:lnTo>
                  <a:lnTo>
                    <a:pt x="1827416" y="602223"/>
                  </a:lnTo>
                  <a:lnTo>
                    <a:pt x="1827416" y="600101"/>
                  </a:lnTo>
                  <a:lnTo>
                    <a:pt x="1827416" y="602223"/>
                  </a:lnTo>
                  <a:lnTo>
                    <a:pt x="1827416" y="600101"/>
                  </a:lnTo>
                  <a:lnTo>
                    <a:pt x="1829457" y="589552"/>
                  </a:lnTo>
                  <a:lnTo>
                    <a:pt x="1829457" y="591673"/>
                  </a:lnTo>
                  <a:lnTo>
                    <a:pt x="1829457" y="595887"/>
                  </a:lnTo>
                  <a:lnTo>
                    <a:pt x="1829457" y="589552"/>
                  </a:lnTo>
                  <a:lnTo>
                    <a:pt x="1829457" y="581036"/>
                  </a:lnTo>
                  <a:lnTo>
                    <a:pt x="1831497" y="587371"/>
                  </a:lnTo>
                  <a:lnTo>
                    <a:pt x="1831497" y="585249"/>
                  </a:lnTo>
                  <a:lnTo>
                    <a:pt x="1831497" y="572608"/>
                  </a:lnTo>
                  <a:lnTo>
                    <a:pt x="1831497" y="574700"/>
                  </a:lnTo>
                  <a:lnTo>
                    <a:pt x="1831497" y="572608"/>
                  </a:lnTo>
                  <a:lnTo>
                    <a:pt x="1831497" y="559937"/>
                  </a:lnTo>
                  <a:lnTo>
                    <a:pt x="1831497" y="564151"/>
                  </a:lnTo>
                  <a:lnTo>
                    <a:pt x="1833510" y="570486"/>
                  </a:lnTo>
                  <a:lnTo>
                    <a:pt x="1833510" y="568365"/>
                  </a:lnTo>
                  <a:lnTo>
                    <a:pt x="1833510" y="549388"/>
                  </a:lnTo>
                  <a:lnTo>
                    <a:pt x="1835550" y="549388"/>
                  </a:lnTo>
                  <a:lnTo>
                    <a:pt x="1835550" y="545174"/>
                  </a:lnTo>
                  <a:lnTo>
                    <a:pt x="1835550" y="534536"/>
                  </a:lnTo>
                  <a:lnTo>
                    <a:pt x="1835550" y="536658"/>
                  </a:lnTo>
                  <a:lnTo>
                    <a:pt x="1835550" y="534536"/>
                  </a:lnTo>
                  <a:lnTo>
                    <a:pt x="1835550" y="509224"/>
                  </a:lnTo>
                  <a:lnTo>
                    <a:pt x="1837562" y="511346"/>
                  </a:lnTo>
                  <a:lnTo>
                    <a:pt x="1837562" y="515559"/>
                  </a:lnTo>
                  <a:lnTo>
                    <a:pt x="1837562" y="513438"/>
                  </a:lnTo>
                  <a:lnTo>
                    <a:pt x="1839603" y="494461"/>
                  </a:lnTo>
                  <a:lnTo>
                    <a:pt x="1839603" y="496553"/>
                  </a:lnTo>
                  <a:lnTo>
                    <a:pt x="1839603" y="494461"/>
                  </a:lnTo>
                  <a:lnTo>
                    <a:pt x="1841615" y="488066"/>
                  </a:lnTo>
                  <a:lnTo>
                    <a:pt x="1841615" y="490247"/>
                  </a:lnTo>
                  <a:lnTo>
                    <a:pt x="1841615" y="492339"/>
                  </a:lnTo>
                  <a:lnTo>
                    <a:pt x="1841615" y="483823"/>
                  </a:lnTo>
                  <a:lnTo>
                    <a:pt x="1843741" y="485945"/>
                  </a:lnTo>
                  <a:lnTo>
                    <a:pt x="1843741" y="483823"/>
                  </a:lnTo>
                  <a:lnTo>
                    <a:pt x="1843741" y="479609"/>
                  </a:lnTo>
                  <a:lnTo>
                    <a:pt x="1843741" y="481731"/>
                  </a:lnTo>
                  <a:lnTo>
                    <a:pt x="1843741" y="479609"/>
                  </a:lnTo>
                  <a:lnTo>
                    <a:pt x="1845753" y="460632"/>
                  </a:lnTo>
                  <a:lnTo>
                    <a:pt x="1845753" y="456389"/>
                  </a:lnTo>
                  <a:lnTo>
                    <a:pt x="1845753" y="445840"/>
                  </a:lnTo>
                  <a:lnTo>
                    <a:pt x="1847793" y="420468"/>
                  </a:lnTo>
                  <a:lnTo>
                    <a:pt x="1847793" y="416225"/>
                  </a:lnTo>
                  <a:lnTo>
                    <a:pt x="1849806" y="418347"/>
                  </a:lnTo>
                  <a:lnTo>
                    <a:pt x="1849806" y="416225"/>
                  </a:lnTo>
                  <a:lnTo>
                    <a:pt x="1849806" y="405676"/>
                  </a:lnTo>
                  <a:lnTo>
                    <a:pt x="1851846" y="407797"/>
                  </a:lnTo>
                  <a:lnTo>
                    <a:pt x="1851846" y="409919"/>
                  </a:lnTo>
                  <a:lnTo>
                    <a:pt x="1851846" y="407797"/>
                  </a:lnTo>
                  <a:lnTo>
                    <a:pt x="1851846" y="403584"/>
                  </a:lnTo>
                  <a:lnTo>
                    <a:pt x="1851846" y="405676"/>
                  </a:lnTo>
                  <a:lnTo>
                    <a:pt x="1853887" y="393034"/>
                  </a:lnTo>
                  <a:lnTo>
                    <a:pt x="1853887" y="395127"/>
                  </a:lnTo>
                  <a:lnTo>
                    <a:pt x="1853887" y="393034"/>
                  </a:lnTo>
                  <a:lnTo>
                    <a:pt x="1853887" y="397248"/>
                  </a:lnTo>
                  <a:lnTo>
                    <a:pt x="1853887" y="399370"/>
                  </a:lnTo>
                  <a:lnTo>
                    <a:pt x="1853887" y="397248"/>
                  </a:lnTo>
                  <a:lnTo>
                    <a:pt x="1853887" y="384518"/>
                  </a:lnTo>
                  <a:lnTo>
                    <a:pt x="1855899" y="390913"/>
                  </a:lnTo>
                  <a:lnTo>
                    <a:pt x="1855899" y="388732"/>
                  </a:lnTo>
                  <a:lnTo>
                    <a:pt x="1855899" y="373969"/>
                  </a:lnTo>
                  <a:lnTo>
                    <a:pt x="1855899" y="376091"/>
                  </a:lnTo>
                  <a:lnTo>
                    <a:pt x="1855899" y="369755"/>
                  </a:lnTo>
                  <a:lnTo>
                    <a:pt x="1855899" y="363420"/>
                  </a:lnTo>
                  <a:lnTo>
                    <a:pt x="1855899" y="365541"/>
                  </a:lnTo>
                  <a:lnTo>
                    <a:pt x="1857939" y="371847"/>
                  </a:lnTo>
                  <a:lnTo>
                    <a:pt x="1857939" y="369755"/>
                  </a:lnTo>
                  <a:lnTo>
                    <a:pt x="1857939" y="352870"/>
                  </a:lnTo>
                  <a:lnTo>
                    <a:pt x="1859952" y="352870"/>
                  </a:lnTo>
                  <a:lnTo>
                    <a:pt x="1859952" y="350749"/>
                  </a:lnTo>
                  <a:lnTo>
                    <a:pt x="1859952" y="338019"/>
                  </a:lnTo>
                  <a:lnTo>
                    <a:pt x="1859952" y="342321"/>
                  </a:lnTo>
                  <a:lnTo>
                    <a:pt x="1859952" y="321134"/>
                  </a:lnTo>
                  <a:lnTo>
                    <a:pt x="1861992" y="323256"/>
                  </a:lnTo>
                  <a:lnTo>
                    <a:pt x="1861992" y="333805"/>
                  </a:lnTo>
                  <a:lnTo>
                    <a:pt x="1861992" y="331683"/>
                  </a:lnTo>
                  <a:lnTo>
                    <a:pt x="1861992" y="327470"/>
                  </a:lnTo>
                  <a:lnTo>
                    <a:pt x="1864004" y="319042"/>
                  </a:lnTo>
                  <a:lnTo>
                    <a:pt x="1864004" y="323256"/>
                  </a:lnTo>
                  <a:lnTo>
                    <a:pt x="1866045" y="316920"/>
                  </a:lnTo>
                  <a:lnTo>
                    <a:pt x="1866045" y="319042"/>
                  </a:lnTo>
                  <a:lnTo>
                    <a:pt x="1866045" y="323256"/>
                  </a:lnTo>
                  <a:lnTo>
                    <a:pt x="1866045" y="314828"/>
                  </a:lnTo>
                  <a:lnTo>
                    <a:pt x="1868085" y="316920"/>
                  </a:lnTo>
                  <a:lnTo>
                    <a:pt x="1868085" y="319042"/>
                  </a:lnTo>
                  <a:lnTo>
                    <a:pt x="1868085" y="316920"/>
                  </a:lnTo>
                  <a:lnTo>
                    <a:pt x="1868085" y="312707"/>
                  </a:lnTo>
                  <a:lnTo>
                    <a:pt x="1868085" y="314828"/>
                  </a:lnTo>
                  <a:lnTo>
                    <a:pt x="1870098" y="295822"/>
                  </a:lnTo>
                  <a:lnTo>
                    <a:pt x="1870098" y="291608"/>
                  </a:lnTo>
                  <a:lnTo>
                    <a:pt x="1870098" y="283092"/>
                  </a:lnTo>
                  <a:lnTo>
                    <a:pt x="1870098" y="287306"/>
                  </a:lnTo>
                  <a:lnTo>
                    <a:pt x="1870098" y="285214"/>
                  </a:lnTo>
                  <a:lnTo>
                    <a:pt x="1872138" y="270421"/>
                  </a:lnTo>
                  <a:lnTo>
                    <a:pt x="1872138" y="272543"/>
                  </a:lnTo>
                  <a:lnTo>
                    <a:pt x="1872138" y="270421"/>
                  </a:lnTo>
                  <a:lnTo>
                    <a:pt x="1872138" y="272543"/>
                  </a:lnTo>
                  <a:lnTo>
                    <a:pt x="1874150" y="272543"/>
                  </a:lnTo>
                  <a:lnTo>
                    <a:pt x="1874150" y="268329"/>
                  </a:lnTo>
                  <a:lnTo>
                    <a:pt x="1876191" y="278878"/>
                  </a:lnTo>
                  <a:lnTo>
                    <a:pt x="1876191" y="276756"/>
                  </a:lnTo>
                  <a:lnTo>
                    <a:pt x="1876191" y="274664"/>
                  </a:lnTo>
                  <a:lnTo>
                    <a:pt x="1876191" y="276756"/>
                  </a:lnTo>
                  <a:lnTo>
                    <a:pt x="1878232" y="268329"/>
                  </a:lnTo>
                  <a:lnTo>
                    <a:pt x="1878232" y="270421"/>
                  </a:lnTo>
                  <a:lnTo>
                    <a:pt x="1878232" y="272543"/>
                  </a:lnTo>
                  <a:lnTo>
                    <a:pt x="1878232" y="274664"/>
                  </a:lnTo>
                  <a:lnTo>
                    <a:pt x="1878232" y="272543"/>
                  </a:lnTo>
                  <a:lnTo>
                    <a:pt x="1878232" y="261993"/>
                  </a:lnTo>
                  <a:lnTo>
                    <a:pt x="1878232" y="264115"/>
                  </a:lnTo>
                  <a:lnTo>
                    <a:pt x="1880244" y="268329"/>
                  </a:lnTo>
                  <a:lnTo>
                    <a:pt x="1880244" y="255658"/>
                  </a:lnTo>
                  <a:lnTo>
                    <a:pt x="1880244" y="257780"/>
                  </a:lnTo>
                  <a:lnTo>
                    <a:pt x="1880244" y="255658"/>
                  </a:lnTo>
                  <a:lnTo>
                    <a:pt x="1880244" y="247230"/>
                  </a:lnTo>
                  <a:lnTo>
                    <a:pt x="1882284" y="255658"/>
                  </a:lnTo>
                  <a:lnTo>
                    <a:pt x="1882284" y="243016"/>
                  </a:lnTo>
                  <a:lnTo>
                    <a:pt x="1884296" y="243016"/>
                  </a:lnTo>
                  <a:lnTo>
                    <a:pt x="1884296" y="234500"/>
                  </a:lnTo>
                  <a:lnTo>
                    <a:pt x="1884296" y="230257"/>
                  </a:lnTo>
                  <a:lnTo>
                    <a:pt x="1884296" y="234500"/>
                  </a:lnTo>
                  <a:lnTo>
                    <a:pt x="1884296" y="236593"/>
                  </a:lnTo>
                  <a:lnTo>
                    <a:pt x="1884296" y="234500"/>
                  </a:lnTo>
                  <a:lnTo>
                    <a:pt x="1884296" y="221829"/>
                  </a:lnTo>
                  <a:lnTo>
                    <a:pt x="1884296" y="223951"/>
                  </a:lnTo>
                  <a:lnTo>
                    <a:pt x="1886337" y="238714"/>
                  </a:lnTo>
                  <a:lnTo>
                    <a:pt x="1888378" y="232379"/>
                  </a:lnTo>
                  <a:lnTo>
                    <a:pt x="1888378" y="234500"/>
                  </a:lnTo>
                  <a:lnTo>
                    <a:pt x="1888378" y="236593"/>
                  </a:lnTo>
                  <a:lnTo>
                    <a:pt x="1888378" y="234500"/>
                  </a:lnTo>
                  <a:lnTo>
                    <a:pt x="1890390" y="232379"/>
                  </a:lnTo>
                  <a:lnTo>
                    <a:pt x="1890390" y="236593"/>
                  </a:lnTo>
                  <a:lnTo>
                    <a:pt x="1890390" y="230257"/>
                  </a:lnTo>
                  <a:lnTo>
                    <a:pt x="1892430" y="230257"/>
                  </a:lnTo>
                  <a:lnTo>
                    <a:pt x="1892430" y="232379"/>
                  </a:lnTo>
                  <a:lnTo>
                    <a:pt x="1892430" y="230257"/>
                  </a:lnTo>
                  <a:lnTo>
                    <a:pt x="1892430" y="226043"/>
                  </a:lnTo>
                  <a:lnTo>
                    <a:pt x="1892430" y="228165"/>
                  </a:lnTo>
                  <a:lnTo>
                    <a:pt x="1894443" y="211280"/>
                  </a:lnTo>
                  <a:lnTo>
                    <a:pt x="1894443" y="209158"/>
                  </a:lnTo>
                  <a:lnTo>
                    <a:pt x="1894443" y="198609"/>
                  </a:lnTo>
                  <a:lnTo>
                    <a:pt x="1894443" y="200731"/>
                  </a:lnTo>
                  <a:lnTo>
                    <a:pt x="1894443" y="202852"/>
                  </a:lnTo>
                  <a:lnTo>
                    <a:pt x="1896483" y="192303"/>
                  </a:lnTo>
                  <a:lnTo>
                    <a:pt x="1896483" y="194395"/>
                  </a:lnTo>
                  <a:lnTo>
                    <a:pt x="1896483" y="198609"/>
                  </a:lnTo>
                  <a:lnTo>
                    <a:pt x="1896483" y="196517"/>
                  </a:lnTo>
                  <a:lnTo>
                    <a:pt x="1898524" y="200731"/>
                  </a:lnTo>
                  <a:lnTo>
                    <a:pt x="1898524" y="196517"/>
                  </a:lnTo>
                  <a:lnTo>
                    <a:pt x="1898524" y="198609"/>
                  </a:lnTo>
                  <a:lnTo>
                    <a:pt x="1900536" y="209158"/>
                  </a:lnTo>
                  <a:lnTo>
                    <a:pt x="1900536" y="204945"/>
                  </a:lnTo>
                  <a:lnTo>
                    <a:pt x="1900536" y="207066"/>
                  </a:lnTo>
                  <a:lnTo>
                    <a:pt x="1900536" y="209158"/>
                  </a:lnTo>
                  <a:lnTo>
                    <a:pt x="1900536" y="207066"/>
                  </a:lnTo>
                  <a:lnTo>
                    <a:pt x="1902576" y="198609"/>
                  </a:lnTo>
                  <a:lnTo>
                    <a:pt x="1902576" y="200731"/>
                  </a:lnTo>
                  <a:lnTo>
                    <a:pt x="1902576" y="204945"/>
                  </a:lnTo>
                  <a:lnTo>
                    <a:pt x="1902576" y="200731"/>
                  </a:lnTo>
                  <a:lnTo>
                    <a:pt x="1902576" y="192303"/>
                  </a:lnTo>
                  <a:lnTo>
                    <a:pt x="1904589" y="198609"/>
                  </a:lnTo>
                  <a:lnTo>
                    <a:pt x="1904589" y="196517"/>
                  </a:lnTo>
                  <a:lnTo>
                    <a:pt x="1904589" y="183787"/>
                  </a:lnTo>
                  <a:lnTo>
                    <a:pt x="1904589" y="185879"/>
                  </a:lnTo>
                  <a:lnTo>
                    <a:pt x="1904589" y="179544"/>
                  </a:lnTo>
                  <a:lnTo>
                    <a:pt x="1904589" y="177452"/>
                  </a:lnTo>
                  <a:lnTo>
                    <a:pt x="1906629" y="185879"/>
                  </a:lnTo>
                  <a:lnTo>
                    <a:pt x="1906629" y="173238"/>
                  </a:lnTo>
                  <a:lnTo>
                    <a:pt x="1908670" y="175330"/>
                  </a:lnTo>
                  <a:lnTo>
                    <a:pt x="1908670" y="171116"/>
                  </a:lnTo>
                  <a:lnTo>
                    <a:pt x="1908670" y="164781"/>
                  </a:lnTo>
                  <a:lnTo>
                    <a:pt x="1908670" y="171116"/>
                  </a:lnTo>
                  <a:lnTo>
                    <a:pt x="1908670" y="160567"/>
                  </a:lnTo>
                  <a:lnTo>
                    <a:pt x="1910682" y="181666"/>
                  </a:lnTo>
                  <a:lnTo>
                    <a:pt x="1910682" y="179544"/>
                  </a:lnTo>
                  <a:lnTo>
                    <a:pt x="1912722" y="175330"/>
                  </a:lnTo>
                  <a:lnTo>
                    <a:pt x="1912722" y="177452"/>
                  </a:lnTo>
                  <a:lnTo>
                    <a:pt x="1912722" y="179544"/>
                  </a:lnTo>
                  <a:lnTo>
                    <a:pt x="1914735" y="175330"/>
                  </a:lnTo>
                  <a:lnTo>
                    <a:pt x="1914735" y="181666"/>
                  </a:lnTo>
                  <a:lnTo>
                    <a:pt x="1914735" y="179544"/>
                  </a:lnTo>
                  <a:lnTo>
                    <a:pt x="1916775" y="173238"/>
                  </a:lnTo>
                  <a:lnTo>
                    <a:pt x="1916775" y="175330"/>
                  </a:lnTo>
                  <a:lnTo>
                    <a:pt x="1916775" y="173238"/>
                  </a:lnTo>
                  <a:lnTo>
                    <a:pt x="1916775" y="171116"/>
                  </a:lnTo>
                  <a:lnTo>
                    <a:pt x="1916775" y="173238"/>
                  </a:lnTo>
                  <a:lnTo>
                    <a:pt x="1916775" y="171116"/>
                  </a:lnTo>
                  <a:lnTo>
                    <a:pt x="1918787" y="156353"/>
                  </a:lnTo>
                  <a:lnTo>
                    <a:pt x="1918787" y="158445"/>
                  </a:lnTo>
                  <a:lnTo>
                    <a:pt x="1918787" y="154231"/>
                  </a:lnTo>
                  <a:lnTo>
                    <a:pt x="1918787" y="147896"/>
                  </a:lnTo>
                  <a:lnTo>
                    <a:pt x="1918787" y="150018"/>
                  </a:lnTo>
                  <a:lnTo>
                    <a:pt x="1918787" y="154231"/>
                  </a:lnTo>
                  <a:lnTo>
                    <a:pt x="1920828" y="150018"/>
                  </a:lnTo>
                  <a:lnTo>
                    <a:pt x="1920828" y="160567"/>
                  </a:lnTo>
                  <a:lnTo>
                    <a:pt x="1920828" y="158445"/>
                  </a:lnTo>
                  <a:lnTo>
                    <a:pt x="1920828" y="160567"/>
                  </a:lnTo>
                  <a:lnTo>
                    <a:pt x="1922868" y="166902"/>
                  </a:lnTo>
                  <a:lnTo>
                    <a:pt x="1922868" y="164781"/>
                  </a:lnTo>
                  <a:lnTo>
                    <a:pt x="1924881" y="181666"/>
                  </a:lnTo>
                  <a:lnTo>
                    <a:pt x="1924881" y="179544"/>
                  </a:lnTo>
                  <a:lnTo>
                    <a:pt x="1924881" y="177452"/>
                  </a:lnTo>
                  <a:lnTo>
                    <a:pt x="1924881" y="179544"/>
                  </a:lnTo>
                  <a:lnTo>
                    <a:pt x="1924881" y="181666"/>
                  </a:lnTo>
                  <a:lnTo>
                    <a:pt x="1924881" y="179544"/>
                  </a:lnTo>
                  <a:lnTo>
                    <a:pt x="1926921" y="175330"/>
                  </a:lnTo>
                  <a:lnTo>
                    <a:pt x="1926921" y="177452"/>
                  </a:lnTo>
                  <a:lnTo>
                    <a:pt x="1926921" y="181666"/>
                  </a:lnTo>
                  <a:lnTo>
                    <a:pt x="1926921" y="171116"/>
                  </a:lnTo>
                  <a:lnTo>
                    <a:pt x="1926921" y="173238"/>
                  </a:lnTo>
                  <a:lnTo>
                    <a:pt x="1928933" y="179544"/>
                  </a:lnTo>
                  <a:lnTo>
                    <a:pt x="1928933" y="171116"/>
                  </a:lnTo>
                  <a:lnTo>
                    <a:pt x="1928933" y="173238"/>
                  </a:lnTo>
                  <a:lnTo>
                    <a:pt x="1928933" y="168995"/>
                  </a:lnTo>
                  <a:lnTo>
                    <a:pt x="1928933" y="164781"/>
                  </a:lnTo>
                  <a:lnTo>
                    <a:pt x="1928933" y="166902"/>
                  </a:lnTo>
                  <a:lnTo>
                    <a:pt x="1930974" y="179544"/>
                  </a:lnTo>
                  <a:lnTo>
                    <a:pt x="1930974" y="177452"/>
                  </a:lnTo>
                  <a:lnTo>
                    <a:pt x="1930974" y="175330"/>
                  </a:lnTo>
                  <a:lnTo>
                    <a:pt x="1933015" y="175330"/>
                  </a:lnTo>
                  <a:lnTo>
                    <a:pt x="1933015" y="177452"/>
                  </a:lnTo>
                  <a:lnTo>
                    <a:pt x="1933015" y="175330"/>
                  </a:lnTo>
                  <a:lnTo>
                    <a:pt x="1933015" y="168995"/>
                  </a:lnTo>
                  <a:lnTo>
                    <a:pt x="1933015" y="171116"/>
                  </a:lnTo>
                  <a:lnTo>
                    <a:pt x="1933015" y="179544"/>
                  </a:lnTo>
                  <a:lnTo>
                    <a:pt x="1933015" y="175330"/>
                  </a:lnTo>
                  <a:lnTo>
                    <a:pt x="1935027" y="207066"/>
                  </a:lnTo>
                  <a:lnTo>
                    <a:pt x="1937067" y="204945"/>
                  </a:lnTo>
                  <a:lnTo>
                    <a:pt x="1937067" y="207066"/>
                  </a:lnTo>
                  <a:lnTo>
                    <a:pt x="1937067" y="213402"/>
                  </a:lnTo>
                  <a:lnTo>
                    <a:pt x="1937067" y="215494"/>
                  </a:lnTo>
                  <a:lnTo>
                    <a:pt x="1939164" y="213402"/>
                  </a:lnTo>
                  <a:lnTo>
                    <a:pt x="1939164" y="221829"/>
                  </a:lnTo>
                  <a:lnTo>
                    <a:pt x="1939164" y="217616"/>
                  </a:lnTo>
                  <a:lnTo>
                    <a:pt x="1941177" y="219708"/>
                  </a:lnTo>
                  <a:lnTo>
                    <a:pt x="1941177" y="221829"/>
                  </a:lnTo>
                  <a:lnTo>
                    <a:pt x="1941177" y="219708"/>
                  </a:lnTo>
                  <a:lnTo>
                    <a:pt x="1941177" y="221829"/>
                  </a:lnTo>
                  <a:lnTo>
                    <a:pt x="1941177" y="228165"/>
                  </a:lnTo>
                  <a:lnTo>
                    <a:pt x="1941177" y="226043"/>
                  </a:lnTo>
                  <a:lnTo>
                    <a:pt x="1943217" y="219708"/>
                  </a:lnTo>
                  <a:lnTo>
                    <a:pt x="1943217" y="221829"/>
                  </a:lnTo>
                  <a:lnTo>
                    <a:pt x="1943217" y="217616"/>
                  </a:lnTo>
                  <a:lnTo>
                    <a:pt x="1943217" y="215494"/>
                  </a:lnTo>
                  <a:lnTo>
                    <a:pt x="1943217" y="219708"/>
                  </a:lnTo>
                  <a:lnTo>
                    <a:pt x="1943217" y="228165"/>
                  </a:lnTo>
                  <a:lnTo>
                    <a:pt x="1945258" y="228165"/>
                  </a:lnTo>
                  <a:lnTo>
                    <a:pt x="1945258" y="232379"/>
                  </a:lnTo>
                  <a:lnTo>
                    <a:pt x="1945258" y="247230"/>
                  </a:lnTo>
                  <a:lnTo>
                    <a:pt x="1949311" y="283092"/>
                  </a:lnTo>
                  <a:lnTo>
                    <a:pt x="1949311" y="280970"/>
                  </a:lnTo>
                  <a:lnTo>
                    <a:pt x="1949311" y="283092"/>
                  </a:lnTo>
                  <a:lnTo>
                    <a:pt x="1949311" y="287306"/>
                  </a:lnTo>
                  <a:lnTo>
                    <a:pt x="1951323" y="285214"/>
                  </a:lnTo>
                  <a:lnTo>
                    <a:pt x="1951323" y="291608"/>
                  </a:lnTo>
                  <a:lnTo>
                    <a:pt x="1951323" y="295822"/>
                  </a:lnTo>
                  <a:lnTo>
                    <a:pt x="1951323" y="291608"/>
                  </a:lnTo>
                  <a:lnTo>
                    <a:pt x="1951323" y="287306"/>
                  </a:lnTo>
                  <a:lnTo>
                    <a:pt x="1951323" y="289486"/>
                  </a:lnTo>
                  <a:lnTo>
                    <a:pt x="1953363" y="300036"/>
                  </a:lnTo>
                  <a:lnTo>
                    <a:pt x="1953363" y="297943"/>
                  </a:lnTo>
                  <a:lnTo>
                    <a:pt x="1953363" y="295822"/>
                  </a:lnTo>
                  <a:lnTo>
                    <a:pt x="1953363" y="297943"/>
                  </a:lnTo>
                  <a:lnTo>
                    <a:pt x="1953363" y="300036"/>
                  </a:lnTo>
                  <a:lnTo>
                    <a:pt x="1953363" y="297943"/>
                  </a:lnTo>
                  <a:lnTo>
                    <a:pt x="1953363" y="293700"/>
                  </a:lnTo>
                  <a:lnTo>
                    <a:pt x="1953363" y="297943"/>
                  </a:lnTo>
                  <a:lnTo>
                    <a:pt x="1955404" y="312707"/>
                  </a:lnTo>
                  <a:lnTo>
                    <a:pt x="1955404" y="310585"/>
                  </a:lnTo>
                  <a:lnTo>
                    <a:pt x="1955404" y="314828"/>
                  </a:lnTo>
                  <a:lnTo>
                    <a:pt x="1957416" y="319042"/>
                  </a:lnTo>
                  <a:lnTo>
                    <a:pt x="1957416" y="312707"/>
                  </a:lnTo>
                  <a:lnTo>
                    <a:pt x="1957416" y="314828"/>
                  </a:lnTo>
                  <a:lnTo>
                    <a:pt x="1957416" y="327470"/>
                  </a:lnTo>
                  <a:lnTo>
                    <a:pt x="1957416" y="325377"/>
                  </a:lnTo>
                  <a:lnTo>
                    <a:pt x="1957416" y="327470"/>
                  </a:lnTo>
                  <a:lnTo>
                    <a:pt x="1959457" y="350749"/>
                  </a:lnTo>
                  <a:lnTo>
                    <a:pt x="1959457" y="363420"/>
                  </a:lnTo>
                  <a:lnTo>
                    <a:pt x="1961469" y="363420"/>
                  </a:lnTo>
                  <a:lnTo>
                    <a:pt x="1961469" y="376091"/>
                  </a:lnTo>
                  <a:lnTo>
                    <a:pt x="1963509" y="376091"/>
                  </a:lnTo>
                  <a:lnTo>
                    <a:pt x="1963509" y="373969"/>
                  </a:lnTo>
                  <a:lnTo>
                    <a:pt x="1963509" y="376091"/>
                  </a:lnTo>
                  <a:lnTo>
                    <a:pt x="1963509" y="384518"/>
                  </a:lnTo>
                  <a:lnTo>
                    <a:pt x="1963509" y="382397"/>
                  </a:lnTo>
                  <a:lnTo>
                    <a:pt x="1965550" y="382397"/>
                  </a:lnTo>
                  <a:lnTo>
                    <a:pt x="1965550" y="386640"/>
                  </a:lnTo>
                  <a:lnTo>
                    <a:pt x="1965550" y="384518"/>
                  </a:lnTo>
                  <a:lnTo>
                    <a:pt x="1965550" y="386640"/>
                  </a:lnTo>
                  <a:lnTo>
                    <a:pt x="1965550" y="395127"/>
                  </a:lnTo>
                  <a:lnTo>
                    <a:pt x="1965550" y="393034"/>
                  </a:lnTo>
                  <a:lnTo>
                    <a:pt x="1967562" y="390913"/>
                  </a:lnTo>
                  <a:lnTo>
                    <a:pt x="1967562" y="393034"/>
                  </a:lnTo>
                  <a:lnTo>
                    <a:pt x="1967562" y="390913"/>
                  </a:lnTo>
                  <a:lnTo>
                    <a:pt x="1967562" y="388732"/>
                  </a:lnTo>
                  <a:lnTo>
                    <a:pt x="1967562" y="393034"/>
                  </a:lnTo>
                  <a:lnTo>
                    <a:pt x="1969603" y="418347"/>
                  </a:lnTo>
                  <a:lnTo>
                    <a:pt x="1969603" y="428896"/>
                  </a:lnTo>
                  <a:lnTo>
                    <a:pt x="1969603" y="426804"/>
                  </a:lnTo>
                  <a:lnTo>
                    <a:pt x="1969603" y="428896"/>
                  </a:lnTo>
                  <a:lnTo>
                    <a:pt x="1971615" y="439534"/>
                  </a:lnTo>
                  <a:lnTo>
                    <a:pt x="1971615" y="443748"/>
                  </a:lnTo>
                  <a:lnTo>
                    <a:pt x="1973655" y="460632"/>
                  </a:lnTo>
                  <a:lnTo>
                    <a:pt x="1973655" y="458511"/>
                  </a:lnTo>
                  <a:lnTo>
                    <a:pt x="1973655" y="456389"/>
                  </a:lnTo>
                  <a:lnTo>
                    <a:pt x="1973655" y="458511"/>
                  </a:lnTo>
                  <a:lnTo>
                    <a:pt x="1973655" y="460632"/>
                  </a:lnTo>
                  <a:lnTo>
                    <a:pt x="1973655" y="458511"/>
                  </a:lnTo>
                  <a:lnTo>
                    <a:pt x="1975696" y="458511"/>
                  </a:lnTo>
                  <a:lnTo>
                    <a:pt x="1975696" y="466938"/>
                  </a:lnTo>
                  <a:lnTo>
                    <a:pt x="1975696" y="458511"/>
                  </a:lnTo>
                  <a:lnTo>
                    <a:pt x="1975696" y="460632"/>
                  </a:lnTo>
                  <a:lnTo>
                    <a:pt x="1977708" y="471182"/>
                  </a:lnTo>
                  <a:lnTo>
                    <a:pt x="1977708" y="469060"/>
                  </a:lnTo>
                  <a:lnTo>
                    <a:pt x="1977708" y="464846"/>
                  </a:lnTo>
                  <a:lnTo>
                    <a:pt x="1977708" y="466938"/>
                  </a:lnTo>
                  <a:lnTo>
                    <a:pt x="1977708" y="469060"/>
                  </a:lnTo>
                  <a:lnTo>
                    <a:pt x="1977708" y="466938"/>
                  </a:lnTo>
                  <a:lnTo>
                    <a:pt x="1977708" y="464846"/>
                  </a:lnTo>
                  <a:lnTo>
                    <a:pt x="1979749" y="469060"/>
                  </a:lnTo>
                  <a:lnTo>
                    <a:pt x="1979749" y="481731"/>
                  </a:lnTo>
                  <a:lnTo>
                    <a:pt x="1981761" y="490247"/>
                  </a:lnTo>
                  <a:lnTo>
                    <a:pt x="1981761" y="483823"/>
                  </a:lnTo>
                  <a:lnTo>
                    <a:pt x="1981761" y="485945"/>
                  </a:lnTo>
                  <a:lnTo>
                    <a:pt x="1981761" y="498675"/>
                  </a:lnTo>
                  <a:lnTo>
                    <a:pt x="1981761" y="496553"/>
                  </a:lnTo>
                  <a:lnTo>
                    <a:pt x="1981761" y="496553"/>
                  </a:lnTo>
                  <a:lnTo>
                    <a:pt x="1983801" y="526109"/>
                  </a:lnTo>
                  <a:lnTo>
                    <a:pt x="1985814" y="523987"/>
                  </a:lnTo>
                  <a:lnTo>
                    <a:pt x="1985814" y="530322"/>
                  </a:lnTo>
                  <a:lnTo>
                    <a:pt x="1985814" y="532444"/>
                  </a:lnTo>
                  <a:lnTo>
                    <a:pt x="1985814" y="530322"/>
                  </a:lnTo>
                  <a:lnTo>
                    <a:pt x="1987854" y="528201"/>
                  </a:lnTo>
                  <a:lnTo>
                    <a:pt x="1987854" y="530322"/>
                  </a:lnTo>
                  <a:lnTo>
                    <a:pt x="1987854" y="536658"/>
                  </a:lnTo>
                  <a:lnTo>
                    <a:pt x="1987854" y="534536"/>
                  </a:lnTo>
                  <a:lnTo>
                    <a:pt x="1989895" y="532444"/>
                  </a:lnTo>
                  <a:lnTo>
                    <a:pt x="1989895" y="536658"/>
                  </a:lnTo>
                  <a:lnTo>
                    <a:pt x="1989895" y="534536"/>
                  </a:lnTo>
                  <a:lnTo>
                    <a:pt x="1989895" y="543052"/>
                  </a:lnTo>
                  <a:lnTo>
                    <a:pt x="1989895" y="540960"/>
                  </a:lnTo>
                  <a:lnTo>
                    <a:pt x="1991907" y="536658"/>
                  </a:lnTo>
                  <a:lnTo>
                    <a:pt x="1991907" y="538750"/>
                  </a:lnTo>
                  <a:lnTo>
                    <a:pt x="1991907" y="540960"/>
                  </a:lnTo>
                  <a:lnTo>
                    <a:pt x="1991907" y="536658"/>
                  </a:lnTo>
                  <a:lnTo>
                    <a:pt x="1991907" y="540960"/>
                  </a:lnTo>
                  <a:lnTo>
                    <a:pt x="1993948" y="564151"/>
                  </a:lnTo>
                  <a:lnTo>
                    <a:pt x="1993948" y="574700"/>
                  </a:lnTo>
                  <a:lnTo>
                    <a:pt x="1993948" y="572608"/>
                  </a:lnTo>
                  <a:lnTo>
                    <a:pt x="1993948" y="576822"/>
                  </a:lnTo>
                  <a:lnTo>
                    <a:pt x="1995960" y="581036"/>
                  </a:lnTo>
                  <a:lnTo>
                    <a:pt x="1998000" y="595887"/>
                  </a:lnTo>
                  <a:lnTo>
                    <a:pt x="1998000" y="593766"/>
                  </a:lnTo>
                  <a:lnTo>
                    <a:pt x="1998000" y="589552"/>
                  </a:lnTo>
                  <a:lnTo>
                    <a:pt x="1998000" y="591673"/>
                  </a:lnTo>
                  <a:lnTo>
                    <a:pt x="2000041" y="587371"/>
                  </a:lnTo>
                  <a:lnTo>
                    <a:pt x="2000041" y="595887"/>
                  </a:lnTo>
                  <a:lnTo>
                    <a:pt x="2000041" y="593766"/>
                  </a:lnTo>
                  <a:lnTo>
                    <a:pt x="2000041" y="585249"/>
                  </a:lnTo>
                  <a:lnTo>
                    <a:pt x="2000041" y="587371"/>
                  </a:lnTo>
                  <a:lnTo>
                    <a:pt x="2002053" y="597979"/>
                  </a:lnTo>
                  <a:lnTo>
                    <a:pt x="2002053" y="595887"/>
                  </a:lnTo>
                  <a:lnTo>
                    <a:pt x="2002053" y="593766"/>
                  </a:lnTo>
                  <a:lnTo>
                    <a:pt x="2002053" y="595887"/>
                  </a:lnTo>
                  <a:lnTo>
                    <a:pt x="2002053" y="597979"/>
                  </a:lnTo>
                  <a:lnTo>
                    <a:pt x="2002053" y="595887"/>
                  </a:lnTo>
                  <a:lnTo>
                    <a:pt x="2002053" y="593766"/>
                  </a:lnTo>
                  <a:lnTo>
                    <a:pt x="2004094" y="597979"/>
                  </a:lnTo>
                  <a:lnTo>
                    <a:pt x="2004094" y="610650"/>
                  </a:lnTo>
                  <a:lnTo>
                    <a:pt x="2006106" y="619078"/>
                  </a:lnTo>
                  <a:lnTo>
                    <a:pt x="2006106" y="614864"/>
                  </a:lnTo>
                  <a:lnTo>
                    <a:pt x="2006106" y="610650"/>
                  </a:lnTo>
                  <a:lnTo>
                    <a:pt x="2006106" y="612772"/>
                  </a:lnTo>
                  <a:lnTo>
                    <a:pt x="2006106" y="627535"/>
                  </a:lnTo>
                  <a:lnTo>
                    <a:pt x="2006106" y="625413"/>
                  </a:lnTo>
                  <a:lnTo>
                    <a:pt x="2008146" y="650814"/>
                  </a:lnTo>
                  <a:lnTo>
                    <a:pt x="2008146" y="648693"/>
                  </a:lnTo>
                  <a:lnTo>
                    <a:pt x="2010187" y="644479"/>
                  </a:lnTo>
                  <a:lnTo>
                    <a:pt x="2010187" y="650814"/>
                  </a:lnTo>
                  <a:lnTo>
                    <a:pt x="2010187" y="648693"/>
                  </a:lnTo>
                  <a:lnTo>
                    <a:pt x="2012199" y="646600"/>
                  </a:lnTo>
                  <a:lnTo>
                    <a:pt x="2012199" y="648693"/>
                  </a:lnTo>
                  <a:lnTo>
                    <a:pt x="2012199" y="652936"/>
                  </a:lnTo>
                  <a:lnTo>
                    <a:pt x="2014240" y="650814"/>
                  </a:lnTo>
                  <a:lnTo>
                    <a:pt x="2014240" y="655028"/>
                  </a:lnTo>
                  <a:lnTo>
                    <a:pt x="2014240" y="652936"/>
                  </a:lnTo>
                  <a:lnTo>
                    <a:pt x="2014240" y="655028"/>
                  </a:lnTo>
                  <a:lnTo>
                    <a:pt x="2014240" y="661363"/>
                  </a:lnTo>
                  <a:lnTo>
                    <a:pt x="2016252" y="659242"/>
                  </a:lnTo>
                  <a:lnTo>
                    <a:pt x="2016252" y="663485"/>
                  </a:lnTo>
                  <a:lnTo>
                    <a:pt x="2016252" y="661363"/>
                  </a:lnTo>
                  <a:lnTo>
                    <a:pt x="2016252" y="659242"/>
                  </a:lnTo>
                  <a:lnTo>
                    <a:pt x="2016252" y="661363"/>
                  </a:lnTo>
                  <a:lnTo>
                    <a:pt x="2018292" y="697314"/>
                  </a:lnTo>
                  <a:lnTo>
                    <a:pt x="2018292" y="695192"/>
                  </a:lnTo>
                  <a:lnTo>
                    <a:pt x="2018292" y="699406"/>
                  </a:lnTo>
                  <a:lnTo>
                    <a:pt x="2020333" y="703620"/>
                  </a:lnTo>
                  <a:lnTo>
                    <a:pt x="2020333" y="701527"/>
                  </a:lnTo>
                  <a:lnTo>
                    <a:pt x="2022345" y="709955"/>
                  </a:lnTo>
                  <a:lnTo>
                    <a:pt x="2022345" y="707863"/>
                  </a:lnTo>
                  <a:lnTo>
                    <a:pt x="2022345" y="703620"/>
                  </a:lnTo>
                  <a:lnTo>
                    <a:pt x="2022345" y="705741"/>
                  </a:lnTo>
                  <a:lnTo>
                    <a:pt x="2024386" y="699406"/>
                  </a:lnTo>
                  <a:lnTo>
                    <a:pt x="2024386" y="701527"/>
                  </a:lnTo>
                  <a:lnTo>
                    <a:pt x="2024386" y="707863"/>
                  </a:lnTo>
                  <a:lnTo>
                    <a:pt x="2024386" y="699406"/>
                  </a:lnTo>
                  <a:lnTo>
                    <a:pt x="2024386" y="701527"/>
                  </a:lnTo>
                  <a:lnTo>
                    <a:pt x="2026398" y="712077"/>
                  </a:lnTo>
                  <a:lnTo>
                    <a:pt x="2026398" y="709955"/>
                  </a:lnTo>
                  <a:lnTo>
                    <a:pt x="2026398" y="707863"/>
                  </a:lnTo>
                  <a:lnTo>
                    <a:pt x="2026398" y="709955"/>
                  </a:lnTo>
                  <a:lnTo>
                    <a:pt x="2026398" y="712077"/>
                  </a:lnTo>
                  <a:lnTo>
                    <a:pt x="2026398" y="709955"/>
                  </a:lnTo>
                  <a:lnTo>
                    <a:pt x="2028438" y="726840"/>
                  </a:lnTo>
                  <a:lnTo>
                    <a:pt x="2028438" y="724748"/>
                  </a:lnTo>
                  <a:lnTo>
                    <a:pt x="2028438" y="726840"/>
                  </a:lnTo>
                  <a:lnTo>
                    <a:pt x="2030479" y="733175"/>
                  </a:lnTo>
                  <a:lnTo>
                    <a:pt x="2030479" y="728961"/>
                  </a:lnTo>
                  <a:lnTo>
                    <a:pt x="2030479" y="724748"/>
                  </a:lnTo>
                  <a:lnTo>
                    <a:pt x="2030479" y="731054"/>
                  </a:lnTo>
                  <a:lnTo>
                    <a:pt x="2030479" y="739570"/>
                  </a:lnTo>
                  <a:lnTo>
                    <a:pt x="2030479" y="737389"/>
                  </a:lnTo>
                  <a:lnTo>
                    <a:pt x="2032491" y="756454"/>
                  </a:lnTo>
                  <a:lnTo>
                    <a:pt x="2032491" y="754333"/>
                  </a:lnTo>
                  <a:lnTo>
                    <a:pt x="2034588" y="743783"/>
                  </a:lnTo>
                  <a:lnTo>
                    <a:pt x="2034588" y="748027"/>
                  </a:lnTo>
                  <a:lnTo>
                    <a:pt x="2034588" y="745905"/>
                  </a:lnTo>
                  <a:lnTo>
                    <a:pt x="2036629" y="741691"/>
                  </a:lnTo>
                  <a:lnTo>
                    <a:pt x="2036629" y="743783"/>
                  </a:lnTo>
                  <a:lnTo>
                    <a:pt x="2036629" y="745905"/>
                  </a:lnTo>
                  <a:lnTo>
                    <a:pt x="2036629" y="743783"/>
                  </a:lnTo>
                  <a:lnTo>
                    <a:pt x="2038641" y="741691"/>
                  </a:lnTo>
                  <a:lnTo>
                    <a:pt x="2038641" y="745905"/>
                  </a:lnTo>
                  <a:lnTo>
                    <a:pt x="2038641" y="743783"/>
                  </a:lnTo>
                  <a:lnTo>
                    <a:pt x="2038641" y="743783"/>
                  </a:lnTo>
                  <a:lnTo>
                    <a:pt x="2038641" y="750119"/>
                  </a:lnTo>
                  <a:lnTo>
                    <a:pt x="2040682" y="745905"/>
                  </a:lnTo>
                  <a:lnTo>
                    <a:pt x="2040682" y="750119"/>
                  </a:lnTo>
                  <a:lnTo>
                    <a:pt x="2040682" y="748027"/>
                  </a:lnTo>
                  <a:lnTo>
                    <a:pt x="2040682" y="745905"/>
                  </a:lnTo>
                  <a:lnTo>
                    <a:pt x="2040682" y="748027"/>
                  </a:lnTo>
                  <a:lnTo>
                    <a:pt x="2040682" y="760668"/>
                  </a:lnTo>
                  <a:lnTo>
                    <a:pt x="2042722" y="760668"/>
                  </a:lnTo>
                  <a:lnTo>
                    <a:pt x="2042722" y="767004"/>
                  </a:lnTo>
                  <a:lnTo>
                    <a:pt x="2042722" y="771218"/>
                  </a:lnTo>
                  <a:lnTo>
                    <a:pt x="2042722" y="769125"/>
                  </a:lnTo>
                  <a:lnTo>
                    <a:pt x="2042722" y="767004"/>
                  </a:lnTo>
                  <a:lnTo>
                    <a:pt x="2042722" y="769125"/>
                  </a:lnTo>
                  <a:lnTo>
                    <a:pt x="2044734" y="773339"/>
                  </a:lnTo>
                  <a:lnTo>
                    <a:pt x="2044734" y="771218"/>
                  </a:lnTo>
                  <a:lnTo>
                    <a:pt x="2044734" y="764882"/>
                  </a:lnTo>
                  <a:lnTo>
                    <a:pt x="2044734" y="767004"/>
                  </a:lnTo>
                  <a:lnTo>
                    <a:pt x="2046775" y="764882"/>
                  </a:lnTo>
                  <a:lnTo>
                    <a:pt x="2046775" y="760668"/>
                  </a:lnTo>
                  <a:lnTo>
                    <a:pt x="2046775" y="745905"/>
                  </a:lnTo>
                  <a:lnTo>
                    <a:pt x="2048787" y="745905"/>
                  </a:lnTo>
                  <a:lnTo>
                    <a:pt x="2048787" y="750119"/>
                  </a:lnTo>
                  <a:lnTo>
                    <a:pt x="2048787" y="745905"/>
                  </a:lnTo>
                  <a:lnTo>
                    <a:pt x="2048787" y="739570"/>
                  </a:lnTo>
                  <a:lnTo>
                    <a:pt x="2048787" y="741691"/>
                  </a:lnTo>
                  <a:lnTo>
                    <a:pt x="2050828" y="748027"/>
                  </a:lnTo>
                  <a:lnTo>
                    <a:pt x="2050828" y="741691"/>
                  </a:lnTo>
                  <a:lnTo>
                    <a:pt x="2050828" y="743783"/>
                  </a:lnTo>
                  <a:lnTo>
                    <a:pt x="2050828" y="745905"/>
                  </a:lnTo>
                  <a:lnTo>
                    <a:pt x="2050828" y="741691"/>
                  </a:lnTo>
                  <a:lnTo>
                    <a:pt x="2052868" y="743783"/>
                  </a:lnTo>
                  <a:lnTo>
                    <a:pt x="2052868" y="752241"/>
                  </a:lnTo>
                  <a:lnTo>
                    <a:pt x="2052868" y="748027"/>
                  </a:lnTo>
                  <a:lnTo>
                    <a:pt x="2054880" y="748027"/>
                  </a:lnTo>
                  <a:lnTo>
                    <a:pt x="2054880" y="750119"/>
                  </a:lnTo>
                  <a:lnTo>
                    <a:pt x="2054880" y="745905"/>
                  </a:lnTo>
                  <a:lnTo>
                    <a:pt x="2054880" y="741691"/>
                  </a:lnTo>
                  <a:lnTo>
                    <a:pt x="2054880" y="745905"/>
                  </a:lnTo>
                  <a:lnTo>
                    <a:pt x="2054880" y="752241"/>
                  </a:lnTo>
                  <a:lnTo>
                    <a:pt x="2054880" y="750119"/>
                  </a:lnTo>
                  <a:lnTo>
                    <a:pt x="2054880" y="743783"/>
                  </a:lnTo>
                  <a:lnTo>
                    <a:pt x="2054880" y="745905"/>
                  </a:lnTo>
                  <a:lnTo>
                    <a:pt x="2056921" y="752241"/>
                  </a:lnTo>
                  <a:lnTo>
                    <a:pt x="2058933" y="722626"/>
                  </a:lnTo>
                  <a:lnTo>
                    <a:pt x="2058933" y="724748"/>
                  </a:lnTo>
                  <a:lnTo>
                    <a:pt x="2058933" y="722626"/>
                  </a:lnTo>
                  <a:lnTo>
                    <a:pt x="2060974" y="714198"/>
                  </a:lnTo>
                  <a:lnTo>
                    <a:pt x="2062986" y="707863"/>
                  </a:lnTo>
                  <a:lnTo>
                    <a:pt x="2062986" y="709955"/>
                  </a:lnTo>
                  <a:lnTo>
                    <a:pt x="2062986" y="707863"/>
                  </a:lnTo>
                  <a:lnTo>
                    <a:pt x="2062986" y="705741"/>
                  </a:lnTo>
                  <a:lnTo>
                    <a:pt x="2062986" y="707863"/>
                  </a:lnTo>
                  <a:lnTo>
                    <a:pt x="2065027" y="697314"/>
                  </a:lnTo>
                  <a:lnTo>
                    <a:pt x="2065027" y="699406"/>
                  </a:lnTo>
                  <a:lnTo>
                    <a:pt x="2065027" y="701527"/>
                  </a:lnTo>
                  <a:lnTo>
                    <a:pt x="2065027" y="699406"/>
                  </a:lnTo>
                  <a:lnTo>
                    <a:pt x="2065027" y="695192"/>
                  </a:lnTo>
                  <a:lnTo>
                    <a:pt x="2065027" y="697314"/>
                  </a:lnTo>
                  <a:lnTo>
                    <a:pt x="2065027" y="705741"/>
                  </a:lnTo>
                  <a:lnTo>
                    <a:pt x="2067067" y="705741"/>
                  </a:lnTo>
                  <a:lnTo>
                    <a:pt x="2067067" y="701527"/>
                  </a:lnTo>
                  <a:lnTo>
                    <a:pt x="2067067" y="703620"/>
                  </a:lnTo>
                  <a:lnTo>
                    <a:pt x="2067067" y="705741"/>
                  </a:lnTo>
                  <a:lnTo>
                    <a:pt x="2067067" y="701527"/>
                  </a:lnTo>
                  <a:lnTo>
                    <a:pt x="2067067" y="699406"/>
                  </a:lnTo>
                  <a:lnTo>
                    <a:pt x="2069079" y="699406"/>
                  </a:lnTo>
                  <a:lnTo>
                    <a:pt x="2069079" y="701527"/>
                  </a:lnTo>
                  <a:lnTo>
                    <a:pt x="2069079" y="699406"/>
                  </a:lnTo>
                  <a:lnTo>
                    <a:pt x="2073132" y="648693"/>
                  </a:lnTo>
                  <a:lnTo>
                    <a:pt x="2073132" y="650814"/>
                  </a:lnTo>
                  <a:lnTo>
                    <a:pt x="2073132" y="652936"/>
                  </a:lnTo>
                  <a:lnTo>
                    <a:pt x="2073132" y="650814"/>
                  </a:lnTo>
                  <a:lnTo>
                    <a:pt x="2073132" y="642387"/>
                  </a:lnTo>
                  <a:lnTo>
                    <a:pt x="2075173" y="648693"/>
                  </a:lnTo>
                  <a:lnTo>
                    <a:pt x="2075173" y="646600"/>
                  </a:lnTo>
                  <a:lnTo>
                    <a:pt x="2075173" y="638084"/>
                  </a:lnTo>
                  <a:lnTo>
                    <a:pt x="2075173" y="640265"/>
                  </a:lnTo>
                  <a:lnTo>
                    <a:pt x="2075173" y="642387"/>
                  </a:lnTo>
                  <a:lnTo>
                    <a:pt x="2075173" y="640265"/>
                  </a:lnTo>
                  <a:lnTo>
                    <a:pt x="2075173" y="638084"/>
                  </a:lnTo>
                  <a:lnTo>
                    <a:pt x="2077213" y="640265"/>
                  </a:lnTo>
                  <a:lnTo>
                    <a:pt x="2077213" y="646600"/>
                  </a:lnTo>
                  <a:lnTo>
                    <a:pt x="2077213" y="644479"/>
                  </a:lnTo>
                  <a:lnTo>
                    <a:pt x="2079225" y="633871"/>
                  </a:lnTo>
                  <a:lnTo>
                    <a:pt x="2079225" y="629627"/>
                  </a:lnTo>
                  <a:lnTo>
                    <a:pt x="2079225" y="625413"/>
                  </a:lnTo>
                  <a:lnTo>
                    <a:pt x="2079225" y="631749"/>
                  </a:lnTo>
                  <a:lnTo>
                    <a:pt x="2079225" y="633871"/>
                  </a:lnTo>
                  <a:lnTo>
                    <a:pt x="2079225" y="631749"/>
                  </a:lnTo>
                  <a:lnTo>
                    <a:pt x="2079225" y="623321"/>
                  </a:lnTo>
                  <a:lnTo>
                    <a:pt x="2079225" y="625413"/>
                  </a:lnTo>
                  <a:lnTo>
                    <a:pt x="2081266" y="627535"/>
                  </a:lnTo>
                  <a:lnTo>
                    <a:pt x="2081266" y="625413"/>
                  </a:lnTo>
                  <a:lnTo>
                    <a:pt x="2081266" y="616986"/>
                  </a:lnTo>
                  <a:lnTo>
                    <a:pt x="2083278" y="589552"/>
                  </a:lnTo>
                  <a:lnTo>
                    <a:pt x="2083278" y="587371"/>
                  </a:lnTo>
                  <a:lnTo>
                    <a:pt x="2085319" y="581036"/>
                  </a:lnTo>
                  <a:lnTo>
                    <a:pt x="2087359" y="572608"/>
                  </a:lnTo>
                  <a:lnTo>
                    <a:pt x="2087359" y="574700"/>
                  </a:lnTo>
                  <a:lnTo>
                    <a:pt x="2087359" y="572608"/>
                  </a:lnTo>
                  <a:lnTo>
                    <a:pt x="2087359" y="570486"/>
                  </a:lnTo>
                  <a:lnTo>
                    <a:pt x="2087359" y="572608"/>
                  </a:lnTo>
                  <a:lnTo>
                    <a:pt x="2087359" y="570486"/>
                  </a:lnTo>
                  <a:lnTo>
                    <a:pt x="2089371" y="562059"/>
                  </a:lnTo>
                  <a:lnTo>
                    <a:pt x="2089371" y="564151"/>
                  </a:lnTo>
                  <a:lnTo>
                    <a:pt x="2089371" y="557815"/>
                  </a:lnTo>
                  <a:lnTo>
                    <a:pt x="2089371" y="562059"/>
                  </a:lnTo>
                  <a:lnTo>
                    <a:pt x="2089371" y="568365"/>
                  </a:lnTo>
                  <a:lnTo>
                    <a:pt x="2089371" y="566273"/>
                  </a:lnTo>
                  <a:lnTo>
                    <a:pt x="2091412" y="562059"/>
                  </a:lnTo>
                  <a:lnTo>
                    <a:pt x="2091412" y="559937"/>
                  </a:lnTo>
                  <a:lnTo>
                    <a:pt x="2091412" y="553602"/>
                  </a:lnTo>
                  <a:lnTo>
                    <a:pt x="2093424" y="555723"/>
                  </a:lnTo>
                  <a:lnTo>
                    <a:pt x="2097505" y="507102"/>
                  </a:lnTo>
                  <a:lnTo>
                    <a:pt x="2097505" y="511346"/>
                  </a:lnTo>
                  <a:lnTo>
                    <a:pt x="2097505" y="505010"/>
                  </a:lnTo>
                  <a:lnTo>
                    <a:pt x="2097505" y="500796"/>
                  </a:lnTo>
                  <a:lnTo>
                    <a:pt x="2097505" y="502888"/>
                  </a:lnTo>
                  <a:lnTo>
                    <a:pt x="2099517" y="509224"/>
                  </a:lnTo>
                  <a:lnTo>
                    <a:pt x="2099517" y="507102"/>
                  </a:lnTo>
                  <a:lnTo>
                    <a:pt x="2099517" y="500796"/>
                  </a:lnTo>
                  <a:lnTo>
                    <a:pt x="2099517" y="502888"/>
                  </a:lnTo>
                  <a:lnTo>
                    <a:pt x="2099517" y="498675"/>
                  </a:lnTo>
                  <a:lnTo>
                    <a:pt x="2101558" y="500796"/>
                  </a:lnTo>
                  <a:lnTo>
                    <a:pt x="2101558" y="507102"/>
                  </a:lnTo>
                  <a:lnTo>
                    <a:pt x="2101558" y="505010"/>
                  </a:lnTo>
                  <a:lnTo>
                    <a:pt x="2103570" y="492339"/>
                  </a:lnTo>
                  <a:lnTo>
                    <a:pt x="2103570" y="483823"/>
                  </a:lnTo>
                  <a:lnTo>
                    <a:pt x="2103570" y="488066"/>
                  </a:lnTo>
                  <a:lnTo>
                    <a:pt x="2103570" y="492339"/>
                  </a:lnTo>
                  <a:lnTo>
                    <a:pt x="2103570" y="479609"/>
                  </a:lnTo>
                  <a:lnTo>
                    <a:pt x="2103570" y="481731"/>
                  </a:lnTo>
                  <a:lnTo>
                    <a:pt x="2105611" y="483823"/>
                  </a:lnTo>
                  <a:lnTo>
                    <a:pt x="2105611" y="481731"/>
                  </a:lnTo>
                  <a:lnTo>
                    <a:pt x="2105611" y="466938"/>
                  </a:lnTo>
                  <a:lnTo>
                    <a:pt x="2107651" y="445840"/>
                  </a:lnTo>
                  <a:lnTo>
                    <a:pt x="2107651" y="447961"/>
                  </a:lnTo>
                  <a:lnTo>
                    <a:pt x="2107651" y="445840"/>
                  </a:lnTo>
                  <a:lnTo>
                    <a:pt x="2109663" y="439534"/>
                  </a:lnTo>
                  <a:lnTo>
                    <a:pt x="2109663" y="441626"/>
                  </a:lnTo>
                  <a:lnTo>
                    <a:pt x="2109663" y="439534"/>
                  </a:lnTo>
                  <a:lnTo>
                    <a:pt x="2111704" y="435232"/>
                  </a:lnTo>
                  <a:lnTo>
                    <a:pt x="2111704" y="437353"/>
                  </a:lnTo>
                  <a:lnTo>
                    <a:pt x="2111704" y="435232"/>
                  </a:lnTo>
                  <a:lnTo>
                    <a:pt x="2111704" y="433110"/>
                  </a:lnTo>
                  <a:lnTo>
                    <a:pt x="2111704" y="435232"/>
                  </a:lnTo>
                  <a:lnTo>
                    <a:pt x="2113716" y="424682"/>
                  </a:lnTo>
                  <a:lnTo>
                    <a:pt x="2113716" y="426804"/>
                  </a:lnTo>
                  <a:lnTo>
                    <a:pt x="2113716" y="422561"/>
                  </a:lnTo>
                  <a:lnTo>
                    <a:pt x="2113716" y="424682"/>
                  </a:lnTo>
                  <a:lnTo>
                    <a:pt x="2113716" y="431018"/>
                  </a:lnTo>
                  <a:lnTo>
                    <a:pt x="2113716" y="428896"/>
                  </a:lnTo>
                  <a:lnTo>
                    <a:pt x="2115757" y="409919"/>
                  </a:lnTo>
                  <a:lnTo>
                    <a:pt x="2117769" y="412011"/>
                  </a:lnTo>
                  <a:lnTo>
                    <a:pt x="2117769" y="407797"/>
                  </a:lnTo>
                  <a:lnTo>
                    <a:pt x="2119810" y="373969"/>
                  </a:lnTo>
                  <a:lnTo>
                    <a:pt x="2119810" y="369755"/>
                  </a:lnTo>
                  <a:lnTo>
                    <a:pt x="2121850" y="365541"/>
                  </a:lnTo>
                  <a:lnTo>
                    <a:pt x="2121850" y="369755"/>
                  </a:lnTo>
                  <a:lnTo>
                    <a:pt x="2121850" y="365541"/>
                  </a:lnTo>
                  <a:lnTo>
                    <a:pt x="2121850" y="361298"/>
                  </a:lnTo>
                  <a:lnTo>
                    <a:pt x="2123862" y="367634"/>
                  </a:lnTo>
                  <a:lnTo>
                    <a:pt x="2123862" y="359206"/>
                  </a:lnTo>
                  <a:lnTo>
                    <a:pt x="2123862" y="361298"/>
                  </a:lnTo>
                  <a:lnTo>
                    <a:pt x="2123862" y="357084"/>
                  </a:lnTo>
                  <a:lnTo>
                    <a:pt x="2125903" y="359206"/>
                  </a:lnTo>
                  <a:lnTo>
                    <a:pt x="2125903" y="363420"/>
                  </a:lnTo>
                  <a:lnTo>
                    <a:pt x="2125903" y="361298"/>
                  </a:lnTo>
                  <a:lnTo>
                    <a:pt x="2127915" y="344413"/>
                  </a:lnTo>
                  <a:lnTo>
                    <a:pt x="2127915" y="346535"/>
                  </a:lnTo>
                  <a:lnTo>
                    <a:pt x="2127915" y="344413"/>
                  </a:lnTo>
                  <a:lnTo>
                    <a:pt x="2127915" y="335927"/>
                  </a:lnTo>
                  <a:lnTo>
                    <a:pt x="2127915" y="338019"/>
                  </a:lnTo>
                  <a:lnTo>
                    <a:pt x="2127915" y="344413"/>
                  </a:lnTo>
                  <a:lnTo>
                    <a:pt x="2127915" y="342321"/>
                  </a:lnTo>
                  <a:lnTo>
                    <a:pt x="2127915" y="329591"/>
                  </a:lnTo>
                  <a:lnTo>
                    <a:pt x="2130012" y="331683"/>
                  </a:lnTo>
                  <a:lnTo>
                    <a:pt x="2130012" y="312707"/>
                  </a:lnTo>
                  <a:lnTo>
                    <a:pt x="2132053" y="295822"/>
                  </a:lnTo>
                  <a:lnTo>
                    <a:pt x="2132053" y="297943"/>
                  </a:lnTo>
                  <a:lnTo>
                    <a:pt x="2132053" y="295822"/>
                  </a:lnTo>
                  <a:lnTo>
                    <a:pt x="2134093" y="289486"/>
                  </a:lnTo>
                  <a:lnTo>
                    <a:pt x="2134093" y="291608"/>
                  </a:lnTo>
                  <a:lnTo>
                    <a:pt x="2134093" y="289486"/>
                  </a:lnTo>
                  <a:lnTo>
                    <a:pt x="2136106" y="285214"/>
                  </a:lnTo>
                  <a:lnTo>
                    <a:pt x="2136106" y="287306"/>
                  </a:lnTo>
                  <a:lnTo>
                    <a:pt x="2136106" y="283092"/>
                  </a:lnTo>
                  <a:lnTo>
                    <a:pt x="2136106" y="285214"/>
                  </a:lnTo>
                  <a:lnTo>
                    <a:pt x="2138146" y="272543"/>
                  </a:lnTo>
                  <a:lnTo>
                    <a:pt x="2138146" y="274664"/>
                  </a:lnTo>
                  <a:lnTo>
                    <a:pt x="2138146" y="270421"/>
                  </a:lnTo>
                  <a:lnTo>
                    <a:pt x="2138146" y="272543"/>
                  </a:lnTo>
                  <a:lnTo>
                    <a:pt x="2138146" y="276756"/>
                  </a:lnTo>
                  <a:lnTo>
                    <a:pt x="2138146" y="274664"/>
                  </a:lnTo>
                  <a:lnTo>
                    <a:pt x="2140158" y="253566"/>
                  </a:lnTo>
                  <a:lnTo>
                    <a:pt x="2142199" y="253566"/>
                  </a:lnTo>
                  <a:lnTo>
                    <a:pt x="2142199" y="251444"/>
                  </a:lnTo>
                  <a:lnTo>
                    <a:pt x="2144239" y="221829"/>
                  </a:lnTo>
                  <a:lnTo>
                    <a:pt x="2144239" y="215494"/>
                  </a:lnTo>
                  <a:lnTo>
                    <a:pt x="2146252" y="217616"/>
                  </a:lnTo>
                  <a:lnTo>
                    <a:pt x="2146252" y="223951"/>
                  </a:lnTo>
                  <a:lnTo>
                    <a:pt x="2146252" y="221829"/>
                  </a:lnTo>
                  <a:lnTo>
                    <a:pt x="2146252" y="215494"/>
                  </a:lnTo>
                  <a:lnTo>
                    <a:pt x="2148292" y="223951"/>
                  </a:lnTo>
                  <a:lnTo>
                    <a:pt x="2148292" y="221829"/>
                  </a:lnTo>
                  <a:lnTo>
                    <a:pt x="2148292" y="215494"/>
                  </a:lnTo>
                  <a:lnTo>
                    <a:pt x="2148292" y="217616"/>
                  </a:lnTo>
                  <a:lnTo>
                    <a:pt x="2148292" y="215494"/>
                  </a:lnTo>
                  <a:lnTo>
                    <a:pt x="2148292" y="213402"/>
                  </a:lnTo>
                  <a:lnTo>
                    <a:pt x="2150304" y="215494"/>
                  </a:lnTo>
                  <a:lnTo>
                    <a:pt x="2150304" y="219708"/>
                  </a:lnTo>
                  <a:lnTo>
                    <a:pt x="2150304" y="217616"/>
                  </a:lnTo>
                  <a:lnTo>
                    <a:pt x="2152345" y="200731"/>
                  </a:lnTo>
                  <a:lnTo>
                    <a:pt x="2152345" y="198609"/>
                  </a:lnTo>
                  <a:lnTo>
                    <a:pt x="2152345" y="192303"/>
                  </a:lnTo>
                  <a:lnTo>
                    <a:pt x="2152345" y="194395"/>
                  </a:lnTo>
                  <a:lnTo>
                    <a:pt x="2152345" y="200731"/>
                  </a:lnTo>
                  <a:lnTo>
                    <a:pt x="2152345" y="198609"/>
                  </a:lnTo>
                  <a:lnTo>
                    <a:pt x="2152345" y="188001"/>
                  </a:lnTo>
                  <a:lnTo>
                    <a:pt x="2154385" y="190182"/>
                  </a:lnTo>
                  <a:lnTo>
                    <a:pt x="2154385" y="192303"/>
                  </a:lnTo>
                  <a:lnTo>
                    <a:pt x="2154385" y="190182"/>
                  </a:lnTo>
                  <a:lnTo>
                    <a:pt x="2154385" y="171116"/>
                  </a:lnTo>
                  <a:lnTo>
                    <a:pt x="2156398" y="164781"/>
                  </a:lnTo>
                  <a:lnTo>
                    <a:pt x="2156398" y="166902"/>
                  </a:lnTo>
                  <a:lnTo>
                    <a:pt x="2156398" y="173238"/>
                  </a:lnTo>
                  <a:lnTo>
                    <a:pt x="2158438" y="171116"/>
                  </a:lnTo>
                  <a:lnTo>
                    <a:pt x="2158438" y="168995"/>
                  </a:lnTo>
                  <a:lnTo>
                    <a:pt x="2158438" y="173238"/>
                  </a:lnTo>
                  <a:lnTo>
                    <a:pt x="2158438" y="171116"/>
                  </a:lnTo>
                  <a:lnTo>
                    <a:pt x="2160450" y="173238"/>
                  </a:lnTo>
                  <a:lnTo>
                    <a:pt x="2160450" y="175330"/>
                  </a:lnTo>
                  <a:lnTo>
                    <a:pt x="2160450" y="173238"/>
                  </a:lnTo>
                  <a:lnTo>
                    <a:pt x="2160450" y="177452"/>
                  </a:lnTo>
                  <a:lnTo>
                    <a:pt x="2160450" y="175330"/>
                  </a:lnTo>
                  <a:lnTo>
                    <a:pt x="2162491" y="166902"/>
                  </a:lnTo>
                  <a:lnTo>
                    <a:pt x="2162491" y="168995"/>
                  </a:lnTo>
                  <a:lnTo>
                    <a:pt x="2162491" y="171116"/>
                  </a:lnTo>
                  <a:lnTo>
                    <a:pt x="2162491" y="166902"/>
                  </a:lnTo>
                  <a:lnTo>
                    <a:pt x="2162491" y="168995"/>
                  </a:lnTo>
                  <a:lnTo>
                    <a:pt x="2162491" y="175330"/>
                  </a:lnTo>
                  <a:lnTo>
                    <a:pt x="2164531" y="173238"/>
                  </a:lnTo>
                  <a:lnTo>
                    <a:pt x="2164531" y="166902"/>
                  </a:lnTo>
                  <a:lnTo>
                    <a:pt x="2164531" y="164781"/>
                  </a:lnTo>
                  <a:lnTo>
                    <a:pt x="2164531" y="160567"/>
                  </a:lnTo>
                  <a:lnTo>
                    <a:pt x="2164531" y="158445"/>
                  </a:lnTo>
                  <a:lnTo>
                    <a:pt x="2166544" y="160567"/>
                  </a:lnTo>
                  <a:lnTo>
                    <a:pt x="2166544" y="158445"/>
                  </a:lnTo>
                  <a:lnTo>
                    <a:pt x="2166544" y="150018"/>
                  </a:lnTo>
                  <a:lnTo>
                    <a:pt x="2166544" y="152139"/>
                  </a:lnTo>
                  <a:lnTo>
                    <a:pt x="2168584" y="150018"/>
                  </a:lnTo>
                  <a:lnTo>
                    <a:pt x="2168584" y="145804"/>
                  </a:lnTo>
                  <a:lnTo>
                    <a:pt x="2168584" y="147896"/>
                  </a:lnTo>
                  <a:lnTo>
                    <a:pt x="2170596" y="160567"/>
                  </a:lnTo>
                  <a:lnTo>
                    <a:pt x="2170596" y="164781"/>
                  </a:lnTo>
                  <a:lnTo>
                    <a:pt x="2170596" y="162689"/>
                  </a:lnTo>
                  <a:lnTo>
                    <a:pt x="2170596" y="160567"/>
                  </a:lnTo>
                  <a:lnTo>
                    <a:pt x="2170596" y="162689"/>
                  </a:lnTo>
                  <a:lnTo>
                    <a:pt x="2172637" y="171116"/>
                  </a:lnTo>
                  <a:lnTo>
                    <a:pt x="2172637" y="166902"/>
                  </a:lnTo>
                  <a:lnTo>
                    <a:pt x="2172637" y="168995"/>
                  </a:lnTo>
                  <a:lnTo>
                    <a:pt x="2172637" y="171116"/>
                  </a:lnTo>
                  <a:lnTo>
                    <a:pt x="2172637" y="168995"/>
                  </a:lnTo>
                  <a:lnTo>
                    <a:pt x="2174678" y="168995"/>
                  </a:lnTo>
                  <a:lnTo>
                    <a:pt x="2174678" y="175330"/>
                  </a:lnTo>
                  <a:lnTo>
                    <a:pt x="2174678" y="173238"/>
                  </a:lnTo>
                  <a:lnTo>
                    <a:pt x="2176690" y="164781"/>
                  </a:lnTo>
                  <a:lnTo>
                    <a:pt x="2176690" y="166902"/>
                  </a:lnTo>
                  <a:lnTo>
                    <a:pt x="2176690" y="164781"/>
                  </a:lnTo>
                  <a:lnTo>
                    <a:pt x="2176690" y="158445"/>
                  </a:lnTo>
                  <a:lnTo>
                    <a:pt x="2176690" y="160567"/>
                  </a:lnTo>
                  <a:lnTo>
                    <a:pt x="2176690" y="168995"/>
                  </a:lnTo>
                  <a:lnTo>
                    <a:pt x="2176690" y="162689"/>
                  </a:lnTo>
                  <a:lnTo>
                    <a:pt x="2178730" y="168995"/>
                  </a:lnTo>
                  <a:lnTo>
                    <a:pt x="2178730" y="166902"/>
                  </a:lnTo>
                  <a:lnTo>
                    <a:pt x="2180742" y="156353"/>
                  </a:lnTo>
                  <a:lnTo>
                    <a:pt x="2180742" y="158445"/>
                  </a:lnTo>
                  <a:lnTo>
                    <a:pt x="2180742" y="175330"/>
                  </a:lnTo>
                  <a:lnTo>
                    <a:pt x="2182783" y="173238"/>
                  </a:lnTo>
                  <a:lnTo>
                    <a:pt x="2182783" y="175330"/>
                  </a:lnTo>
                  <a:lnTo>
                    <a:pt x="2182783" y="183787"/>
                  </a:lnTo>
                  <a:lnTo>
                    <a:pt x="2182783" y="185879"/>
                  </a:lnTo>
                  <a:lnTo>
                    <a:pt x="2184795" y="192303"/>
                  </a:lnTo>
                  <a:lnTo>
                    <a:pt x="2184795" y="190182"/>
                  </a:lnTo>
                  <a:lnTo>
                    <a:pt x="2184795" y="194395"/>
                  </a:lnTo>
                  <a:lnTo>
                    <a:pt x="2184795" y="198609"/>
                  </a:lnTo>
                  <a:lnTo>
                    <a:pt x="2184795" y="196517"/>
                  </a:lnTo>
                  <a:lnTo>
                    <a:pt x="2186836" y="192303"/>
                  </a:lnTo>
                  <a:lnTo>
                    <a:pt x="2186836" y="194395"/>
                  </a:lnTo>
                  <a:lnTo>
                    <a:pt x="2186836" y="196517"/>
                  </a:lnTo>
                  <a:lnTo>
                    <a:pt x="2186836" y="194395"/>
                  </a:lnTo>
                  <a:lnTo>
                    <a:pt x="2186836" y="196517"/>
                  </a:lnTo>
                  <a:lnTo>
                    <a:pt x="2186836" y="204945"/>
                  </a:lnTo>
                  <a:lnTo>
                    <a:pt x="2188876" y="202853"/>
                  </a:lnTo>
                  <a:lnTo>
                    <a:pt x="2188876" y="198609"/>
                  </a:lnTo>
                  <a:lnTo>
                    <a:pt x="2188876" y="200731"/>
                  </a:lnTo>
                  <a:lnTo>
                    <a:pt x="2188876" y="198609"/>
                  </a:lnTo>
                  <a:lnTo>
                    <a:pt x="2188876" y="194395"/>
                  </a:lnTo>
                  <a:lnTo>
                    <a:pt x="2190889" y="198609"/>
                  </a:lnTo>
                  <a:lnTo>
                    <a:pt x="2190889" y="196517"/>
                  </a:lnTo>
                  <a:lnTo>
                    <a:pt x="2190889" y="192303"/>
                  </a:lnTo>
                  <a:lnTo>
                    <a:pt x="2190889" y="194395"/>
                  </a:lnTo>
                  <a:lnTo>
                    <a:pt x="2192929" y="202853"/>
                  </a:lnTo>
                  <a:lnTo>
                    <a:pt x="2192929" y="200731"/>
                  </a:lnTo>
                  <a:lnTo>
                    <a:pt x="2192929" y="202853"/>
                  </a:lnTo>
                  <a:lnTo>
                    <a:pt x="2194941" y="232379"/>
                  </a:lnTo>
                  <a:lnTo>
                    <a:pt x="2194941" y="228165"/>
                  </a:lnTo>
                  <a:lnTo>
                    <a:pt x="2196982" y="240895"/>
                  </a:lnTo>
                  <a:lnTo>
                    <a:pt x="2196982" y="238714"/>
                  </a:lnTo>
                  <a:lnTo>
                    <a:pt x="2196982" y="243016"/>
                  </a:lnTo>
                  <a:lnTo>
                    <a:pt x="2196982" y="240895"/>
                  </a:lnTo>
                  <a:lnTo>
                    <a:pt x="2199022" y="240895"/>
                  </a:lnTo>
                  <a:lnTo>
                    <a:pt x="2199022" y="247230"/>
                  </a:lnTo>
                  <a:lnTo>
                    <a:pt x="2199022" y="245109"/>
                  </a:lnTo>
                  <a:lnTo>
                    <a:pt x="2201035" y="238714"/>
                  </a:lnTo>
                  <a:lnTo>
                    <a:pt x="2201035" y="240895"/>
                  </a:lnTo>
                  <a:lnTo>
                    <a:pt x="2201035" y="243016"/>
                  </a:lnTo>
                  <a:lnTo>
                    <a:pt x="2201035" y="240895"/>
                  </a:lnTo>
                  <a:lnTo>
                    <a:pt x="2201035" y="236593"/>
                  </a:lnTo>
                  <a:lnTo>
                    <a:pt x="2201035" y="238714"/>
                  </a:lnTo>
                  <a:lnTo>
                    <a:pt x="2201035" y="247230"/>
                  </a:lnTo>
                  <a:lnTo>
                    <a:pt x="2201035" y="243016"/>
                  </a:lnTo>
                  <a:lnTo>
                    <a:pt x="2203075" y="251444"/>
                  </a:lnTo>
                  <a:lnTo>
                    <a:pt x="2203075" y="249322"/>
                  </a:lnTo>
                  <a:lnTo>
                    <a:pt x="2203075" y="247230"/>
                  </a:lnTo>
                  <a:lnTo>
                    <a:pt x="2205087" y="245109"/>
                  </a:lnTo>
                  <a:lnTo>
                    <a:pt x="2205087" y="247230"/>
                  </a:lnTo>
                  <a:lnTo>
                    <a:pt x="2205087" y="270421"/>
                  </a:lnTo>
                  <a:lnTo>
                    <a:pt x="2207128" y="270421"/>
                  </a:lnTo>
                  <a:lnTo>
                    <a:pt x="2207128" y="272543"/>
                  </a:lnTo>
                  <a:lnTo>
                    <a:pt x="2209168" y="291608"/>
                  </a:lnTo>
                  <a:lnTo>
                    <a:pt x="2209168" y="289486"/>
                  </a:lnTo>
                  <a:lnTo>
                    <a:pt x="2209168" y="295822"/>
                  </a:lnTo>
                  <a:lnTo>
                    <a:pt x="2209168" y="293700"/>
                  </a:lnTo>
                  <a:lnTo>
                    <a:pt x="2211181" y="291608"/>
                  </a:lnTo>
                  <a:lnTo>
                    <a:pt x="2211181" y="295822"/>
                  </a:lnTo>
                  <a:lnTo>
                    <a:pt x="2211181" y="293700"/>
                  </a:lnTo>
                  <a:lnTo>
                    <a:pt x="2211181" y="295822"/>
                  </a:lnTo>
                  <a:lnTo>
                    <a:pt x="2211181" y="304279"/>
                  </a:lnTo>
                  <a:lnTo>
                    <a:pt x="2213221" y="302157"/>
                  </a:lnTo>
                  <a:lnTo>
                    <a:pt x="2213221" y="297943"/>
                  </a:lnTo>
                  <a:lnTo>
                    <a:pt x="2213221" y="300036"/>
                  </a:lnTo>
                  <a:lnTo>
                    <a:pt x="2213221" y="302157"/>
                  </a:lnTo>
                  <a:lnTo>
                    <a:pt x="2213221" y="300036"/>
                  </a:lnTo>
                  <a:lnTo>
                    <a:pt x="2213221" y="295822"/>
                  </a:lnTo>
                  <a:lnTo>
                    <a:pt x="2215233" y="297943"/>
                  </a:lnTo>
                  <a:lnTo>
                    <a:pt x="2215233" y="302157"/>
                  </a:lnTo>
                  <a:lnTo>
                    <a:pt x="2215233" y="300036"/>
                  </a:lnTo>
                  <a:lnTo>
                    <a:pt x="2215233" y="297943"/>
                  </a:lnTo>
                  <a:lnTo>
                    <a:pt x="2215233" y="300036"/>
                  </a:lnTo>
                  <a:lnTo>
                    <a:pt x="2217274" y="312707"/>
                  </a:lnTo>
                  <a:lnTo>
                    <a:pt x="2217274" y="310585"/>
                  </a:lnTo>
                  <a:lnTo>
                    <a:pt x="2217274" y="312707"/>
                  </a:lnTo>
                  <a:lnTo>
                    <a:pt x="2219314" y="346535"/>
                  </a:lnTo>
                  <a:lnTo>
                    <a:pt x="2219314" y="342321"/>
                  </a:lnTo>
                  <a:lnTo>
                    <a:pt x="2219314" y="342321"/>
                  </a:lnTo>
                  <a:lnTo>
                    <a:pt x="2221327" y="352870"/>
                  </a:lnTo>
                  <a:lnTo>
                    <a:pt x="2221327" y="350749"/>
                  </a:lnTo>
                  <a:lnTo>
                    <a:pt x="2221327" y="354963"/>
                  </a:lnTo>
                  <a:lnTo>
                    <a:pt x="2221327" y="352870"/>
                  </a:lnTo>
                  <a:lnTo>
                    <a:pt x="2223367" y="354963"/>
                  </a:lnTo>
                  <a:lnTo>
                    <a:pt x="2223367" y="359206"/>
                  </a:lnTo>
                  <a:lnTo>
                    <a:pt x="2223367" y="357084"/>
                  </a:lnTo>
                  <a:lnTo>
                    <a:pt x="2223367" y="352870"/>
                  </a:lnTo>
                  <a:lnTo>
                    <a:pt x="2225464" y="352870"/>
                  </a:lnTo>
                  <a:lnTo>
                    <a:pt x="2225464" y="357084"/>
                  </a:lnTo>
                  <a:lnTo>
                    <a:pt x="2225464" y="354963"/>
                  </a:lnTo>
                  <a:lnTo>
                    <a:pt x="2225464" y="350749"/>
                  </a:lnTo>
                  <a:lnTo>
                    <a:pt x="2225464" y="357084"/>
                  </a:lnTo>
                  <a:lnTo>
                    <a:pt x="2225464" y="363420"/>
                  </a:lnTo>
                  <a:lnTo>
                    <a:pt x="2225464" y="359206"/>
                  </a:lnTo>
                  <a:lnTo>
                    <a:pt x="2225464" y="361298"/>
                  </a:lnTo>
                  <a:lnTo>
                    <a:pt x="2227477" y="371847"/>
                  </a:lnTo>
                  <a:lnTo>
                    <a:pt x="2227477" y="369755"/>
                  </a:lnTo>
                  <a:lnTo>
                    <a:pt x="2227477" y="367634"/>
                  </a:lnTo>
                  <a:lnTo>
                    <a:pt x="2227477" y="369755"/>
                  </a:lnTo>
                  <a:lnTo>
                    <a:pt x="2227477" y="371847"/>
                  </a:lnTo>
                  <a:lnTo>
                    <a:pt x="2229517" y="371847"/>
                  </a:lnTo>
                  <a:lnTo>
                    <a:pt x="2229517" y="378183"/>
                  </a:lnTo>
                  <a:lnTo>
                    <a:pt x="2231558" y="401462"/>
                  </a:lnTo>
                  <a:lnTo>
                    <a:pt x="2231558" y="399370"/>
                  </a:lnTo>
                  <a:lnTo>
                    <a:pt x="2231558" y="405676"/>
                  </a:lnTo>
                  <a:lnTo>
                    <a:pt x="2233570" y="422561"/>
                  </a:lnTo>
                  <a:lnTo>
                    <a:pt x="2233570" y="420468"/>
                  </a:lnTo>
                  <a:lnTo>
                    <a:pt x="2233570" y="422561"/>
                  </a:lnTo>
                  <a:lnTo>
                    <a:pt x="2233570" y="426804"/>
                  </a:lnTo>
                  <a:lnTo>
                    <a:pt x="2233570" y="424682"/>
                  </a:lnTo>
                  <a:lnTo>
                    <a:pt x="2235611" y="422561"/>
                  </a:lnTo>
                  <a:lnTo>
                    <a:pt x="2235611" y="424682"/>
                  </a:lnTo>
                  <a:lnTo>
                    <a:pt x="2235611" y="428896"/>
                  </a:lnTo>
                  <a:lnTo>
                    <a:pt x="2235611" y="426804"/>
                  </a:lnTo>
                  <a:lnTo>
                    <a:pt x="2235611" y="428896"/>
                  </a:lnTo>
                  <a:lnTo>
                    <a:pt x="2235611" y="437353"/>
                  </a:lnTo>
                  <a:lnTo>
                    <a:pt x="2237623" y="437353"/>
                  </a:lnTo>
                  <a:lnTo>
                    <a:pt x="2237623" y="433110"/>
                  </a:lnTo>
                  <a:lnTo>
                    <a:pt x="2237623" y="435232"/>
                  </a:lnTo>
                  <a:lnTo>
                    <a:pt x="2237623" y="439534"/>
                  </a:lnTo>
                  <a:lnTo>
                    <a:pt x="2237623" y="435232"/>
                  </a:lnTo>
                  <a:lnTo>
                    <a:pt x="2239663" y="437353"/>
                  </a:lnTo>
                  <a:lnTo>
                    <a:pt x="2239663" y="443748"/>
                  </a:lnTo>
                  <a:lnTo>
                    <a:pt x="2239663" y="441626"/>
                  </a:lnTo>
                  <a:lnTo>
                    <a:pt x="2239663" y="443748"/>
                  </a:lnTo>
                  <a:lnTo>
                    <a:pt x="2241704" y="462725"/>
                  </a:lnTo>
                  <a:lnTo>
                    <a:pt x="2241704" y="464846"/>
                  </a:lnTo>
                  <a:lnTo>
                    <a:pt x="2243716" y="500796"/>
                  </a:lnTo>
                  <a:lnTo>
                    <a:pt x="2243716" y="496553"/>
                  </a:lnTo>
                  <a:lnTo>
                    <a:pt x="2243716" y="498675"/>
                  </a:lnTo>
                  <a:lnTo>
                    <a:pt x="2245757" y="509224"/>
                  </a:lnTo>
                  <a:lnTo>
                    <a:pt x="2245757" y="507102"/>
                  </a:lnTo>
                  <a:lnTo>
                    <a:pt x="2245757" y="505010"/>
                  </a:lnTo>
                  <a:lnTo>
                    <a:pt x="2245757" y="507102"/>
                  </a:lnTo>
                  <a:lnTo>
                    <a:pt x="2245757" y="509224"/>
                  </a:lnTo>
                  <a:lnTo>
                    <a:pt x="2247769" y="509224"/>
                  </a:lnTo>
                  <a:lnTo>
                    <a:pt x="2247769" y="515559"/>
                  </a:lnTo>
                  <a:lnTo>
                    <a:pt x="2247769" y="513438"/>
                  </a:lnTo>
                  <a:lnTo>
                    <a:pt x="2247769" y="509224"/>
                  </a:lnTo>
                  <a:lnTo>
                    <a:pt x="2247769" y="511346"/>
                  </a:lnTo>
                  <a:lnTo>
                    <a:pt x="2249809" y="517652"/>
                  </a:lnTo>
                  <a:lnTo>
                    <a:pt x="2249809" y="515559"/>
                  </a:lnTo>
                  <a:lnTo>
                    <a:pt x="2249809" y="513438"/>
                  </a:lnTo>
                  <a:lnTo>
                    <a:pt x="2249809" y="515559"/>
                  </a:lnTo>
                  <a:lnTo>
                    <a:pt x="2249809" y="528201"/>
                  </a:lnTo>
                  <a:lnTo>
                    <a:pt x="2249809" y="526109"/>
                  </a:lnTo>
                  <a:lnTo>
                    <a:pt x="2251850" y="540960"/>
                  </a:lnTo>
                  <a:lnTo>
                    <a:pt x="2251850" y="538750"/>
                  </a:lnTo>
                  <a:lnTo>
                    <a:pt x="2255903" y="574700"/>
                  </a:lnTo>
                  <a:lnTo>
                    <a:pt x="2255903" y="581036"/>
                  </a:lnTo>
                  <a:lnTo>
                    <a:pt x="2257915" y="593766"/>
                  </a:lnTo>
                  <a:lnTo>
                    <a:pt x="2257915" y="597979"/>
                  </a:lnTo>
                  <a:lnTo>
                    <a:pt x="2259955" y="595887"/>
                  </a:lnTo>
                  <a:lnTo>
                    <a:pt x="2259955" y="602223"/>
                  </a:lnTo>
                  <a:lnTo>
                    <a:pt x="2259955" y="600101"/>
                  </a:lnTo>
                  <a:lnTo>
                    <a:pt x="2259955" y="602223"/>
                  </a:lnTo>
                  <a:lnTo>
                    <a:pt x="2259955" y="610650"/>
                  </a:lnTo>
                  <a:lnTo>
                    <a:pt x="2261968" y="608529"/>
                  </a:lnTo>
                  <a:lnTo>
                    <a:pt x="2261968" y="606436"/>
                  </a:lnTo>
                  <a:lnTo>
                    <a:pt x="2261968" y="608529"/>
                  </a:lnTo>
                  <a:lnTo>
                    <a:pt x="2261968" y="614864"/>
                  </a:lnTo>
                  <a:lnTo>
                    <a:pt x="2261968" y="612772"/>
                  </a:lnTo>
                  <a:lnTo>
                    <a:pt x="2261968" y="610650"/>
                  </a:lnTo>
                  <a:lnTo>
                    <a:pt x="2264008" y="614864"/>
                  </a:lnTo>
                  <a:lnTo>
                    <a:pt x="2264008" y="619078"/>
                  </a:lnTo>
                  <a:lnTo>
                    <a:pt x="2264008" y="629627"/>
                  </a:lnTo>
                  <a:lnTo>
                    <a:pt x="2266049" y="640265"/>
                  </a:lnTo>
                  <a:lnTo>
                    <a:pt x="2266049" y="642387"/>
                  </a:lnTo>
                  <a:lnTo>
                    <a:pt x="2268061" y="671913"/>
                  </a:lnTo>
                  <a:lnTo>
                    <a:pt x="2268061" y="669791"/>
                  </a:lnTo>
                  <a:lnTo>
                    <a:pt x="2268061" y="665577"/>
                  </a:lnTo>
                  <a:lnTo>
                    <a:pt x="2270101" y="674034"/>
                  </a:lnTo>
                  <a:lnTo>
                    <a:pt x="2270101" y="669791"/>
                  </a:lnTo>
                  <a:lnTo>
                    <a:pt x="2270101" y="671913"/>
                  </a:lnTo>
                  <a:lnTo>
                    <a:pt x="2272114" y="669791"/>
                  </a:lnTo>
                  <a:lnTo>
                    <a:pt x="2272114" y="671913"/>
                  </a:lnTo>
                  <a:lnTo>
                    <a:pt x="2272114" y="674034"/>
                  </a:lnTo>
                  <a:lnTo>
                    <a:pt x="2272114" y="669791"/>
                  </a:lnTo>
                  <a:lnTo>
                    <a:pt x="2274154" y="676127"/>
                  </a:lnTo>
                  <a:lnTo>
                    <a:pt x="2274154" y="674034"/>
                  </a:lnTo>
                  <a:lnTo>
                    <a:pt x="2274154" y="671913"/>
                  </a:lnTo>
                  <a:lnTo>
                    <a:pt x="2274154" y="676127"/>
                  </a:lnTo>
                  <a:lnTo>
                    <a:pt x="2274154" y="684584"/>
                  </a:lnTo>
                  <a:lnTo>
                    <a:pt x="2274154" y="682462"/>
                  </a:lnTo>
                  <a:lnTo>
                    <a:pt x="2276195" y="693070"/>
                  </a:lnTo>
                  <a:lnTo>
                    <a:pt x="2276195" y="690978"/>
                  </a:lnTo>
                  <a:lnTo>
                    <a:pt x="2276195" y="693070"/>
                  </a:lnTo>
                  <a:lnTo>
                    <a:pt x="2278207" y="718412"/>
                  </a:lnTo>
                  <a:lnTo>
                    <a:pt x="2280247" y="718412"/>
                  </a:lnTo>
                  <a:lnTo>
                    <a:pt x="2280247" y="716291"/>
                  </a:lnTo>
                  <a:lnTo>
                    <a:pt x="2280247" y="722626"/>
                  </a:lnTo>
                  <a:lnTo>
                    <a:pt x="2280247" y="720504"/>
                  </a:lnTo>
                  <a:lnTo>
                    <a:pt x="2282260" y="722626"/>
                  </a:lnTo>
                  <a:lnTo>
                    <a:pt x="2282260" y="718412"/>
                  </a:lnTo>
                  <a:lnTo>
                    <a:pt x="2282260" y="720504"/>
                  </a:lnTo>
                  <a:lnTo>
                    <a:pt x="2284300" y="714198"/>
                  </a:lnTo>
                  <a:lnTo>
                    <a:pt x="2284300" y="718412"/>
                  </a:lnTo>
                  <a:lnTo>
                    <a:pt x="2284300" y="716291"/>
                  </a:lnTo>
                  <a:lnTo>
                    <a:pt x="2284300" y="724748"/>
                  </a:lnTo>
                  <a:lnTo>
                    <a:pt x="2286341" y="722626"/>
                  </a:lnTo>
                  <a:lnTo>
                    <a:pt x="2286341" y="718412"/>
                  </a:lnTo>
                  <a:lnTo>
                    <a:pt x="2286341" y="722626"/>
                  </a:lnTo>
                  <a:lnTo>
                    <a:pt x="2286341" y="720504"/>
                  </a:lnTo>
                  <a:lnTo>
                    <a:pt x="2286341" y="718412"/>
                  </a:lnTo>
                  <a:lnTo>
                    <a:pt x="2288353" y="720504"/>
                  </a:lnTo>
                  <a:lnTo>
                    <a:pt x="2288353" y="724748"/>
                  </a:lnTo>
                  <a:lnTo>
                    <a:pt x="2288353" y="722626"/>
                  </a:lnTo>
                  <a:lnTo>
                    <a:pt x="2288353" y="722626"/>
                  </a:lnTo>
                  <a:lnTo>
                    <a:pt x="2290394" y="735297"/>
                  </a:lnTo>
                  <a:lnTo>
                    <a:pt x="2290394" y="739570"/>
                  </a:lnTo>
                  <a:lnTo>
                    <a:pt x="2292406" y="743784"/>
                  </a:lnTo>
                  <a:lnTo>
                    <a:pt x="2292406" y="748027"/>
                  </a:lnTo>
                  <a:lnTo>
                    <a:pt x="2292406" y="750119"/>
                  </a:lnTo>
                  <a:lnTo>
                    <a:pt x="2292406" y="745905"/>
                  </a:lnTo>
                  <a:lnTo>
                    <a:pt x="2292406" y="739570"/>
                  </a:lnTo>
                  <a:lnTo>
                    <a:pt x="2294446" y="741691"/>
                  </a:lnTo>
                  <a:lnTo>
                    <a:pt x="2294446" y="743784"/>
                  </a:lnTo>
                  <a:lnTo>
                    <a:pt x="2294446" y="733175"/>
                  </a:lnTo>
                  <a:lnTo>
                    <a:pt x="2294446" y="735297"/>
                  </a:lnTo>
                  <a:lnTo>
                    <a:pt x="2294446" y="733175"/>
                  </a:lnTo>
                  <a:lnTo>
                    <a:pt x="2296487" y="733175"/>
                  </a:lnTo>
                  <a:lnTo>
                    <a:pt x="2296487" y="735297"/>
                  </a:lnTo>
                  <a:lnTo>
                    <a:pt x="2296487" y="733175"/>
                  </a:lnTo>
                  <a:lnTo>
                    <a:pt x="2296487" y="724748"/>
                  </a:lnTo>
                  <a:lnTo>
                    <a:pt x="2298499" y="726840"/>
                  </a:lnTo>
                  <a:lnTo>
                    <a:pt x="2298499" y="728961"/>
                  </a:lnTo>
                  <a:lnTo>
                    <a:pt x="2298499" y="726840"/>
                  </a:lnTo>
                  <a:lnTo>
                    <a:pt x="2298499" y="724748"/>
                  </a:lnTo>
                  <a:lnTo>
                    <a:pt x="2298499" y="726840"/>
                  </a:lnTo>
                  <a:lnTo>
                    <a:pt x="2298499" y="737389"/>
                  </a:lnTo>
                  <a:lnTo>
                    <a:pt x="2298499" y="735297"/>
                  </a:lnTo>
                  <a:lnTo>
                    <a:pt x="2298499" y="731054"/>
                  </a:lnTo>
                  <a:lnTo>
                    <a:pt x="2298499" y="733175"/>
                  </a:lnTo>
                  <a:lnTo>
                    <a:pt x="2300540" y="737389"/>
                  </a:lnTo>
                  <a:lnTo>
                    <a:pt x="2300540" y="733175"/>
                  </a:lnTo>
                  <a:lnTo>
                    <a:pt x="2300540" y="735297"/>
                  </a:lnTo>
                  <a:lnTo>
                    <a:pt x="2302552" y="735297"/>
                  </a:lnTo>
                  <a:lnTo>
                    <a:pt x="2302552" y="745905"/>
                  </a:lnTo>
                  <a:lnTo>
                    <a:pt x="2302552" y="748027"/>
                  </a:lnTo>
                  <a:lnTo>
                    <a:pt x="2304592" y="745905"/>
                  </a:lnTo>
                  <a:lnTo>
                    <a:pt x="2304592" y="741691"/>
                  </a:lnTo>
                  <a:lnTo>
                    <a:pt x="2304592" y="743784"/>
                  </a:lnTo>
                  <a:lnTo>
                    <a:pt x="2304592" y="739570"/>
                  </a:lnTo>
                  <a:lnTo>
                    <a:pt x="2306633" y="735297"/>
                  </a:lnTo>
                  <a:lnTo>
                    <a:pt x="2306633" y="737389"/>
                  </a:lnTo>
                  <a:lnTo>
                    <a:pt x="2306633" y="733175"/>
                  </a:lnTo>
                  <a:lnTo>
                    <a:pt x="2306633" y="728961"/>
                  </a:lnTo>
                  <a:lnTo>
                    <a:pt x="2306633" y="726840"/>
                  </a:lnTo>
                  <a:lnTo>
                    <a:pt x="2308645" y="720504"/>
                  </a:lnTo>
                  <a:lnTo>
                    <a:pt x="2308645" y="722626"/>
                  </a:lnTo>
                  <a:lnTo>
                    <a:pt x="2308645" y="720504"/>
                  </a:lnTo>
                  <a:lnTo>
                    <a:pt x="2308645" y="726840"/>
                  </a:lnTo>
                  <a:lnTo>
                    <a:pt x="2310686" y="724748"/>
                  </a:lnTo>
                  <a:lnTo>
                    <a:pt x="2310686" y="718412"/>
                  </a:lnTo>
                  <a:lnTo>
                    <a:pt x="2310686" y="720504"/>
                  </a:lnTo>
                  <a:lnTo>
                    <a:pt x="2310686" y="718412"/>
                  </a:lnTo>
                  <a:lnTo>
                    <a:pt x="2310686" y="716291"/>
                  </a:lnTo>
                  <a:lnTo>
                    <a:pt x="2312698" y="716291"/>
                  </a:lnTo>
                  <a:lnTo>
                    <a:pt x="2312698" y="722626"/>
                  </a:lnTo>
                  <a:lnTo>
                    <a:pt x="2312698" y="720504"/>
                  </a:lnTo>
                  <a:lnTo>
                    <a:pt x="2312698" y="718412"/>
                  </a:lnTo>
                  <a:lnTo>
                    <a:pt x="2312698" y="720504"/>
                  </a:lnTo>
                  <a:lnTo>
                    <a:pt x="2314738" y="726840"/>
                  </a:lnTo>
                  <a:lnTo>
                    <a:pt x="2314738" y="724748"/>
                  </a:lnTo>
                  <a:lnTo>
                    <a:pt x="2314738" y="726840"/>
                  </a:lnTo>
                  <a:lnTo>
                    <a:pt x="2314738" y="724748"/>
                  </a:lnTo>
                  <a:lnTo>
                    <a:pt x="2316751" y="726840"/>
                  </a:lnTo>
                  <a:lnTo>
                    <a:pt x="2316751" y="728961"/>
                  </a:lnTo>
                  <a:lnTo>
                    <a:pt x="2316751" y="726840"/>
                  </a:lnTo>
                  <a:lnTo>
                    <a:pt x="2316751" y="722626"/>
                  </a:lnTo>
                  <a:lnTo>
                    <a:pt x="2316751" y="714198"/>
                  </a:lnTo>
                  <a:lnTo>
                    <a:pt x="2318791" y="716291"/>
                  </a:lnTo>
                  <a:lnTo>
                    <a:pt x="2318791" y="714198"/>
                  </a:lnTo>
                  <a:lnTo>
                    <a:pt x="2318791" y="703620"/>
                  </a:lnTo>
                  <a:lnTo>
                    <a:pt x="2320888" y="699406"/>
                  </a:lnTo>
                  <a:lnTo>
                    <a:pt x="2320888" y="701527"/>
                  </a:lnTo>
                  <a:lnTo>
                    <a:pt x="2320888" y="693070"/>
                  </a:lnTo>
                  <a:lnTo>
                    <a:pt x="2322929" y="693070"/>
                  </a:lnTo>
                  <a:lnTo>
                    <a:pt x="2322929" y="697314"/>
                  </a:lnTo>
                  <a:lnTo>
                    <a:pt x="2322929" y="695192"/>
                  </a:lnTo>
                  <a:lnTo>
                    <a:pt x="2322929" y="690978"/>
                  </a:lnTo>
                  <a:lnTo>
                    <a:pt x="2322929" y="697314"/>
                  </a:lnTo>
                  <a:lnTo>
                    <a:pt x="2322929" y="703620"/>
                  </a:lnTo>
                  <a:lnTo>
                    <a:pt x="2322929" y="701527"/>
                  </a:lnTo>
                  <a:lnTo>
                    <a:pt x="2322929" y="695192"/>
                  </a:lnTo>
                  <a:lnTo>
                    <a:pt x="2322929" y="697314"/>
                  </a:lnTo>
                  <a:lnTo>
                    <a:pt x="2324941" y="701527"/>
                  </a:lnTo>
                  <a:lnTo>
                    <a:pt x="2324941" y="699406"/>
                  </a:lnTo>
                  <a:lnTo>
                    <a:pt x="2324941" y="695192"/>
                  </a:lnTo>
                  <a:lnTo>
                    <a:pt x="2326982" y="695192"/>
                  </a:lnTo>
                  <a:lnTo>
                    <a:pt x="2326982" y="693070"/>
                  </a:lnTo>
                  <a:lnTo>
                    <a:pt x="2326982" y="695192"/>
                  </a:lnTo>
                  <a:lnTo>
                    <a:pt x="2326982" y="701527"/>
                  </a:lnTo>
                  <a:lnTo>
                    <a:pt x="2331034" y="678248"/>
                  </a:lnTo>
                  <a:lnTo>
                    <a:pt x="2331034" y="680340"/>
                  </a:lnTo>
                  <a:lnTo>
                    <a:pt x="2331034" y="674034"/>
                  </a:lnTo>
                  <a:lnTo>
                    <a:pt x="2331034" y="669791"/>
                  </a:lnTo>
                  <a:lnTo>
                    <a:pt x="2333075" y="665577"/>
                  </a:lnTo>
                  <a:lnTo>
                    <a:pt x="2333075" y="659242"/>
                  </a:lnTo>
                  <a:lnTo>
                    <a:pt x="2333075" y="661364"/>
                  </a:lnTo>
                  <a:lnTo>
                    <a:pt x="2333075" y="663485"/>
                  </a:lnTo>
                  <a:lnTo>
                    <a:pt x="2333075" y="659242"/>
                  </a:lnTo>
                  <a:lnTo>
                    <a:pt x="2333075" y="661364"/>
                  </a:lnTo>
                  <a:lnTo>
                    <a:pt x="2333075" y="665577"/>
                  </a:lnTo>
                  <a:lnTo>
                    <a:pt x="2335087" y="663485"/>
                  </a:lnTo>
                  <a:lnTo>
                    <a:pt x="2335087" y="657150"/>
                  </a:lnTo>
                  <a:lnTo>
                    <a:pt x="2335087" y="652936"/>
                  </a:lnTo>
                  <a:lnTo>
                    <a:pt x="2337128" y="655028"/>
                  </a:lnTo>
                  <a:lnTo>
                    <a:pt x="2337128" y="657150"/>
                  </a:lnTo>
                  <a:lnTo>
                    <a:pt x="2337128" y="652936"/>
                  </a:lnTo>
                  <a:lnTo>
                    <a:pt x="2337128" y="655028"/>
                  </a:lnTo>
                  <a:lnTo>
                    <a:pt x="2337128" y="659242"/>
                  </a:lnTo>
                  <a:lnTo>
                    <a:pt x="2339140" y="657150"/>
                  </a:lnTo>
                  <a:lnTo>
                    <a:pt x="2339140" y="650814"/>
                  </a:lnTo>
                  <a:lnTo>
                    <a:pt x="2339140" y="652936"/>
                  </a:lnTo>
                  <a:lnTo>
                    <a:pt x="2339140" y="650814"/>
                  </a:lnTo>
                  <a:lnTo>
                    <a:pt x="2339140" y="648693"/>
                  </a:lnTo>
                  <a:lnTo>
                    <a:pt x="2341180" y="648693"/>
                  </a:lnTo>
                  <a:lnTo>
                    <a:pt x="2341180" y="640265"/>
                  </a:lnTo>
                  <a:lnTo>
                    <a:pt x="2341180" y="627535"/>
                  </a:lnTo>
                  <a:lnTo>
                    <a:pt x="2343221" y="629627"/>
                  </a:lnTo>
                  <a:lnTo>
                    <a:pt x="2343221" y="625413"/>
                  </a:lnTo>
                  <a:lnTo>
                    <a:pt x="2343221" y="612772"/>
                  </a:lnTo>
                  <a:lnTo>
                    <a:pt x="2343221" y="614864"/>
                  </a:lnTo>
                  <a:lnTo>
                    <a:pt x="2343221" y="612772"/>
                  </a:lnTo>
                  <a:lnTo>
                    <a:pt x="2345233" y="610650"/>
                  </a:lnTo>
                  <a:lnTo>
                    <a:pt x="2345233" y="604315"/>
                  </a:lnTo>
                  <a:lnTo>
                    <a:pt x="2345233" y="600101"/>
                  </a:lnTo>
                  <a:lnTo>
                    <a:pt x="2347274" y="600101"/>
                  </a:lnTo>
                  <a:lnTo>
                    <a:pt x="2347274" y="604315"/>
                  </a:lnTo>
                  <a:lnTo>
                    <a:pt x="2347274" y="600101"/>
                  </a:lnTo>
                  <a:lnTo>
                    <a:pt x="2347274" y="597979"/>
                  </a:lnTo>
                  <a:lnTo>
                    <a:pt x="2347274" y="600101"/>
                  </a:lnTo>
                  <a:lnTo>
                    <a:pt x="2347274" y="608529"/>
                  </a:lnTo>
                  <a:lnTo>
                    <a:pt x="2347274" y="606437"/>
                  </a:lnTo>
                  <a:lnTo>
                    <a:pt x="2347274" y="600101"/>
                  </a:lnTo>
                  <a:lnTo>
                    <a:pt x="2349286" y="600101"/>
                  </a:lnTo>
                  <a:lnTo>
                    <a:pt x="2349286" y="602223"/>
                  </a:lnTo>
                  <a:lnTo>
                    <a:pt x="2349286" y="600101"/>
                  </a:lnTo>
                  <a:lnTo>
                    <a:pt x="2349286" y="591673"/>
                  </a:lnTo>
                  <a:lnTo>
                    <a:pt x="2351326" y="587371"/>
                  </a:lnTo>
                  <a:lnTo>
                    <a:pt x="2351326" y="589552"/>
                  </a:lnTo>
                  <a:lnTo>
                    <a:pt x="2351326" y="591673"/>
                  </a:lnTo>
                  <a:lnTo>
                    <a:pt x="2351326" y="589552"/>
                  </a:lnTo>
                  <a:lnTo>
                    <a:pt x="2353367" y="576822"/>
                  </a:lnTo>
                  <a:lnTo>
                    <a:pt x="2355379" y="553602"/>
                  </a:lnTo>
                  <a:lnTo>
                    <a:pt x="2355379" y="536658"/>
                  </a:lnTo>
                  <a:lnTo>
                    <a:pt x="2357420" y="530323"/>
                  </a:lnTo>
                  <a:lnTo>
                    <a:pt x="2357420" y="532444"/>
                  </a:lnTo>
                  <a:lnTo>
                    <a:pt x="2357420" y="534536"/>
                  </a:lnTo>
                  <a:lnTo>
                    <a:pt x="2357420" y="532444"/>
                  </a:lnTo>
                  <a:lnTo>
                    <a:pt x="2357420" y="530323"/>
                  </a:lnTo>
                  <a:lnTo>
                    <a:pt x="2357420" y="532444"/>
                  </a:lnTo>
                  <a:lnTo>
                    <a:pt x="2357420" y="534536"/>
                  </a:lnTo>
                  <a:lnTo>
                    <a:pt x="2357420" y="532444"/>
                  </a:lnTo>
                  <a:lnTo>
                    <a:pt x="2359432" y="521895"/>
                  </a:lnTo>
                  <a:lnTo>
                    <a:pt x="2359432" y="519773"/>
                  </a:lnTo>
                  <a:lnTo>
                    <a:pt x="2359432" y="521895"/>
                  </a:lnTo>
                  <a:lnTo>
                    <a:pt x="2359432" y="517652"/>
                  </a:lnTo>
                  <a:lnTo>
                    <a:pt x="2359432" y="515559"/>
                  </a:lnTo>
                  <a:lnTo>
                    <a:pt x="2361473" y="517652"/>
                  </a:lnTo>
                  <a:lnTo>
                    <a:pt x="2361473" y="519773"/>
                  </a:lnTo>
                  <a:lnTo>
                    <a:pt x="2361473" y="517652"/>
                  </a:lnTo>
                  <a:lnTo>
                    <a:pt x="2361473" y="513438"/>
                  </a:lnTo>
                  <a:lnTo>
                    <a:pt x="2361473" y="515559"/>
                  </a:lnTo>
                  <a:lnTo>
                    <a:pt x="2361473" y="513438"/>
                  </a:lnTo>
                  <a:lnTo>
                    <a:pt x="2363513" y="502888"/>
                  </a:lnTo>
                  <a:lnTo>
                    <a:pt x="2363513" y="498675"/>
                  </a:lnTo>
                  <a:lnTo>
                    <a:pt x="2367566" y="447961"/>
                  </a:lnTo>
                  <a:lnTo>
                    <a:pt x="2367566" y="450083"/>
                  </a:lnTo>
                  <a:lnTo>
                    <a:pt x="2369578" y="443748"/>
                  </a:lnTo>
                  <a:lnTo>
                    <a:pt x="2369578" y="445840"/>
                  </a:lnTo>
                  <a:lnTo>
                    <a:pt x="2369578" y="441626"/>
                  </a:lnTo>
                  <a:lnTo>
                    <a:pt x="2369578" y="433110"/>
                  </a:lnTo>
                  <a:lnTo>
                    <a:pt x="2371619" y="435232"/>
                  </a:lnTo>
                  <a:lnTo>
                    <a:pt x="2371619" y="437353"/>
                  </a:lnTo>
                  <a:lnTo>
                    <a:pt x="2371619" y="433110"/>
                  </a:lnTo>
                  <a:lnTo>
                    <a:pt x="2371619" y="431018"/>
                  </a:lnTo>
                  <a:lnTo>
                    <a:pt x="2371619" y="437353"/>
                  </a:lnTo>
                  <a:lnTo>
                    <a:pt x="2371619" y="439534"/>
                  </a:lnTo>
                  <a:lnTo>
                    <a:pt x="2371619" y="428896"/>
                  </a:lnTo>
                  <a:lnTo>
                    <a:pt x="2373659" y="431018"/>
                  </a:lnTo>
                  <a:lnTo>
                    <a:pt x="2373659" y="428896"/>
                  </a:lnTo>
                  <a:lnTo>
                    <a:pt x="2373659" y="416225"/>
                  </a:lnTo>
                  <a:lnTo>
                    <a:pt x="2373659" y="414133"/>
                  </a:lnTo>
                  <a:lnTo>
                    <a:pt x="2375671" y="409919"/>
                  </a:lnTo>
                  <a:lnTo>
                    <a:pt x="2375671" y="412011"/>
                  </a:lnTo>
                  <a:lnTo>
                    <a:pt x="2377712" y="395127"/>
                  </a:lnTo>
                  <a:lnTo>
                    <a:pt x="2379724" y="369755"/>
                  </a:lnTo>
                  <a:lnTo>
                    <a:pt x="2379724" y="367634"/>
                  </a:lnTo>
                  <a:lnTo>
                    <a:pt x="2379724" y="359206"/>
                  </a:lnTo>
                  <a:lnTo>
                    <a:pt x="2381765" y="348657"/>
                  </a:lnTo>
                  <a:lnTo>
                    <a:pt x="2381765" y="350749"/>
                  </a:lnTo>
                  <a:lnTo>
                    <a:pt x="2381765" y="352871"/>
                  </a:lnTo>
                  <a:lnTo>
                    <a:pt x="2381765" y="350749"/>
                  </a:lnTo>
                  <a:lnTo>
                    <a:pt x="2381765" y="348657"/>
                  </a:lnTo>
                  <a:lnTo>
                    <a:pt x="2381765" y="350749"/>
                  </a:lnTo>
                  <a:lnTo>
                    <a:pt x="2381765" y="352871"/>
                  </a:lnTo>
                  <a:lnTo>
                    <a:pt x="2383777" y="352871"/>
                  </a:lnTo>
                  <a:lnTo>
                    <a:pt x="2383777" y="342321"/>
                  </a:lnTo>
                  <a:lnTo>
                    <a:pt x="2383777" y="340200"/>
                  </a:lnTo>
                  <a:lnTo>
                    <a:pt x="2383777" y="342321"/>
                  </a:lnTo>
                  <a:lnTo>
                    <a:pt x="2383777" y="340200"/>
                  </a:lnTo>
                  <a:lnTo>
                    <a:pt x="2385817" y="335927"/>
                  </a:lnTo>
                  <a:lnTo>
                    <a:pt x="2385817" y="338019"/>
                  </a:lnTo>
                  <a:lnTo>
                    <a:pt x="2385817" y="340200"/>
                  </a:lnTo>
                  <a:lnTo>
                    <a:pt x="2385817" y="338019"/>
                  </a:lnTo>
                  <a:lnTo>
                    <a:pt x="2385817" y="331684"/>
                  </a:lnTo>
                  <a:lnTo>
                    <a:pt x="2385817" y="333805"/>
                  </a:lnTo>
                  <a:lnTo>
                    <a:pt x="2387858" y="321134"/>
                  </a:lnTo>
                  <a:lnTo>
                    <a:pt x="2387858" y="316920"/>
                  </a:lnTo>
                  <a:lnTo>
                    <a:pt x="2389870" y="287306"/>
                  </a:lnTo>
                  <a:lnTo>
                    <a:pt x="2391911" y="287306"/>
                  </a:lnTo>
                  <a:lnTo>
                    <a:pt x="2391911" y="276757"/>
                  </a:lnTo>
                  <a:lnTo>
                    <a:pt x="2391911" y="278878"/>
                  </a:lnTo>
                  <a:lnTo>
                    <a:pt x="2393923" y="276757"/>
                  </a:lnTo>
                  <a:lnTo>
                    <a:pt x="2393923" y="274664"/>
                  </a:lnTo>
                  <a:lnTo>
                    <a:pt x="2393923" y="276757"/>
                  </a:lnTo>
                  <a:lnTo>
                    <a:pt x="2393923" y="274664"/>
                  </a:lnTo>
                  <a:lnTo>
                    <a:pt x="2393923" y="270421"/>
                  </a:lnTo>
                  <a:lnTo>
                    <a:pt x="2395963" y="276757"/>
                  </a:lnTo>
                  <a:lnTo>
                    <a:pt x="2395963" y="272543"/>
                  </a:lnTo>
                  <a:lnTo>
                    <a:pt x="2395963" y="276757"/>
                  </a:lnTo>
                  <a:lnTo>
                    <a:pt x="2395963" y="280970"/>
                  </a:lnTo>
                  <a:lnTo>
                    <a:pt x="2395963" y="278878"/>
                  </a:lnTo>
                  <a:lnTo>
                    <a:pt x="2395963" y="270421"/>
                  </a:lnTo>
                  <a:lnTo>
                    <a:pt x="2398004" y="272543"/>
                  </a:lnTo>
                  <a:lnTo>
                    <a:pt x="2398004" y="270421"/>
                  </a:lnTo>
                  <a:lnTo>
                    <a:pt x="2398004" y="259872"/>
                  </a:lnTo>
                  <a:lnTo>
                    <a:pt x="2398004" y="261993"/>
                  </a:lnTo>
                  <a:lnTo>
                    <a:pt x="2400016" y="257780"/>
                  </a:lnTo>
                  <a:lnTo>
                    <a:pt x="2400016" y="255658"/>
                  </a:lnTo>
                  <a:lnTo>
                    <a:pt x="2400016" y="257780"/>
                  </a:lnTo>
                  <a:lnTo>
                    <a:pt x="2400016" y="259872"/>
                  </a:lnTo>
                  <a:lnTo>
                    <a:pt x="2400016" y="257780"/>
                  </a:lnTo>
                  <a:lnTo>
                    <a:pt x="2404069" y="228165"/>
                  </a:lnTo>
                  <a:lnTo>
                    <a:pt x="2404069" y="226043"/>
                  </a:lnTo>
                  <a:lnTo>
                    <a:pt x="2404069" y="221829"/>
                  </a:lnTo>
                  <a:lnTo>
                    <a:pt x="2404069" y="223951"/>
                  </a:lnTo>
                  <a:lnTo>
                    <a:pt x="2404069" y="221829"/>
                  </a:lnTo>
                  <a:lnTo>
                    <a:pt x="2406109" y="219708"/>
                  </a:lnTo>
                  <a:lnTo>
                    <a:pt x="2406109" y="226043"/>
                  </a:lnTo>
                  <a:lnTo>
                    <a:pt x="2406109" y="223951"/>
                  </a:lnTo>
                  <a:lnTo>
                    <a:pt x="2406109" y="226043"/>
                  </a:lnTo>
                  <a:lnTo>
                    <a:pt x="2406109" y="230257"/>
                  </a:lnTo>
                  <a:lnTo>
                    <a:pt x="2408150" y="228165"/>
                  </a:lnTo>
                  <a:lnTo>
                    <a:pt x="2408150" y="221829"/>
                  </a:lnTo>
                  <a:lnTo>
                    <a:pt x="2408150" y="223951"/>
                  </a:lnTo>
                  <a:lnTo>
                    <a:pt x="2408150" y="219708"/>
                  </a:lnTo>
                  <a:lnTo>
                    <a:pt x="2410162" y="219708"/>
                  </a:lnTo>
                  <a:lnTo>
                    <a:pt x="2410162" y="223951"/>
                  </a:lnTo>
                  <a:lnTo>
                    <a:pt x="2410162" y="217616"/>
                  </a:lnTo>
                  <a:lnTo>
                    <a:pt x="2410162" y="219708"/>
                  </a:lnTo>
                  <a:lnTo>
                    <a:pt x="2410162" y="221829"/>
                  </a:lnTo>
                  <a:lnTo>
                    <a:pt x="2410162" y="219708"/>
                  </a:lnTo>
                  <a:lnTo>
                    <a:pt x="2412203" y="211280"/>
                  </a:lnTo>
                  <a:lnTo>
                    <a:pt x="2412203" y="209159"/>
                  </a:lnTo>
                  <a:lnTo>
                    <a:pt x="2412203" y="204945"/>
                  </a:lnTo>
                  <a:lnTo>
                    <a:pt x="2414215" y="204945"/>
                  </a:lnTo>
                  <a:lnTo>
                    <a:pt x="2414215" y="194395"/>
                  </a:lnTo>
                  <a:lnTo>
                    <a:pt x="2414215" y="188001"/>
                  </a:lnTo>
                  <a:lnTo>
                    <a:pt x="2416312" y="190182"/>
                  </a:lnTo>
                  <a:lnTo>
                    <a:pt x="2416312" y="192303"/>
                  </a:lnTo>
                  <a:lnTo>
                    <a:pt x="2416312" y="190182"/>
                  </a:lnTo>
                  <a:lnTo>
                    <a:pt x="2416312" y="185879"/>
                  </a:lnTo>
                  <a:lnTo>
                    <a:pt x="2416312" y="188001"/>
                  </a:lnTo>
                  <a:lnTo>
                    <a:pt x="2416312" y="190182"/>
                  </a:lnTo>
                  <a:lnTo>
                    <a:pt x="2418353" y="188001"/>
                  </a:lnTo>
                  <a:lnTo>
                    <a:pt x="2418353" y="190182"/>
                  </a:lnTo>
                  <a:lnTo>
                    <a:pt x="2418353" y="192303"/>
                  </a:lnTo>
                  <a:lnTo>
                    <a:pt x="2418353" y="190182"/>
                  </a:lnTo>
                  <a:lnTo>
                    <a:pt x="2418353" y="192303"/>
                  </a:lnTo>
                  <a:lnTo>
                    <a:pt x="2420393" y="198609"/>
                  </a:lnTo>
                  <a:lnTo>
                    <a:pt x="2420393" y="196517"/>
                  </a:lnTo>
                  <a:lnTo>
                    <a:pt x="2420393" y="204945"/>
                  </a:lnTo>
                  <a:lnTo>
                    <a:pt x="2420393" y="202853"/>
                  </a:lnTo>
                  <a:lnTo>
                    <a:pt x="2420393" y="196517"/>
                  </a:lnTo>
                  <a:lnTo>
                    <a:pt x="2422405" y="196517"/>
                  </a:lnTo>
                  <a:lnTo>
                    <a:pt x="2422405" y="198609"/>
                  </a:lnTo>
                  <a:lnTo>
                    <a:pt x="2422405" y="196517"/>
                  </a:lnTo>
                  <a:lnTo>
                    <a:pt x="2422405" y="188001"/>
                  </a:lnTo>
                  <a:lnTo>
                    <a:pt x="2422405" y="190182"/>
                  </a:lnTo>
                  <a:lnTo>
                    <a:pt x="2424446" y="190182"/>
                  </a:lnTo>
                  <a:lnTo>
                    <a:pt x="2424446" y="188001"/>
                  </a:lnTo>
                  <a:lnTo>
                    <a:pt x="2424446" y="190182"/>
                  </a:lnTo>
                  <a:lnTo>
                    <a:pt x="2424446" y="190182"/>
                  </a:lnTo>
                  <a:lnTo>
                    <a:pt x="2426458" y="175330"/>
                  </a:lnTo>
                  <a:lnTo>
                    <a:pt x="2428499" y="173238"/>
                  </a:lnTo>
                  <a:lnTo>
                    <a:pt x="2428499" y="171116"/>
                  </a:lnTo>
                  <a:lnTo>
                    <a:pt x="2428499" y="175330"/>
                  </a:lnTo>
                  <a:lnTo>
                    <a:pt x="2430539" y="175330"/>
                  </a:lnTo>
                  <a:lnTo>
                    <a:pt x="2430539" y="173238"/>
                  </a:lnTo>
                  <a:lnTo>
                    <a:pt x="2430539" y="175330"/>
                  </a:lnTo>
                  <a:lnTo>
                    <a:pt x="2430539" y="183787"/>
                  </a:lnTo>
                  <a:lnTo>
                    <a:pt x="2430539" y="181666"/>
                  </a:lnTo>
                  <a:lnTo>
                    <a:pt x="2430539" y="183787"/>
                  </a:lnTo>
                  <a:lnTo>
                    <a:pt x="2430539" y="188001"/>
                  </a:lnTo>
                  <a:lnTo>
                    <a:pt x="2432552" y="185879"/>
                  </a:lnTo>
                  <a:lnTo>
                    <a:pt x="2432552" y="181666"/>
                  </a:lnTo>
                  <a:lnTo>
                    <a:pt x="2432552" y="183787"/>
                  </a:lnTo>
                  <a:lnTo>
                    <a:pt x="2432552" y="185879"/>
                  </a:lnTo>
                  <a:lnTo>
                    <a:pt x="2432552" y="183787"/>
                  </a:lnTo>
                  <a:lnTo>
                    <a:pt x="2434592" y="181666"/>
                  </a:lnTo>
                  <a:lnTo>
                    <a:pt x="2434592" y="183787"/>
                  </a:lnTo>
                  <a:lnTo>
                    <a:pt x="2434592" y="188001"/>
                  </a:lnTo>
                  <a:lnTo>
                    <a:pt x="2434592" y="185879"/>
                  </a:lnTo>
                  <a:lnTo>
                    <a:pt x="2434592" y="181666"/>
                  </a:lnTo>
                  <a:lnTo>
                    <a:pt x="2434592" y="183787"/>
                  </a:lnTo>
                  <a:lnTo>
                    <a:pt x="2434592" y="185879"/>
                  </a:lnTo>
                  <a:lnTo>
                    <a:pt x="2436604" y="183787"/>
                  </a:lnTo>
                  <a:lnTo>
                    <a:pt x="2436604" y="177452"/>
                  </a:lnTo>
                  <a:lnTo>
                    <a:pt x="2436604" y="175330"/>
                  </a:lnTo>
                  <a:lnTo>
                    <a:pt x="2438645" y="175330"/>
                  </a:lnTo>
                  <a:lnTo>
                    <a:pt x="2438645" y="166902"/>
                  </a:lnTo>
                  <a:lnTo>
                    <a:pt x="2438645" y="164781"/>
                  </a:lnTo>
                  <a:lnTo>
                    <a:pt x="2440685" y="171116"/>
                  </a:lnTo>
                  <a:lnTo>
                    <a:pt x="2440685" y="168995"/>
                  </a:lnTo>
                  <a:lnTo>
                    <a:pt x="2440685" y="175330"/>
                  </a:lnTo>
                  <a:lnTo>
                    <a:pt x="2442698" y="175330"/>
                  </a:lnTo>
                  <a:lnTo>
                    <a:pt x="2442698" y="177452"/>
                  </a:lnTo>
                  <a:lnTo>
                    <a:pt x="2442698" y="181666"/>
                  </a:lnTo>
                  <a:lnTo>
                    <a:pt x="2444738" y="185879"/>
                  </a:lnTo>
                  <a:lnTo>
                    <a:pt x="2444738" y="192303"/>
                  </a:lnTo>
                  <a:lnTo>
                    <a:pt x="2444738" y="190182"/>
                  </a:lnTo>
                  <a:lnTo>
                    <a:pt x="2444738" y="188001"/>
                  </a:lnTo>
                  <a:lnTo>
                    <a:pt x="2444738" y="190182"/>
                  </a:lnTo>
                  <a:lnTo>
                    <a:pt x="2444738" y="198609"/>
                  </a:lnTo>
                  <a:lnTo>
                    <a:pt x="2444738" y="196517"/>
                  </a:lnTo>
                  <a:lnTo>
                    <a:pt x="2444738" y="190182"/>
                  </a:lnTo>
                  <a:lnTo>
                    <a:pt x="2446750" y="192303"/>
                  </a:lnTo>
                  <a:lnTo>
                    <a:pt x="2446750" y="183787"/>
                  </a:lnTo>
                  <a:lnTo>
                    <a:pt x="2446750" y="185879"/>
                  </a:lnTo>
                  <a:lnTo>
                    <a:pt x="2446750" y="188001"/>
                  </a:lnTo>
                  <a:lnTo>
                    <a:pt x="2448791" y="188001"/>
                  </a:lnTo>
                  <a:lnTo>
                    <a:pt x="2448791" y="185879"/>
                  </a:lnTo>
                  <a:lnTo>
                    <a:pt x="2448791" y="192303"/>
                  </a:lnTo>
                  <a:lnTo>
                    <a:pt x="2448791" y="190182"/>
                  </a:lnTo>
                  <a:lnTo>
                    <a:pt x="2450831" y="181666"/>
                  </a:lnTo>
                  <a:lnTo>
                    <a:pt x="2450831" y="185879"/>
                  </a:lnTo>
                  <a:lnTo>
                    <a:pt x="2452844" y="190182"/>
                  </a:lnTo>
                  <a:lnTo>
                    <a:pt x="2452844" y="188001"/>
                  </a:lnTo>
                  <a:lnTo>
                    <a:pt x="2452844" y="190182"/>
                  </a:lnTo>
                  <a:lnTo>
                    <a:pt x="2452844" y="196517"/>
                  </a:lnTo>
                  <a:lnTo>
                    <a:pt x="2454884" y="196517"/>
                  </a:lnTo>
                  <a:lnTo>
                    <a:pt x="2454884" y="200731"/>
                  </a:lnTo>
                  <a:lnTo>
                    <a:pt x="2454884" y="209159"/>
                  </a:lnTo>
                  <a:lnTo>
                    <a:pt x="2454884" y="211280"/>
                  </a:lnTo>
                  <a:lnTo>
                    <a:pt x="2454884" y="215494"/>
                  </a:lnTo>
                  <a:lnTo>
                    <a:pt x="2456896" y="215494"/>
                  </a:lnTo>
                  <a:lnTo>
                    <a:pt x="2456896" y="211280"/>
                  </a:lnTo>
                  <a:lnTo>
                    <a:pt x="2456896" y="217616"/>
                  </a:lnTo>
                  <a:lnTo>
                    <a:pt x="2458937" y="213402"/>
                  </a:lnTo>
                  <a:lnTo>
                    <a:pt x="2458937" y="217616"/>
                  </a:lnTo>
                  <a:lnTo>
                    <a:pt x="2458937" y="221829"/>
                  </a:lnTo>
                  <a:lnTo>
                    <a:pt x="2458937" y="219708"/>
                  </a:lnTo>
                  <a:lnTo>
                    <a:pt x="2458937" y="217616"/>
                  </a:lnTo>
                  <a:lnTo>
                    <a:pt x="2458937" y="221829"/>
                  </a:lnTo>
                  <a:lnTo>
                    <a:pt x="2460949" y="221829"/>
                  </a:lnTo>
                  <a:lnTo>
                    <a:pt x="2460949" y="217616"/>
                  </a:lnTo>
                  <a:lnTo>
                    <a:pt x="2460949" y="219708"/>
                  </a:lnTo>
                  <a:lnTo>
                    <a:pt x="2462990" y="219708"/>
                  </a:lnTo>
                  <a:lnTo>
                    <a:pt x="2462990" y="223951"/>
                  </a:lnTo>
                  <a:lnTo>
                    <a:pt x="2462990" y="221829"/>
                  </a:lnTo>
                  <a:lnTo>
                    <a:pt x="2462990" y="219708"/>
                  </a:lnTo>
                  <a:lnTo>
                    <a:pt x="2462990" y="221829"/>
                  </a:lnTo>
                  <a:lnTo>
                    <a:pt x="2465030" y="232379"/>
                  </a:lnTo>
                  <a:lnTo>
                    <a:pt x="2467042" y="249322"/>
                  </a:lnTo>
                  <a:lnTo>
                    <a:pt x="2467042" y="255658"/>
                  </a:lnTo>
                  <a:lnTo>
                    <a:pt x="2467042" y="259872"/>
                  </a:lnTo>
                  <a:lnTo>
                    <a:pt x="2469083" y="268329"/>
                  </a:lnTo>
                  <a:lnTo>
                    <a:pt x="2469083" y="266207"/>
                  </a:lnTo>
                  <a:lnTo>
                    <a:pt x="2469083" y="268329"/>
                  </a:lnTo>
                  <a:lnTo>
                    <a:pt x="2469083" y="276757"/>
                  </a:lnTo>
                  <a:lnTo>
                    <a:pt x="2469083" y="274664"/>
                  </a:lnTo>
                  <a:lnTo>
                    <a:pt x="2469083" y="270421"/>
                  </a:lnTo>
                  <a:lnTo>
                    <a:pt x="2471095" y="270421"/>
                  </a:lnTo>
                  <a:lnTo>
                    <a:pt x="2471095" y="274664"/>
                  </a:lnTo>
                  <a:lnTo>
                    <a:pt x="2471095" y="272543"/>
                  </a:lnTo>
                  <a:lnTo>
                    <a:pt x="2471095" y="270421"/>
                  </a:lnTo>
                  <a:lnTo>
                    <a:pt x="2471095" y="272543"/>
                  </a:lnTo>
                  <a:lnTo>
                    <a:pt x="2471095" y="274664"/>
                  </a:lnTo>
                  <a:lnTo>
                    <a:pt x="2473136" y="274664"/>
                  </a:lnTo>
                  <a:lnTo>
                    <a:pt x="2473136" y="283092"/>
                  </a:lnTo>
                  <a:lnTo>
                    <a:pt x="2475176" y="280970"/>
                  </a:lnTo>
                  <a:lnTo>
                    <a:pt x="2477188" y="302157"/>
                  </a:lnTo>
                  <a:lnTo>
                    <a:pt x="2477188" y="306371"/>
                  </a:lnTo>
                  <a:lnTo>
                    <a:pt x="2479229" y="333805"/>
                  </a:lnTo>
                  <a:lnTo>
                    <a:pt x="2479229" y="331684"/>
                  </a:lnTo>
                  <a:lnTo>
                    <a:pt x="2479229" y="333805"/>
                  </a:lnTo>
                  <a:lnTo>
                    <a:pt x="2479229" y="340200"/>
                  </a:lnTo>
                  <a:lnTo>
                    <a:pt x="2481241" y="340200"/>
                  </a:lnTo>
                  <a:lnTo>
                    <a:pt x="2481241" y="338019"/>
                  </a:lnTo>
                  <a:lnTo>
                    <a:pt x="2481241" y="340200"/>
                  </a:lnTo>
                  <a:lnTo>
                    <a:pt x="2481241" y="348657"/>
                  </a:lnTo>
                  <a:lnTo>
                    <a:pt x="2483282" y="344413"/>
                  </a:lnTo>
                  <a:lnTo>
                    <a:pt x="2483282" y="346535"/>
                  </a:lnTo>
                  <a:lnTo>
                    <a:pt x="2483282" y="352871"/>
                  </a:lnTo>
                  <a:lnTo>
                    <a:pt x="2483282" y="350749"/>
                  </a:lnTo>
                  <a:lnTo>
                    <a:pt x="2483282" y="359206"/>
                  </a:lnTo>
                  <a:lnTo>
                    <a:pt x="2485322" y="357084"/>
                  </a:lnTo>
                  <a:lnTo>
                    <a:pt x="2485322" y="359206"/>
                  </a:lnTo>
                  <a:lnTo>
                    <a:pt x="2485322" y="361298"/>
                  </a:lnTo>
                  <a:lnTo>
                    <a:pt x="2487335" y="367634"/>
                  </a:lnTo>
                  <a:lnTo>
                    <a:pt x="2487335" y="376091"/>
                  </a:lnTo>
                  <a:lnTo>
                    <a:pt x="2487335" y="373969"/>
                  </a:lnTo>
                  <a:lnTo>
                    <a:pt x="2491387" y="418347"/>
                  </a:lnTo>
                  <a:lnTo>
                    <a:pt x="2491387" y="420468"/>
                  </a:lnTo>
                  <a:lnTo>
                    <a:pt x="2493428" y="433110"/>
                  </a:lnTo>
                  <a:lnTo>
                    <a:pt x="2493428" y="431018"/>
                  </a:lnTo>
                  <a:lnTo>
                    <a:pt x="2493428" y="433110"/>
                  </a:lnTo>
                  <a:lnTo>
                    <a:pt x="2493428" y="441626"/>
                  </a:lnTo>
                  <a:lnTo>
                    <a:pt x="2493428" y="439534"/>
                  </a:lnTo>
                  <a:lnTo>
                    <a:pt x="2493428" y="433110"/>
                  </a:lnTo>
                  <a:lnTo>
                    <a:pt x="2495468" y="435232"/>
                  </a:lnTo>
                  <a:lnTo>
                    <a:pt x="2495468" y="439534"/>
                  </a:lnTo>
                  <a:lnTo>
                    <a:pt x="2495468" y="437353"/>
                  </a:lnTo>
                  <a:lnTo>
                    <a:pt x="2495468" y="435232"/>
                  </a:lnTo>
                  <a:lnTo>
                    <a:pt x="2495468" y="439534"/>
                  </a:lnTo>
                  <a:lnTo>
                    <a:pt x="2495468" y="443748"/>
                  </a:lnTo>
                  <a:lnTo>
                    <a:pt x="2497481" y="443748"/>
                  </a:lnTo>
                  <a:lnTo>
                    <a:pt x="2497481" y="454297"/>
                  </a:lnTo>
                  <a:lnTo>
                    <a:pt x="2499521" y="454297"/>
                  </a:lnTo>
                  <a:lnTo>
                    <a:pt x="2499521" y="462725"/>
                  </a:lnTo>
                  <a:lnTo>
                    <a:pt x="2501533" y="481731"/>
                  </a:lnTo>
                  <a:lnTo>
                    <a:pt x="2501533" y="488066"/>
                  </a:lnTo>
                  <a:lnTo>
                    <a:pt x="2503574" y="511346"/>
                  </a:lnTo>
                  <a:lnTo>
                    <a:pt x="2503574" y="513438"/>
                  </a:lnTo>
                  <a:lnTo>
                    <a:pt x="2503574" y="517652"/>
                  </a:lnTo>
                  <a:lnTo>
                    <a:pt x="2505586" y="515559"/>
                  </a:lnTo>
                  <a:lnTo>
                    <a:pt x="2505586" y="513438"/>
                  </a:lnTo>
                  <a:lnTo>
                    <a:pt x="2505586" y="515559"/>
                  </a:lnTo>
                  <a:lnTo>
                    <a:pt x="2505586" y="521895"/>
                  </a:lnTo>
                  <a:lnTo>
                    <a:pt x="2507627" y="519773"/>
                  </a:lnTo>
                  <a:lnTo>
                    <a:pt x="2507627" y="521895"/>
                  </a:lnTo>
                  <a:lnTo>
                    <a:pt x="2507627" y="526109"/>
                  </a:lnTo>
                  <a:lnTo>
                    <a:pt x="2507627" y="523987"/>
                  </a:lnTo>
                  <a:lnTo>
                    <a:pt x="2507627" y="521895"/>
                  </a:lnTo>
                  <a:lnTo>
                    <a:pt x="2507627" y="523987"/>
                  </a:lnTo>
                  <a:lnTo>
                    <a:pt x="2507627" y="530323"/>
                  </a:lnTo>
                  <a:lnTo>
                    <a:pt x="2509667" y="530323"/>
                  </a:lnTo>
                  <a:lnTo>
                    <a:pt x="2509667" y="534536"/>
                  </a:lnTo>
                  <a:lnTo>
                    <a:pt x="2511764" y="538750"/>
                  </a:lnTo>
                  <a:lnTo>
                    <a:pt x="2511764" y="549388"/>
                  </a:lnTo>
                  <a:lnTo>
                    <a:pt x="2511764" y="547266"/>
                  </a:lnTo>
                  <a:lnTo>
                    <a:pt x="2515817" y="585250"/>
                  </a:lnTo>
                  <a:lnTo>
                    <a:pt x="2515817" y="589552"/>
                  </a:lnTo>
                  <a:lnTo>
                    <a:pt x="2517858" y="595887"/>
                  </a:lnTo>
                  <a:lnTo>
                    <a:pt x="2517858" y="593766"/>
                  </a:lnTo>
                  <a:lnTo>
                    <a:pt x="2517858" y="597979"/>
                  </a:lnTo>
                  <a:lnTo>
                    <a:pt x="2517858" y="600101"/>
                  </a:lnTo>
                  <a:lnTo>
                    <a:pt x="2517858" y="597979"/>
                  </a:lnTo>
                  <a:lnTo>
                    <a:pt x="2517858" y="591673"/>
                  </a:lnTo>
                  <a:lnTo>
                    <a:pt x="2519870" y="591673"/>
                  </a:lnTo>
                  <a:lnTo>
                    <a:pt x="2519870" y="595887"/>
                  </a:lnTo>
                  <a:lnTo>
                    <a:pt x="2519870" y="593766"/>
                  </a:lnTo>
                  <a:lnTo>
                    <a:pt x="2519870" y="591673"/>
                  </a:lnTo>
                  <a:lnTo>
                    <a:pt x="2519870" y="593766"/>
                  </a:lnTo>
                  <a:lnTo>
                    <a:pt x="2519870" y="597979"/>
                  </a:lnTo>
                  <a:lnTo>
                    <a:pt x="2521910" y="597979"/>
                  </a:lnTo>
                  <a:lnTo>
                    <a:pt x="2521910" y="606437"/>
                  </a:lnTo>
                  <a:lnTo>
                    <a:pt x="2521910" y="608529"/>
                  </a:lnTo>
                  <a:lnTo>
                    <a:pt x="2521910" y="606437"/>
                  </a:lnTo>
                  <a:lnTo>
                    <a:pt x="2523923" y="606437"/>
                  </a:lnTo>
                  <a:lnTo>
                    <a:pt x="2523923" y="608529"/>
                  </a:lnTo>
                  <a:lnTo>
                    <a:pt x="2525963" y="631749"/>
                  </a:lnTo>
                  <a:lnTo>
                    <a:pt x="2525963" y="629627"/>
                  </a:lnTo>
                  <a:lnTo>
                    <a:pt x="2525963" y="642387"/>
                  </a:lnTo>
                  <a:lnTo>
                    <a:pt x="2527975" y="642387"/>
                  </a:lnTo>
                  <a:lnTo>
                    <a:pt x="2527975" y="646600"/>
                  </a:lnTo>
                  <a:lnTo>
                    <a:pt x="2527975" y="652936"/>
                  </a:lnTo>
                  <a:lnTo>
                    <a:pt x="2527975" y="650814"/>
                  </a:lnTo>
                  <a:lnTo>
                    <a:pt x="2527975" y="652936"/>
                  </a:lnTo>
                  <a:lnTo>
                    <a:pt x="2527975" y="655028"/>
                  </a:lnTo>
                  <a:lnTo>
                    <a:pt x="2530016" y="652936"/>
                  </a:lnTo>
                  <a:lnTo>
                    <a:pt x="2530016" y="648693"/>
                  </a:lnTo>
                  <a:lnTo>
                    <a:pt x="2530016" y="652936"/>
                  </a:lnTo>
                  <a:lnTo>
                    <a:pt x="2530016" y="650814"/>
                  </a:lnTo>
                  <a:lnTo>
                    <a:pt x="2532057" y="648693"/>
                  </a:lnTo>
                  <a:lnTo>
                    <a:pt x="2532057" y="652936"/>
                  </a:lnTo>
                  <a:lnTo>
                    <a:pt x="2532057" y="655028"/>
                  </a:lnTo>
                  <a:lnTo>
                    <a:pt x="2532057" y="650814"/>
                  </a:lnTo>
                  <a:lnTo>
                    <a:pt x="2532057" y="652936"/>
                  </a:lnTo>
                  <a:lnTo>
                    <a:pt x="2532057" y="657150"/>
                  </a:lnTo>
                  <a:lnTo>
                    <a:pt x="2534069" y="657150"/>
                  </a:lnTo>
                  <a:lnTo>
                    <a:pt x="2534069" y="655028"/>
                  </a:lnTo>
                  <a:lnTo>
                    <a:pt x="2534069" y="657150"/>
                  </a:lnTo>
                  <a:lnTo>
                    <a:pt x="2534069" y="661364"/>
                  </a:lnTo>
                  <a:lnTo>
                    <a:pt x="2536109" y="671913"/>
                  </a:lnTo>
                  <a:lnTo>
                    <a:pt x="2536109" y="669791"/>
                  </a:lnTo>
                  <a:lnTo>
                    <a:pt x="2536109" y="671913"/>
                  </a:lnTo>
                  <a:lnTo>
                    <a:pt x="2538121" y="684584"/>
                  </a:lnTo>
                  <a:lnTo>
                    <a:pt x="2538121" y="695192"/>
                  </a:lnTo>
                  <a:lnTo>
                    <a:pt x="2540162" y="695192"/>
                  </a:lnTo>
                  <a:lnTo>
                    <a:pt x="2540162" y="697314"/>
                  </a:lnTo>
                  <a:lnTo>
                    <a:pt x="2540162" y="699406"/>
                  </a:lnTo>
                  <a:lnTo>
                    <a:pt x="2540162" y="697314"/>
                  </a:lnTo>
                  <a:lnTo>
                    <a:pt x="2542203" y="703620"/>
                  </a:lnTo>
                  <a:lnTo>
                    <a:pt x="2542203" y="701527"/>
                  </a:lnTo>
                  <a:lnTo>
                    <a:pt x="2542203" y="699406"/>
                  </a:lnTo>
                  <a:lnTo>
                    <a:pt x="2542203" y="703620"/>
                  </a:lnTo>
                  <a:lnTo>
                    <a:pt x="2542203" y="705741"/>
                  </a:lnTo>
                  <a:lnTo>
                    <a:pt x="2542203" y="703620"/>
                  </a:lnTo>
                  <a:lnTo>
                    <a:pt x="2542203" y="693070"/>
                  </a:lnTo>
                  <a:lnTo>
                    <a:pt x="2544215" y="695192"/>
                  </a:lnTo>
                  <a:lnTo>
                    <a:pt x="2544215" y="697314"/>
                  </a:lnTo>
                  <a:lnTo>
                    <a:pt x="2544215" y="695192"/>
                  </a:lnTo>
                  <a:lnTo>
                    <a:pt x="2544215" y="693070"/>
                  </a:lnTo>
                  <a:lnTo>
                    <a:pt x="2544215" y="699406"/>
                  </a:lnTo>
                  <a:lnTo>
                    <a:pt x="2546255" y="697314"/>
                  </a:lnTo>
                  <a:lnTo>
                    <a:pt x="2546255" y="701527"/>
                  </a:lnTo>
                  <a:lnTo>
                    <a:pt x="2546255" y="705741"/>
                  </a:lnTo>
                  <a:lnTo>
                    <a:pt x="2548268" y="703620"/>
                  </a:lnTo>
                  <a:lnTo>
                    <a:pt x="2548268" y="705741"/>
                  </a:lnTo>
                  <a:lnTo>
                    <a:pt x="2550308" y="724748"/>
                  </a:lnTo>
                  <a:lnTo>
                    <a:pt x="2550308" y="722626"/>
                  </a:lnTo>
                  <a:lnTo>
                    <a:pt x="2550308" y="728962"/>
                  </a:lnTo>
                  <a:lnTo>
                    <a:pt x="2550308" y="731054"/>
                  </a:lnTo>
                  <a:lnTo>
                    <a:pt x="2552349" y="731054"/>
                  </a:lnTo>
                  <a:lnTo>
                    <a:pt x="2552349" y="737389"/>
                  </a:lnTo>
                  <a:lnTo>
                    <a:pt x="2552349" y="735297"/>
                  </a:lnTo>
                  <a:lnTo>
                    <a:pt x="2552349" y="733175"/>
                  </a:lnTo>
                  <a:lnTo>
                    <a:pt x="2552349" y="735297"/>
                  </a:lnTo>
                  <a:lnTo>
                    <a:pt x="2554361" y="735297"/>
                  </a:lnTo>
                  <a:lnTo>
                    <a:pt x="2554361" y="726840"/>
                  </a:lnTo>
                  <a:lnTo>
                    <a:pt x="2554361" y="728962"/>
                  </a:lnTo>
                  <a:lnTo>
                    <a:pt x="2556401" y="724748"/>
                  </a:lnTo>
                  <a:lnTo>
                    <a:pt x="2556401" y="726840"/>
                  </a:lnTo>
                  <a:lnTo>
                    <a:pt x="2556401" y="731054"/>
                  </a:lnTo>
                  <a:lnTo>
                    <a:pt x="2556401" y="728962"/>
                  </a:lnTo>
                  <a:lnTo>
                    <a:pt x="2556401" y="724748"/>
                  </a:lnTo>
                  <a:lnTo>
                    <a:pt x="2556401" y="726840"/>
                  </a:lnTo>
                  <a:lnTo>
                    <a:pt x="2556401" y="731054"/>
                  </a:lnTo>
                  <a:lnTo>
                    <a:pt x="2558414" y="728962"/>
                  </a:lnTo>
                  <a:lnTo>
                    <a:pt x="2558414" y="726840"/>
                  </a:lnTo>
                  <a:lnTo>
                    <a:pt x="2558414" y="728962"/>
                  </a:lnTo>
                  <a:lnTo>
                    <a:pt x="2558414" y="733175"/>
                  </a:lnTo>
                  <a:lnTo>
                    <a:pt x="2558414" y="731054"/>
                  </a:lnTo>
                  <a:lnTo>
                    <a:pt x="2560454" y="739570"/>
                  </a:lnTo>
                  <a:lnTo>
                    <a:pt x="2560454" y="737389"/>
                  </a:lnTo>
                  <a:lnTo>
                    <a:pt x="2560454" y="739570"/>
                  </a:lnTo>
                  <a:lnTo>
                    <a:pt x="2562495" y="748027"/>
                  </a:lnTo>
                  <a:lnTo>
                    <a:pt x="2562495" y="750119"/>
                  </a:lnTo>
                  <a:lnTo>
                    <a:pt x="2562495" y="752241"/>
                  </a:lnTo>
                  <a:lnTo>
                    <a:pt x="2564507" y="752241"/>
                  </a:lnTo>
                  <a:lnTo>
                    <a:pt x="2564507" y="750119"/>
                  </a:lnTo>
                  <a:lnTo>
                    <a:pt x="2564507" y="748027"/>
                  </a:lnTo>
                  <a:lnTo>
                    <a:pt x="2566547" y="748027"/>
                  </a:lnTo>
                  <a:lnTo>
                    <a:pt x="2566547" y="750119"/>
                  </a:lnTo>
                  <a:lnTo>
                    <a:pt x="2566547" y="748027"/>
                  </a:lnTo>
                  <a:lnTo>
                    <a:pt x="2566547" y="743784"/>
                  </a:lnTo>
                  <a:lnTo>
                    <a:pt x="2566547" y="745905"/>
                  </a:lnTo>
                  <a:lnTo>
                    <a:pt x="2566547" y="748027"/>
                  </a:lnTo>
                  <a:lnTo>
                    <a:pt x="2568560" y="735297"/>
                  </a:lnTo>
                  <a:lnTo>
                    <a:pt x="2568560" y="737389"/>
                  </a:lnTo>
                  <a:lnTo>
                    <a:pt x="2568560" y="735297"/>
                  </a:lnTo>
                  <a:lnTo>
                    <a:pt x="2568560" y="733175"/>
                  </a:lnTo>
                  <a:lnTo>
                    <a:pt x="2568560" y="731054"/>
                  </a:lnTo>
                  <a:lnTo>
                    <a:pt x="2568560" y="733175"/>
                  </a:lnTo>
                  <a:lnTo>
                    <a:pt x="2568560" y="737389"/>
                  </a:lnTo>
                  <a:lnTo>
                    <a:pt x="2570600" y="735297"/>
                  </a:lnTo>
                  <a:lnTo>
                    <a:pt x="2570600" y="741691"/>
                  </a:lnTo>
                  <a:lnTo>
                    <a:pt x="2570600" y="739570"/>
                  </a:lnTo>
                  <a:lnTo>
                    <a:pt x="2572641" y="737389"/>
                  </a:lnTo>
                  <a:lnTo>
                    <a:pt x="2572641" y="745905"/>
                  </a:lnTo>
                  <a:lnTo>
                    <a:pt x="2574653" y="745905"/>
                  </a:lnTo>
                  <a:lnTo>
                    <a:pt x="2574653" y="743784"/>
                  </a:lnTo>
                  <a:lnTo>
                    <a:pt x="2574653" y="748027"/>
                  </a:lnTo>
                  <a:lnTo>
                    <a:pt x="2576693" y="745905"/>
                  </a:lnTo>
                  <a:lnTo>
                    <a:pt x="2576693" y="741691"/>
                  </a:lnTo>
                  <a:lnTo>
                    <a:pt x="2576693" y="743784"/>
                  </a:lnTo>
                  <a:lnTo>
                    <a:pt x="2576693" y="739570"/>
                  </a:lnTo>
                  <a:lnTo>
                    <a:pt x="2578706" y="737389"/>
                  </a:lnTo>
                  <a:lnTo>
                    <a:pt x="2578706" y="724748"/>
                  </a:lnTo>
                  <a:lnTo>
                    <a:pt x="2580746" y="720504"/>
                  </a:lnTo>
                  <a:lnTo>
                    <a:pt x="2580746" y="724748"/>
                  </a:lnTo>
                  <a:lnTo>
                    <a:pt x="2580746" y="722626"/>
                  </a:lnTo>
                  <a:lnTo>
                    <a:pt x="2580746" y="716291"/>
                  </a:lnTo>
                  <a:lnTo>
                    <a:pt x="2580746" y="718412"/>
                  </a:lnTo>
                  <a:lnTo>
                    <a:pt x="2582758" y="718412"/>
                  </a:lnTo>
                  <a:lnTo>
                    <a:pt x="2582758" y="712077"/>
                  </a:lnTo>
                  <a:lnTo>
                    <a:pt x="2582758" y="714198"/>
                  </a:lnTo>
                  <a:lnTo>
                    <a:pt x="2582758" y="716291"/>
                  </a:lnTo>
                  <a:lnTo>
                    <a:pt x="2582758" y="714198"/>
                  </a:lnTo>
                  <a:lnTo>
                    <a:pt x="2584799" y="716291"/>
                  </a:lnTo>
                  <a:lnTo>
                    <a:pt x="2584799" y="714198"/>
                  </a:lnTo>
                  <a:lnTo>
                    <a:pt x="2584799" y="709955"/>
                  </a:lnTo>
                  <a:lnTo>
                    <a:pt x="2586840" y="709955"/>
                  </a:lnTo>
                  <a:lnTo>
                    <a:pt x="2586840" y="716291"/>
                  </a:lnTo>
                  <a:lnTo>
                    <a:pt x="2586840" y="712077"/>
                  </a:lnTo>
                  <a:lnTo>
                    <a:pt x="2588852" y="699406"/>
                  </a:lnTo>
                  <a:lnTo>
                    <a:pt x="2590892" y="693070"/>
                  </a:lnTo>
                  <a:lnTo>
                    <a:pt x="2590892" y="688798"/>
                  </a:lnTo>
                  <a:lnTo>
                    <a:pt x="2590892" y="686676"/>
                  </a:lnTo>
                  <a:lnTo>
                    <a:pt x="2590892" y="688798"/>
                  </a:lnTo>
                  <a:lnTo>
                    <a:pt x="2590892" y="686676"/>
                  </a:lnTo>
                  <a:lnTo>
                    <a:pt x="2592904" y="671913"/>
                  </a:lnTo>
                  <a:lnTo>
                    <a:pt x="2592904" y="665577"/>
                  </a:lnTo>
                  <a:lnTo>
                    <a:pt x="2592904" y="663485"/>
                  </a:lnTo>
                  <a:lnTo>
                    <a:pt x="2592904" y="665577"/>
                  </a:lnTo>
                  <a:lnTo>
                    <a:pt x="2592904" y="667699"/>
                  </a:lnTo>
                  <a:lnTo>
                    <a:pt x="2594945" y="667699"/>
                  </a:lnTo>
                  <a:lnTo>
                    <a:pt x="2594945" y="665577"/>
                  </a:lnTo>
                  <a:lnTo>
                    <a:pt x="2594945" y="669791"/>
                  </a:lnTo>
                  <a:lnTo>
                    <a:pt x="2594945" y="667699"/>
                  </a:lnTo>
                  <a:lnTo>
                    <a:pt x="2596986" y="659242"/>
                  </a:lnTo>
                  <a:lnTo>
                    <a:pt x="2596986" y="661364"/>
                  </a:lnTo>
                  <a:lnTo>
                    <a:pt x="2598998" y="657150"/>
                  </a:lnTo>
                  <a:lnTo>
                    <a:pt x="2598998" y="650814"/>
                  </a:lnTo>
                  <a:lnTo>
                    <a:pt x="2601038" y="646600"/>
                  </a:lnTo>
                  <a:lnTo>
                    <a:pt x="2601038" y="638084"/>
                  </a:lnTo>
                  <a:lnTo>
                    <a:pt x="2603051" y="610650"/>
                  </a:lnTo>
                  <a:lnTo>
                    <a:pt x="2605091" y="604315"/>
                  </a:lnTo>
                  <a:lnTo>
                    <a:pt x="2605091" y="608529"/>
                  </a:lnTo>
                  <a:lnTo>
                    <a:pt x="2605091" y="606437"/>
                  </a:lnTo>
                  <a:lnTo>
                    <a:pt x="2605091" y="597979"/>
                  </a:lnTo>
                  <a:lnTo>
                    <a:pt x="2605091" y="600101"/>
                  </a:lnTo>
                  <a:lnTo>
                    <a:pt x="2605091" y="597979"/>
                  </a:lnTo>
                  <a:lnTo>
                    <a:pt x="2607132" y="591673"/>
                  </a:lnTo>
                </a:path>
              </a:pathLst>
            </a:custGeom>
            <a:ln w="630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1196237" y="5840105"/>
              <a:ext cx="2607310" cy="968375"/>
            </a:xfrm>
            <a:custGeom>
              <a:avLst/>
              <a:gdLst/>
              <a:ahLst/>
              <a:cxnLst/>
              <a:rect l="l" t="t" r="r" b="b"/>
              <a:pathLst>
                <a:path w="2607310" h="968375">
                  <a:moveTo>
                    <a:pt x="0" y="513467"/>
                  </a:moveTo>
                  <a:lnTo>
                    <a:pt x="2029" y="513467"/>
                  </a:lnTo>
                  <a:lnTo>
                    <a:pt x="272095" y="513467"/>
                  </a:lnTo>
                  <a:lnTo>
                    <a:pt x="272095" y="602222"/>
                  </a:lnTo>
                  <a:lnTo>
                    <a:pt x="272095" y="593706"/>
                  </a:lnTo>
                  <a:lnTo>
                    <a:pt x="272095" y="589493"/>
                  </a:lnTo>
                  <a:lnTo>
                    <a:pt x="272095" y="591614"/>
                  </a:lnTo>
                  <a:lnTo>
                    <a:pt x="272095" y="593706"/>
                  </a:lnTo>
                  <a:lnTo>
                    <a:pt x="274136" y="589493"/>
                  </a:lnTo>
                  <a:lnTo>
                    <a:pt x="274136" y="593706"/>
                  </a:lnTo>
                  <a:lnTo>
                    <a:pt x="274136" y="477517"/>
                  </a:lnTo>
                  <a:lnTo>
                    <a:pt x="278188" y="574729"/>
                  </a:lnTo>
                  <a:lnTo>
                    <a:pt x="280200" y="578943"/>
                  </a:lnTo>
                  <a:lnTo>
                    <a:pt x="280200" y="572608"/>
                  </a:lnTo>
                  <a:lnTo>
                    <a:pt x="280200" y="568394"/>
                  </a:lnTo>
                  <a:lnTo>
                    <a:pt x="282241" y="591614"/>
                  </a:lnTo>
                  <a:lnTo>
                    <a:pt x="284282" y="593706"/>
                  </a:lnTo>
                  <a:lnTo>
                    <a:pt x="286294" y="595828"/>
                  </a:lnTo>
                  <a:lnTo>
                    <a:pt x="288334" y="593706"/>
                  </a:lnTo>
                  <a:lnTo>
                    <a:pt x="290347" y="589493"/>
                  </a:lnTo>
                  <a:lnTo>
                    <a:pt x="290347" y="591614"/>
                  </a:lnTo>
                  <a:lnTo>
                    <a:pt x="292387" y="587371"/>
                  </a:lnTo>
                  <a:lnTo>
                    <a:pt x="292387" y="581065"/>
                  </a:lnTo>
                  <a:lnTo>
                    <a:pt x="292387" y="608558"/>
                  </a:lnTo>
                  <a:lnTo>
                    <a:pt x="294428" y="602222"/>
                  </a:lnTo>
                  <a:lnTo>
                    <a:pt x="294428" y="597920"/>
                  </a:lnTo>
                  <a:lnTo>
                    <a:pt x="296440" y="593706"/>
                  </a:lnTo>
                  <a:lnTo>
                    <a:pt x="296440" y="610680"/>
                  </a:lnTo>
                  <a:lnTo>
                    <a:pt x="296440" y="633870"/>
                  </a:lnTo>
                  <a:lnTo>
                    <a:pt x="296440" y="612772"/>
                  </a:lnTo>
                  <a:lnTo>
                    <a:pt x="296440" y="610680"/>
                  </a:lnTo>
                  <a:lnTo>
                    <a:pt x="298480" y="568394"/>
                  </a:lnTo>
                  <a:lnTo>
                    <a:pt x="298480" y="481731"/>
                  </a:lnTo>
                  <a:lnTo>
                    <a:pt x="300493" y="614893"/>
                  </a:lnTo>
                  <a:lnTo>
                    <a:pt x="304574" y="519802"/>
                  </a:lnTo>
                  <a:lnTo>
                    <a:pt x="304574" y="526108"/>
                  </a:lnTo>
                  <a:lnTo>
                    <a:pt x="306586" y="524016"/>
                  </a:lnTo>
                  <a:lnTo>
                    <a:pt x="306586" y="519802"/>
                  </a:lnTo>
                  <a:lnTo>
                    <a:pt x="306586" y="524016"/>
                  </a:lnTo>
                  <a:lnTo>
                    <a:pt x="306586" y="532444"/>
                  </a:lnTo>
                  <a:lnTo>
                    <a:pt x="306586" y="528230"/>
                  </a:lnTo>
                  <a:lnTo>
                    <a:pt x="308626" y="485974"/>
                  </a:lnTo>
                  <a:lnTo>
                    <a:pt x="310639" y="469089"/>
                  </a:lnTo>
                  <a:lnTo>
                    <a:pt x="312736" y="450083"/>
                  </a:lnTo>
                  <a:lnTo>
                    <a:pt x="312736" y="439475"/>
                  </a:lnTo>
                  <a:lnTo>
                    <a:pt x="314776" y="407827"/>
                  </a:lnTo>
                  <a:lnTo>
                    <a:pt x="314776" y="405705"/>
                  </a:lnTo>
                  <a:lnTo>
                    <a:pt x="314776" y="403583"/>
                  </a:lnTo>
                  <a:lnTo>
                    <a:pt x="314776" y="412041"/>
                  </a:lnTo>
                  <a:lnTo>
                    <a:pt x="316817" y="384548"/>
                  </a:lnTo>
                  <a:lnTo>
                    <a:pt x="316817" y="371877"/>
                  </a:lnTo>
                  <a:lnTo>
                    <a:pt x="316817" y="407827"/>
                  </a:lnTo>
                  <a:lnTo>
                    <a:pt x="318829" y="388761"/>
                  </a:lnTo>
                  <a:lnTo>
                    <a:pt x="320870" y="329591"/>
                  </a:lnTo>
                  <a:lnTo>
                    <a:pt x="322882" y="276786"/>
                  </a:lnTo>
                  <a:lnTo>
                    <a:pt x="322882" y="209188"/>
                  </a:lnTo>
                  <a:lnTo>
                    <a:pt x="324922" y="264115"/>
                  </a:lnTo>
                  <a:lnTo>
                    <a:pt x="324922" y="344384"/>
                  </a:lnTo>
                  <a:lnTo>
                    <a:pt x="328975" y="173238"/>
                  </a:lnTo>
                  <a:lnTo>
                    <a:pt x="331016" y="198638"/>
                  </a:lnTo>
                  <a:lnTo>
                    <a:pt x="331016" y="196458"/>
                  </a:lnTo>
                  <a:lnTo>
                    <a:pt x="331016" y="192244"/>
                  </a:lnTo>
                  <a:lnTo>
                    <a:pt x="331016" y="211309"/>
                  </a:lnTo>
                  <a:lnTo>
                    <a:pt x="331016" y="217615"/>
                  </a:lnTo>
                  <a:lnTo>
                    <a:pt x="333028" y="135195"/>
                  </a:lnTo>
                  <a:lnTo>
                    <a:pt x="333028" y="133074"/>
                  </a:lnTo>
                  <a:lnTo>
                    <a:pt x="335068" y="135195"/>
                  </a:lnTo>
                  <a:lnTo>
                    <a:pt x="335068" y="133074"/>
                  </a:lnTo>
                  <a:lnTo>
                    <a:pt x="337081" y="124646"/>
                  </a:lnTo>
                  <a:lnTo>
                    <a:pt x="337081" y="128860"/>
                  </a:lnTo>
                  <a:lnTo>
                    <a:pt x="337081" y="122524"/>
                  </a:lnTo>
                  <a:lnTo>
                    <a:pt x="337081" y="120432"/>
                  </a:lnTo>
                  <a:lnTo>
                    <a:pt x="339121" y="97153"/>
                  </a:lnTo>
                  <a:lnTo>
                    <a:pt x="339121" y="95031"/>
                  </a:lnTo>
                  <a:lnTo>
                    <a:pt x="339121" y="114097"/>
                  </a:lnTo>
                  <a:lnTo>
                    <a:pt x="341162" y="92910"/>
                  </a:lnTo>
                  <a:lnTo>
                    <a:pt x="341162" y="88696"/>
                  </a:lnTo>
                  <a:lnTo>
                    <a:pt x="341162" y="99334"/>
                  </a:lnTo>
                  <a:lnTo>
                    <a:pt x="341162" y="114097"/>
                  </a:lnTo>
                  <a:lnTo>
                    <a:pt x="343174" y="95031"/>
                  </a:lnTo>
                  <a:lnTo>
                    <a:pt x="345215" y="76055"/>
                  </a:lnTo>
                  <a:lnTo>
                    <a:pt x="345215" y="78147"/>
                  </a:lnTo>
                  <a:lnTo>
                    <a:pt x="345215" y="76055"/>
                  </a:lnTo>
                  <a:lnTo>
                    <a:pt x="345215" y="31647"/>
                  </a:lnTo>
                  <a:lnTo>
                    <a:pt x="345215" y="46440"/>
                  </a:lnTo>
                  <a:lnTo>
                    <a:pt x="347227" y="63384"/>
                  </a:lnTo>
                  <a:lnTo>
                    <a:pt x="347227" y="61262"/>
                  </a:lnTo>
                  <a:lnTo>
                    <a:pt x="347227" y="21098"/>
                  </a:lnTo>
                  <a:lnTo>
                    <a:pt x="349267" y="158475"/>
                  </a:lnTo>
                  <a:lnTo>
                    <a:pt x="351308" y="130982"/>
                  </a:lnTo>
                  <a:lnTo>
                    <a:pt x="353320" y="63384"/>
                  </a:lnTo>
                  <a:lnTo>
                    <a:pt x="353320" y="57048"/>
                  </a:lnTo>
                  <a:lnTo>
                    <a:pt x="353320" y="0"/>
                  </a:lnTo>
                  <a:lnTo>
                    <a:pt x="355361" y="135195"/>
                  </a:lnTo>
                  <a:lnTo>
                    <a:pt x="357373" y="86604"/>
                  </a:lnTo>
                  <a:lnTo>
                    <a:pt x="357373" y="88696"/>
                  </a:lnTo>
                  <a:lnTo>
                    <a:pt x="357373" y="86604"/>
                  </a:lnTo>
                  <a:lnTo>
                    <a:pt x="357373" y="67597"/>
                  </a:lnTo>
                  <a:lnTo>
                    <a:pt x="357373" y="73933"/>
                  </a:lnTo>
                  <a:lnTo>
                    <a:pt x="359413" y="82361"/>
                  </a:lnTo>
                  <a:lnTo>
                    <a:pt x="359413" y="122524"/>
                  </a:lnTo>
                  <a:lnTo>
                    <a:pt x="361454" y="139409"/>
                  </a:lnTo>
                  <a:lnTo>
                    <a:pt x="361454" y="137317"/>
                  </a:lnTo>
                  <a:lnTo>
                    <a:pt x="361454" y="139409"/>
                  </a:lnTo>
                  <a:lnTo>
                    <a:pt x="361454" y="137317"/>
                  </a:lnTo>
                  <a:lnTo>
                    <a:pt x="361454" y="143623"/>
                  </a:lnTo>
                  <a:lnTo>
                    <a:pt x="361454" y="141531"/>
                  </a:lnTo>
                  <a:lnTo>
                    <a:pt x="361454" y="143623"/>
                  </a:lnTo>
                  <a:lnTo>
                    <a:pt x="363466" y="150047"/>
                  </a:lnTo>
                  <a:lnTo>
                    <a:pt x="363466" y="145745"/>
                  </a:lnTo>
                  <a:lnTo>
                    <a:pt x="363466" y="160596"/>
                  </a:lnTo>
                  <a:lnTo>
                    <a:pt x="365507" y="181695"/>
                  </a:lnTo>
                  <a:lnTo>
                    <a:pt x="365507" y="183787"/>
                  </a:lnTo>
                  <a:lnTo>
                    <a:pt x="365507" y="192244"/>
                  </a:lnTo>
                  <a:lnTo>
                    <a:pt x="365507" y="194336"/>
                  </a:lnTo>
                  <a:lnTo>
                    <a:pt x="367519" y="198638"/>
                  </a:lnTo>
                  <a:lnTo>
                    <a:pt x="367519" y="196458"/>
                  </a:lnTo>
                  <a:lnTo>
                    <a:pt x="367519" y="200760"/>
                  </a:lnTo>
                  <a:lnTo>
                    <a:pt x="369559" y="217615"/>
                  </a:lnTo>
                  <a:lnTo>
                    <a:pt x="369559" y="192244"/>
                  </a:lnTo>
                  <a:lnTo>
                    <a:pt x="369559" y="162688"/>
                  </a:lnTo>
                  <a:lnTo>
                    <a:pt x="373612" y="287335"/>
                  </a:lnTo>
                  <a:lnTo>
                    <a:pt x="373612" y="331713"/>
                  </a:lnTo>
                  <a:lnTo>
                    <a:pt x="373612" y="361327"/>
                  </a:lnTo>
                  <a:lnTo>
                    <a:pt x="375653" y="308493"/>
                  </a:lnTo>
                  <a:lnTo>
                    <a:pt x="375653" y="310614"/>
                  </a:lnTo>
                  <a:lnTo>
                    <a:pt x="377665" y="314828"/>
                  </a:lnTo>
                  <a:lnTo>
                    <a:pt x="377665" y="312736"/>
                  </a:lnTo>
                  <a:lnTo>
                    <a:pt x="377665" y="253566"/>
                  </a:lnTo>
                  <a:lnTo>
                    <a:pt x="377665" y="268329"/>
                  </a:lnTo>
                  <a:lnTo>
                    <a:pt x="379705" y="378212"/>
                  </a:lnTo>
                  <a:lnTo>
                    <a:pt x="379705" y="397189"/>
                  </a:lnTo>
                  <a:lnTo>
                    <a:pt x="379705" y="437353"/>
                  </a:lnTo>
                  <a:lnTo>
                    <a:pt x="379705" y="401491"/>
                  </a:lnTo>
                  <a:lnTo>
                    <a:pt x="381718" y="378212"/>
                  </a:lnTo>
                  <a:lnTo>
                    <a:pt x="381718" y="380304"/>
                  </a:lnTo>
                  <a:lnTo>
                    <a:pt x="381718" y="386640"/>
                  </a:lnTo>
                  <a:lnTo>
                    <a:pt x="381718" y="378212"/>
                  </a:lnTo>
                  <a:lnTo>
                    <a:pt x="381718" y="357114"/>
                  </a:lnTo>
                  <a:lnTo>
                    <a:pt x="381718" y="361327"/>
                  </a:lnTo>
                  <a:lnTo>
                    <a:pt x="383758" y="447902"/>
                  </a:lnTo>
                  <a:lnTo>
                    <a:pt x="385799" y="469089"/>
                  </a:lnTo>
                  <a:lnTo>
                    <a:pt x="385799" y="473303"/>
                  </a:lnTo>
                  <a:lnTo>
                    <a:pt x="385799" y="469089"/>
                  </a:lnTo>
                  <a:lnTo>
                    <a:pt x="385799" y="471181"/>
                  </a:lnTo>
                  <a:lnTo>
                    <a:pt x="385799" y="466968"/>
                  </a:lnTo>
                  <a:lnTo>
                    <a:pt x="385799" y="477517"/>
                  </a:lnTo>
                  <a:lnTo>
                    <a:pt x="385799" y="464846"/>
                  </a:lnTo>
                  <a:lnTo>
                    <a:pt x="387811" y="464846"/>
                  </a:lnTo>
                  <a:lnTo>
                    <a:pt x="387811" y="471181"/>
                  </a:lnTo>
                  <a:lnTo>
                    <a:pt x="387811" y="462754"/>
                  </a:lnTo>
                  <a:lnTo>
                    <a:pt x="387811" y="466968"/>
                  </a:lnTo>
                  <a:lnTo>
                    <a:pt x="387811" y="483852"/>
                  </a:lnTo>
                  <a:lnTo>
                    <a:pt x="389852" y="500796"/>
                  </a:lnTo>
                  <a:lnTo>
                    <a:pt x="389852" y="498704"/>
                  </a:lnTo>
                  <a:lnTo>
                    <a:pt x="389852" y="500796"/>
                  </a:lnTo>
                  <a:lnTo>
                    <a:pt x="389852" y="502918"/>
                  </a:lnTo>
                  <a:lnTo>
                    <a:pt x="389852" y="505010"/>
                  </a:lnTo>
                  <a:lnTo>
                    <a:pt x="389852" y="509253"/>
                  </a:lnTo>
                  <a:lnTo>
                    <a:pt x="389852" y="507132"/>
                  </a:lnTo>
                  <a:lnTo>
                    <a:pt x="391864" y="488066"/>
                  </a:lnTo>
                  <a:lnTo>
                    <a:pt x="391864" y="502918"/>
                  </a:lnTo>
                  <a:lnTo>
                    <a:pt x="393904" y="521895"/>
                  </a:lnTo>
                  <a:lnTo>
                    <a:pt x="393904" y="519802"/>
                  </a:lnTo>
                  <a:lnTo>
                    <a:pt x="393904" y="528230"/>
                  </a:lnTo>
                  <a:lnTo>
                    <a:pt x="393904" y="511345"/>
                  </a:lnTo>
                  <a:lnTo>
                    <a:pt x="393904" y="483852"/>
                  </a:lnTo>
                  <a:lnTo>
                    <a:pt x="395945" y="570516"/>
                  </a:lnTo>
                  <a:lnTo>
                    <a:pt x="395945" y="597920"/>
                  </a:lnTo>
                  <a:lnTo>
                    <a:pt x="395945" y="602222"/>
                  </a:lnTo>
                  <a:lnTo>
                    <a:pt x="397957" y="566272"/>
                  </a:lnTo>
                  <a:lnTo>
                    <a:pt x="397957" y="568394"/>
                  </a:lnTo>
                  <a:lnTo>
                    <a:pt x="397957" y="587371"/>
                  </a:lnTo>
                  <a:lnTo>
                    <a:pt x="399998" y="578943"/>
                  </a:lnTo>
                  <a:lnTo>
                    <a:pt x="399998" y="559966"/>
                  </a:lnTo>
                  <a:lnTo>
                    <a:pt x="399998" y="562059"/>
                  </a:lnTo>
                  <a:lnTo>
                    <a:pt x="402010" y="564180"/>
                  </a:lnTo>
                  <a:lnTo>
                    <a:pt x="402010" y="515559"/>
                  </a:lnTo>
                  <a:lnTo>
                    <a:pt x="404050" y="606436"/>
                  </a:lnTo>
                  <a:lnTo>
                    <a:pt x="404050" y="659271"/>
                  </a:lnTo>
                  <a:lnTo>
                    <a:pt x="406091" y="572608"/>
                  </a:lnTo>
                  <a:lnTo>
                    <a:pt x="406091" y="574729"/>
                  </a:lnTo>
                  <a:lnTo>
                    <a:pt x="406091" y="576822"/>
                  </a:lnTo>
                  <a:lnTo>
                    <a:pt x="406091" y="574729"/>
                  </a:lnTo>
                  <a:lnTo>
                    <a:pt x="406091" y="536658"/>
                  </a:lnTo>
                  <a:lnTo>
                    <a:pt x="408188" y="621229"/>
                  </a:lnTo>
                  <a:lnTo>
                    <a:pt x="408188" y="619107"/>
                  </a:lnTo>
                  <a:lnTo>
                    <a:pt x="410200" y="616986"/>
                  </a:lnTo>
                  <a:lnTo>
                    <a:pt x="410200" y="623321"/>
                  </a:lnTo>
                  <a:lnTo>
                    <a:pt x="410200" y="642327"/>
                  </a:lnTo>
                  <a:lnTo>
                    <a:pt x="410200" y="619107"/>
                  </a:lnTo>
                  <a:lnTo>
                    <a:pt x="410200" y="631778"/>
                  </a:lnTo>
                  <a:lnTo>
                    <a:pt x="412241" y="585279"/>
                  </a:lnTo>
                  <a:lnTo>
                    <a:pt x="412241" y="572608"/>
                  </a:lnTo>
                  <a:lnTo>
                    <a:pt x="412241" y="568394"/>
                  </a:lnTo>
                  <a:lnTo>
                    <a:pt x="412241" y="585279"/>
                  </a:lnTo>
                  <a:lnTo>
                    <a:pt x="414253" y="600130"/>
                  </a:lnTo>
                  <a:lnTo>
                    <a:pt x="414253" y="597920"/>
                  </a:lnTo>
                  <a:lnTo>
                    <a:pt x="414253" y="600130"/>
                  </a:lnTo>
                  <a:lnTo>
                    <a:pt x="414253" y="595828"/>
                  </a:lnTo>
                  <a:lnTo>
                    <a:pt x="414253" y="591614"/>
                  </a:lnTo>
                  <a:lnTo>
                    <a:pt x="414253" y="597920"/>
                  </a:lnTo>
                  <a:lnTo>
                    <a:pt x="414253" y="600130"/>
                  </a:lnTo>
                  <a:lnTo>
                    <a:pt x="414253" y="581065"/>
                  </a:lnTo>
                  <a:lnTo>
                    <a:pt x="416294" y="551509"/>
                  </a:lnTo>
                  <a:lnTo>
                    <a:pt x="418334" y="589493"/>
                  </a:lnTo>
                  <a:lnTo>
                    <a:pt x="418334" y="585279"/>
                  </a:lnTo>
                  <a:lnTo>
                    <a:pt x="418334" y="593706"/>
                  </a:lnTo>
                  <a:lnTo>
                    <a:pt x="418334" y="587371"/>
                  </a:lnTo>
                  <a:lnTo>
                    <a:pt x="418334" y="568394"/>
                  </a:lnTo>
                  <a:lnTo>
                    <a:pt x="420346" y="602222"/>
                  </a:lnTo>
                  <a:lnTo>
                    <a:pt x="420346" y="600130"/>
                  </a:lnTo>
                  <a:lnTo>
                    <a:pt x="420346" y="602222"/>
                  </a:lnTo>
                  <a:lnTo>
                    <a:pt x="420346" y="595828"/>
                  </a:lnTo>
                  <a:lnTo>
                    <a:pt x="420346" y="606436"/>
                  </a:lnTo>
                  <a:lnTo>
                    <a:pt x="420346" y="638084"/>
                  </a:lnTo>
                  <a:lnTo>
                    <a:pt x="420346" y="612772"/>
                  </a:lnTo>
                  <a:lnTo>
                    <a:pt x="422387" y="553631"/>
                  </a:lnTo>
                  <a:lnTo>
                    <a:pt x="422387" y="555723"/>
                  </a:lnTo>
                  <a:lnTo>
                    <a:pt x="422387" y="551509"/>
                  </a:lnTo>
                  <a:lnTo>
                    <a:pt x="422387" y="542993"/>
                  </a:lnTo>
                  <a:lnTo>
                    <a:pt x="424399" y="547236"/>
                  </a:lnTo>
                  <a:lnTo>
                    <a:pt x="424399" y="557845"/>
                  </a:lnTo>
                  <a:lnTo>
                    <a:pt x="426440" y="559966"/>
                  </a:lnTo>
                  <a:lnTo>
                    <a:pt x="426440" y="557845"/>
                  </a:lnTo>
                  <a:lnTo>
                    <a:pt x="426440" y="532444"/>
                  </a:lnTo>
                  <a:lnTo>
                    <a:pt x="426440" y="536658"/>
                  </a:lnTo>
                  <a:lnTo>
                    <a:pt x="428480" y="576822"/>
                  </a:lnTo>
                  <a:lnTo>
                    <a:pt x="428480" y="574729"/>
                  </a:lnTo>
                  <a:lnTo>
                    <a:pt x="428480" y="570516"/>
                  </a:lnTo>
                  <a:lnTo>
                    <a:pt x="428480" y="578943"/>
                  </a:lnTo>
                  <a:lnTo>
                    <a:pt x="428480" y="616986"/>
                  </a:lnTo>
                  <a:lnTo>
                    <a:pt x="430492" y="536658"/>
                  </a:lnTo>
                  <a:lnTo>
                    <a:pt x="430492" y="540901"/>
                  </a:lnTo>
                  <a:lnTo>
                    <a:pt x="430492" y="538779"/>
                  </a:lnTo>
                  <a:lnTo>
                    <a:pt x="430492" y="498704"/>
                  </a:lnTo>
                  <a:lnTo>
                    <a:pt x="432533" y="585279"/>
                  </a:lnTo>
                  <a:lnTo>
                    <a:pt x="432533" y="583157"/>
                  </a:lnTo>
                  <a:lnTo>
                    <a:pt x="434545" y="570516"/>
                  </a:lnTo>
                  <a:lnTo>
                    <a:pt x="434545" y="572608"/>
                  </a:lnTo>
                  <a:lnTo>
                    <a:pt x="434545" y="604344"/>
                  </a:lnTo>
                  <a:lnTo>
                    <a:pt x="434545" y="568394"/>
                  </a:lnTo>
                  <a:lnTo>
                    <a:pt x="434545" y="576822"/>
                  </a:lnTo>
                  <a:lnTo>
                    <a:pt x="436586" y="530352"/>
                  </a:lnTo>
                  <a:lnTo>
                    <a:pt x="436586" y="534566"/>
                  </a:lnTo>
                  <a:lnTo>
                    <a:pt x="436586" y="526108"/>
                  </a:lnTo>
                  <a:lnTo>
                    <a:pt x="436586" y="511345"/>
                  </a:lnTo>
                  <a:lnTo>
                    <a:pt x="436586" y="513467"/>
                  </a:lnTo>
                  <a:lnTo>
                    <a:pt x="436586" y="536658"/>
                  </a:lnTo>
                  <a:lnTo>
                    <a:pt x="436586" y="534566"/>
                  </a:lnTo>
                  <a:lnTo>
                    <a:pt x="438626" y="564180"/>
                  </a:lnTo>
                  <a:lnTo>
                    <a:pt x="438626" y="562059"/>
                  </a:lnTo>
                  <a:lnTo>
                    <a:pt x="438626" y="574729"/>
                  </a:lnTo>
                  <a:lnTo>
                    <a:pt x="438626" y="566272"/>
                  </a:lnTo>
                  <a:lnTo>
                    <a:pt x="440638" y="517681"/>
                  </a:lnTo>
                  <a:lnTo>
                    <a:pt x="440638" y="524016"/>
                  </a:lnTo>
                  <a:lnTo>
                    <a:pt x="442679" y="574729"/>
                  </a:lnTo>
                  <a:lnTo>
                    <a:pt x="442679" y="568394"/>
                  </a:lnTo>
                  <a:lnTo>
                    <a:pt x="442679" y="574729"/>
                  </a:lnTo>
                  <a:lnTo>
                    <a:pt x="442679" y="591614"/>
                  </a:lnTo>
                  <a:lnTo>
                    <a:pt x="442679" y="589493"/>
                  </a:lnTo>
                  <a:lnTo>
                    <a:pt x="444691" y="581065"/>
                  </a:lnTo>
                  <a:lnTo>
                    <a:pt x="444691" y="583157"/>
                  </a:lnTo>
                  <a:lnTo>
                    <a:pt x="444691" y="585279"/>
                  </a:lnTo>
                  <a:lnTo>
                    <a:pt x="444691" y="576822"/>
                  </a:lnTo>
                  <a:lnTo>
                    <a:pt x="444691" y="581065"/>
                  </a:lnTo>
                  <a:lnTo>
                    <a:pt x="444691" y="612772"/>
                  </a:lnTo>
                  <a:lnTo>
                    <a:pt x="446732" y="557845"/>
                  </a:lnTo>
                  <a:lnTo>
                    <a:pt x="446732" y="559966"/>
                  </a:lnTo>
                  <a:lnTo>
                    <a:pt x="446732" y="562059"/>
                  </a:lnTo>
                  <a:lnTo>
                    <a:pt x="446732" y="566272"/>
                  </a:lnTo>
                  <a:lnTo>
                    <a:pt x="446732" y="553631"/>
                  </a:lnTo>
                  <a:lnTo>
                    <a:pt x="446732" y="538779"/>
                  </a:lnTo>
                  <a:lnTo>
                    <a:pt x="448772" y="568394"/>
                  </a:lnTo>
                  <a:lnTo>
                    <a:pt x="450784" y="614893"/>
                  </a:lnTo>
                  <a:lnTo>
                    <a:pt x="450784" y="612772"/>
                  </a:lnTo>
                  <a:lnTo>
                    <a:pt x="450784" y="614893"/>
                  </a:lnTo>
                  <a:lnTo>
                    <a:pt x="450784" y="612772"/>
                  </a:lnTo>
                  <a:lnTo>
                    <a:pt x="452825" y="629656"/>
                  </a:lnTo>
                  <a:lnTo>
                    <a:pt x="452825" y="631778"/>
                  </a:lnTo>
                  <a:lnTo>
                    <a:pt x="452825" y="644420"/>
                  </a:lnTo>
                  <a:lnTo>
                    <a:pt x="452825" y="661393"/>
                  </a:lnTo>
                  <a:lnTo>
                    <a:pt x="452825" y="635992"/>
                  </a:lnTo>
                  <a:lnTo>
                    <a:pt x="452825" y="640206"/>
                  </a:lnTo>
                  <a:lnTo>
                    <a:pt x="454837" y="625443"/>
                  </a:lnTo>
                  <a:lnTo>
                    <a:pt x="454837" y="627535"/>
                  </a:lnTo>
                  <a:lnTo>
                    <a:pt x="454837" y="644420"/>
                  </a:lnTo>
                  <a:lnTo>
                    <a:pt x="454837" y="635992"/>
                  </a:lnTo>
                  <a:lnTo>
                    <a:pt x="454837" y="606436"/>
                  </a:lnTo>
                  <a:lnTo>
                    <a:pt x="456878" y="693041"/>
                  </a:lnTo>
                  <a:lnTo>
                    <a:pt x="458890" y="682491"/>
                  </a:lnTo>
                  <a:lnTo>
                    <a:pt x="458890" y="688797"/>
                  </a:lnTo>
                  <a:lnTo>
                    <a:pt x="458890" y="720534"/>
                  </a:lnTo>
                  <a:lnTo>
                    <a:pt x="458890" y="680370"/>
                  </a:lnTo>
                  <a:lnTo>
                    <a:pt x="458890" y="682491"/>
                  </a:lnTo>
                  <a:lnTo>
                    <a:pt x="458890" y="676156"/>
                  </a:lnTo>
                  <a:lnTo>
                    <a:pt x="458890" y="657149"/>
                  </a:lnTo>
                  <a:lnTo>
                    <a:pt x="460931" y="682491"/>
                  </a:lnTo>
                  <a:lnTo>
                    <a:pt x="460931" y="661393"/>
                  </a:lnTo>
                  <a:lnTo>
                    <a:pt x="460931" y="657149"/>
                  </a:lnTo>
                  <a:lnTo>
                    <a:pt x="460931" y="695133"/>
                  </a:lnTo>
                  <a:lnTo>
                    <a:pt x="460931" y="682491"/>
                  </a:lnTo>
                  <a:lnTo>
                    <a:pt x="460931" y="703649"/>
                  </a:lnTo>
                  <a:lnTo>
                    <a:pt x="462971" y="743754"/>
                  </a:lnTo>
                  <a:lnTo>
                    <a:pt x="462971" y="745846"/>
                  </a:lnTo>
                  <a:lnTo>
                    <a:pt x="462971" y="764911"/>
                  </a:lnTo>
                  <a:lnTo>
                    <a:pt x="464983" y="722655"/>
                  </a:lnTo>
                  <a:lnTo>
                    <a:pt x="464983" y="712106"/>
                  </a:lnTo>
                  <a:lnTo>
                    <a:pt x="464983" y="722655"/>
                  </a:lnTo>
                  <a:lnTo>
                    <a:pt x="467024" y="771247"/>
                  </a:lnTo>
                  <a:lnTo>
                    <a:pt x="467024" y="769125"/>
                  </a:lnTo>
                  <a:lnTo>
                    <a:pt x="467024" y="762790"/>
                  </a:lnTo>
                  <a:lnTo>
                    <a:pt x="467024" y="792345"/>
                  </a:lnTo>
                  <a:lnTo>
                    <a:pt x="467024" y="807197"/>
                  </a:lnTo>
                  <a:lnTo>
                    <a:pt x="467024" y="805075"/>
                  </a:lnTo>
                  <a:lnTo>
                    <a:pt x="467024" y="796559"/>
                  </a:lnTo>
                  <a:lnTo>
                    <a:pt x="469036" y="777582"/>
                  </a:lnTo>
                  <a:lnTo>
                    <a:pt x="469036" y="781796"/>
                  </a:lnTo>
                  <a:lnTo>
                    <a:pt x="469036" y="783918"/>
                  </a:lnTo>
                  <a:lnTo>
                    <a:pt x="469036" y="775461"/>
                  </a:lnTo>
                  <a:lnTo>
                    <a:pt x="469036" y="788132"/>
                  </a:lnTo>
                  <a:lnTo>
                    <a:pt x="469036" y="794467"/>
                  </a:lnTo>
                  <a:lnTo>
                    <a:pt x="471077" y="777582"/>
                  </a:lnTo>
                  <a:lnTo>
                    <a:pt x="471077" y="779674"/>
                  </a:lnTo>
                  <a:lnTo>
                    <a:pt x="471077" y="796559"/>
                  </a:lnTo>
                  <a:lnTo>
                    <a:pt x="471077" y="794467"/>
                  </a:lnTo>
                  <a:lnTo>
                    <a:pt x="471077" y="800861"/>
                  </a:lnTo>
                  <a:lnTo>
                    <a:pt x="471077" y="809289"/>
                  </a:lnTo>
                  <a:lnTo>
                    <a:pt x="471077" y="807197"/>
                  </a:lnTo>
                  <a:lnTo>
                    <a:pt x="471077" y="777582"/>
                  </a:lnTo>
                  <a:lnTo>
                    <a:pt x="471077" y="779674"/>
                  </a:lnTo>
                  <a:lnTo>
                    <a:pt x="473117" y="860002"/>
                  </a:lnTo>
                  <a:lnTo>
                    <a:pt x="475129" y="864216"/>
                  </a:lnTo>
                  <a:lnTo>
                    <a:pt x="475129" y="860002"/>
                  </a:lnTo>
                  <a:lnTo>
                    <a:pt x="475129" y="862124"/>
                  </a:lnTo>
                  <a:lnTo>
                    <a:pt x="475129" y="876887"/>
                  </a:lnTo>
                  <a:lnTo>
                    <a:pt x="475129" y="874765"/>
                  </a:lnTo>
                  <a:lnTo>
                    <a:pt x="475129" y="860002"/>
                  </a:lnTo>
                  <a:lnTo>
                    <a:pt x="475129" y="862124"/>
                  </a:lnTo>
                  <a:lnTo>
                    <a:pt x="475129" y="855788"/>
                  </a:lnTo>
                  <a:lnTo>
                    <a:pt x="477170" y="855788"/>
                  </a:lnTo>
                  <a:lnTo>
                    <a:pt x="477170" y="857910"/>
                  </a:lnTo>
                  <a:lnTo>
                    <a:pt x="477170" y="862124"/>
                  </a:lnTo>
                  <a:lnTo>
                    <a:pt x="477170" y="876887"/>
                  </a:lnTo>
                  <a:lnTo>
                    <a:pt x="477170" y="874765"/>
                  </a:lnTo>
                  <a:lnTo>
                    <a:pt x="477170" y="870552"/>
                  </a:lnTo>
                  <a:lnTo>
                    <a:pt x="477170" y="879009"/>
                  </a:lnTo>
                  <a:lnTo>
                    <a:pt x="479182" y="874765"/>
                  </a:lnTo>
                  <a:lnTo>
                    <a:pt x="479182" y="876887"/>
                  </a:lnTo>
                  <a:lnTo>
                    <a:pt x="479182" y="874765"/>
                  </a:lnTo>
                  <a:lnTo>
                    <a:pt x="479182" y="876887"/>
                  </a:lnTo>
                  <a:lnTo>
                    <a:pt x="479182" y="885315"/>
                  </a:lnTo>
                  <a:lnTo>
                    <a:pt x="479182" y="876887"/>
                  </a:lnTo>
                  <a:lnTo>
                    <a:pt x="479182" y="857910"/>
                  </a:lnTo>
                  <a:lnTo>
                    <a:pt x="479182" y="874765"/>
                  </a:lnTo>
                  <a:lnTo>
                    <a:pt x="481223" y="917051"/>
                  </a:lnTo>
                  <a:lnTo>
                    <a:pt x="483263" y="897986"/>
                  </a:lnTo>
                  <a:lnTo>
                    <a:pt x="483263" y="904380"/>
                  </a:lnTo>
                  <a:lnTo>
                    <a:pt x="483263" y="933936"/>
                  </a:lnTo>
                  <a:lnTo>
                    <a:pt x="483263" y="870552"/>
                  </a:lnTo>
                  <a:lnTo>
                    <a:pt x="483263" y="872673"/>
                  </a:lnTo>
                  <a:lnTo>
                    <a:pt x="483263" y="876887"/>
                  </a:lnTo>
                  <a:lnTo>
                    <a:pt x="485275" y="906502"/>
                  </a:lnTo>
                  <a:lnTo>
                    <a:pt x="485275" y="885315"/>
                  </a:lnTo>
                  <a:lnTo>
                    <a:pt x="485275" y="879009"/>
                  </a:lnTo>
                  <a:lnTo>
                    <a:pt x="485275" y="908623"/>
                  </a:lnTo>
                  <a:lnTo>
                    <a:pt x="485275" y="919173"/>
                  </a:lnTo>
                  <a:lnTo>
                    <a:pt x="485275" y="904380"/>
                  </a:lnTo>
                  <a:lnTo>
                    <a:pt x="485275" y="900166"/>
                  </a:lnTo>
                  <a:lnTo>
                    <a:pt x="487316" y="950879"/>
                  </a:lnTo>
                  <a:lnTo>
                    <a:pt x="487316" y="942363"/>
                  </a:lnTo>
                  <a:lnTo>
                    <a:pt x="487316" y="953001"/>
                  </a:lnTo>
                  <a:lnTo>
                    <a:pt x="487316" y="963550"/>
                  </a:lnTo>
                  <a:lnTo>
                    <a:pt x="489328" y="908623"/>
                  </a:lnTo>
                  <a:lnTo>
                    <a:pt x="489328" y="910715"/>
                  </a:lnTo>
                  <a:lnTo>
                    <a:pt x="491369" y="927600"/>
                  </a:lnTo>
                  <a:lnTo>
                    <a:pt x="491369" y="921265"/>
                  </a:lnTo>
                  <a:lnTo>
                    <a:pt x="491369" y="910715"/>
                  </a:lnTo>
                  <a:lnTo>
                    <a:pt x="491369" y="961429"/>
                  </a:lnTo>
                  <a:lnTo>
                    <a:pt x="491369" y="967764"/>
                  </a:lnTo>
                  <a:lnTo>
                    <a:pt x="491369" y="931814"/>
                  </a:lnTo>
                  <a:lnTo>
                    <a:pt x="493409" y="897986"/>
                  </a:lnTo>
                  <a:lnTo>
                    <a:pt x="493409" y="906502"/>
                  </a:lnTo>
                  <a:lnTo>
                    <a:pt x="493409" y="887436"/>
                  </a:lnTo>
                  <a:lnTo>
                    <a:pt x="493409" y="889558"/>
                  </a:lnTo>
                  <a:lnTo>
                    <a:pt x="495421" y="912837"/>
                  </a:lnTo>
                  <a:lnTo>
                    <a:pt x="495421" y="908623"/>
                  </a:lnTo>
                  <a:lnTo>
                    <a:pt x="495421" y="919173"/>
                  </a:lnTo>
                  <a:lnTo>
                    <a:pt x="495421" y="917051"/>
                  </a:lnTo>
                  <a:lnTo>
                    <a:pt x="495421" y="893772"/>
                  </a:lnTo>
                  <a:lnTo>
                    <a:pt x="497462" y="931814"/>
                  </a:lnTo>
                  <a:lnTo>
                    <a:pt x="497462" y="929722"/>
                  </a:lnTo>
                  <a:lnTo>
                    <a:pt x="497462" y="919173"/>
                  </a:lnTo>
                  <a:lnTo>
                    <a:pt x="499474" y="919173"/>
                  </a:lnTo>
                  <a:lnTo>
                    <a:pt x="499474" y="912837"/>
                  </a:lnTo>
                  <a:lnTo>
                    <a:pt x="499474" y="906502"/>
                  </a:lnTo>
                  <a:lnTo>
                    <a:pt x="499474" y="917051"/>
                  </a:lnTo>
                  <a:lnTo>
                    <a:pt x="499474" y="931814"/>
                  </a:lnTo>
                  <a:lnTo>
                    <a:pt x="499474" y="927600"/>
                  </a:lnTo>
                  <a:lnTo>
                    <a:pt x="499474" y="895893"/>
                  </a:lnTo>
                  <a:lnTo>
                    <a:pt x="499474" y="897986"/>
                  </a:lnTo>
                  <a:lnTo>
                    <a:pt x="499474" y="881101"/>
                  </a:lnTo>
                  <a:lnTo>
                    <a:pt x="501515" y="868459"/>
                  </a:lnTo>
                  <a:lnTo>
                    <a:pt x="501515" y="872673"/>
                  </a:lnTo>
                  <a:lnTo>
                    <a:pt x="501515" y="870552"/>
                  </a:lnTo>
                  <a:lnTo>
                    <a:pt x="501515" y="864216"/>
                  </a:lnTo>
                  <a:lnTo>
                    <a:pt x="501515" y="868459"/>
                  </a:lnTo>
                  <a:lnTo>
                    <a:pt x="501515" y="885315"/>
                  </a:lnTo>
                  <a:lnTo>
                    <a:pt x="501515" y="881101"/>
                  </a:lnTo>
                  <a:lnTo>
                    <a:pt x="503612" y="836723"/>
                  </a:lnTo>
                  <a:lnTo>
                    <a:pt x="505653" y="847272"/>
                  </a:lnTo>
                  <a:lnTo>
                    <a:pt x="505653" y="857910"/>
                  </a:lnTo>
                  <a:lnTo>
                    <a:pt x="505653" y="847272"/>
                  </a:lnTo>
                  <a:lnTo>
                    <a:pt x="507665" y="817746"/>
                  </a:lnTo>
                  <a:lnTo>
                    <a:pt x="507665" y="830388"/>
                  </a:lnTo>
                  <a:lnTo>
                    <a:pt x="507665" y="845180"/>
                  </a:lnTo>
                  <a:lnTo>
                    <a:pt x="507665" y="821960"/>
                  </a:lnTo>
                  <a:lnTo>
                    <a:pt x="507665" y="781796"/>
                  </a:lnTo>
                  <a:lnTo>
                    <a:pt x="507665" y="783918"/>
                  </a:lnTo>
                  <a:lnTo>
                    <a:pt x="509705" y="807197"/>
                  </a:lnTo>
                  <a:lnTo>
                    <a:pt x="509705" y="805075"/>
                  </a:lnTo>
                  <a:lnTo>
                    <a:pt x="509705" y="775461"/>
                  </a:lnTo>
                  <a:lnTo>
                    <a:pt x="509705" y="811411"/>
                  </a:lnTo>
                  <a:lnTo>
                    <a:pt x="509705" y="790224"/>
                  </a:lnTo>
                  <a:lnTo>
                    <a:pt x="511717" y="817746"/>
                  </a:lnTo>
                  <a:lnTo>
                    <a:pt x="511717" y="815625"/>
                  </a:lnTo>
                  <a:lnTo>
                    <a:pt x="511717" y="777582"/>
                  </a:lnTo>
                  <a:lnTo>
                    <a:pt x="511717" y="796559"/>
                  </a:lnTo>
                  <a:lnTo>
                    <a:pt x="511717" y="800861"/>
                  </a:lnTo>
                  <a:lnTo>
                    <a:pt x="513758" y="720534"/>
                  </a:lnTo>
                  <a:lnTo>
                    <a:pt x="513758" y="722655"/>
                  </a:lnTo>
                  <a:lnTo>
                    <a:pt x="515799" y="722655"/>
                  </a:lnTo>
                  <a:lnTo>
                    <a:pt x="515799" y="699435"/>
                  </a:lnTo>
                  <a:lnTo>
                    <a:pt x="515799" y="726869"/>
                  </a:lnTo>
                  <a:lnTo>
                    <a:pt x="515799" y="754362"/>
                  </a:lnTo>
                  <a:lnTo>
                    <a:pt x="515799" y="741632"/>
                  </a:lnTo>
                  <a:lnTo>
                    <a:pt x="517811" y="669820"/>
                  </a:lnTo>
                  <a:lnTo>
                    <a:pt x="517811" y="682491"/>
                  </a:lnTo>
                  <a:lnTo>
                    <a:pt x="517811" y="669820"/>
                  </a:lnTo>
                  <a:lnTo>
                    <a:pt x="517811" y="638084"/>
                  </a:lnTo>
                  <a:lnTo>
                    <a:pt x="517811" y="644420"/>
                  </a:lnTo>
                  <a:lnTo>
                    <a:pt x="519851" y="676156"/>
                  </a:lnTo>
                  <a:lnTo>
                    <a:pt x="519851" y="665607"/>
                  </a:lnTo>
                  <a:lnTo>
                    <a:pt x="519851" y="671942"/>
                  </a:lnTo>
                  <a:lnTo>
                    <a:pt x="519851" y="661393"/>
                  </a:lnTo>
                  <a:lnTo>
                    <a:pt x="521864" y="663485"/>
                  </a:lnTo>
                  <a:lnTo>
                    <a:pt x="521864" y="661393"/>
                  </a:lnTo>
                  <a:lnTo>
                    <a:pt x="521864" y="665607"/>
                  </a:lnTo>
                  <a:lnTo>
                    <a:pt x="521864" y="661393"/>
                  </a:lnTo>
                  <a:lnTo>
                    <a:pt x="521864" y="621229"/>
                  </a:lnTo>
                  <a:lnTo>
                    <a:pt x="523904" y="623321"/>
                  </a:lnTo>
                  <a:lnTo>
                    <a:pt x="523904" y="604344"/>
                  </a:lnTo>
                  <a:lnTo>
                    <a:pt x="523904" y="627535"/>
                  </a:lnTo>
                  <a:lnTo>
                    <a:pt x="523904" y="591614"/>
                  </a:lnTo>
                  <a:lnTo>
                    <a:pt x="523904" y="593706"/>
                  </a:lnTo>
                  <a:lnTo>
                    <a:pt x="523904" y="576822"/>
                  </a:lnTo>
                  <a:lnTo>
                    <a:pt x="525916" y="566272"/>
                  </a:lnTo>
                  <a:lnTo>
                    <a:pt x="525916" y="564180"/>
                  </a:lnTo>
                  <a:lnTo>
                    <a:pt x="525916" y="568394"/>
                  </a:lnTo>
                  <a:lnTo>
                    <a:pt x="525916" y="564180"/>
                  </a:lnTo>
                  <a:lnTo>
                    <a:pt x="525916" y="547236"/>
                  </a:lnTo>
                  <a:lnTo>
                    <a:pt x="525916" y="583157"/>
                  </a:lnTo>
                  <a:lnTo>
                    <a:pt x="525916" y="581065"/>
                  </a:lnTo>
                  <a:lnTo>
                    <a:pt x="529997" y="498704"/>
                  </a:lnTo>
                  <a:lnTo>
                    <a:pt x="532010" y="498704"/>
                  </a:lnTo>
                  <a:lnTo>
                    <a:pt x="532010" y="515559"/>
                  </a:lnTo>
                  <a:lnTo>
                    <a:pt x="532010" y="473303"/>
                  </a:lnTo>
                  <a:lnTo>
                    <a:pt x="532010" y="464846"/>
                  </a:lnTo>
                  <a:lnTo>
                    <a:pt x="532010" y="469089"/>
                  </a:lnTo>
                  <a:lnTo>
                    <a:pt x="534050" y="496523"/>
                  </a:lnTo>
                  <a:lnTo>
                    <a:pt x="534050" y="494402"/>
                  </a:lnTo>
                  <a:lnTo>
                    <a:pt x="534050" y="490188"/>
                  </a:lnTo>
                  <a:lnTo>
                    <a:pt x="534050" y="466968"/>
                  </a:lnTo>
                  <a:lnTo>
                    <a:pt x="534050" y="471181"/>
                  </a:lnTo>
                  <a:lnTo>
                    <a:pt x="534050" y="494402"/>
                  </a:lnTo>
                  <a:lnTo>
                    <a:pt x="534050" y="481731"/>
                  </a:lnTo>
                  <a:lnTo>
                    <a:pt x="534050" y="492280"/>
                  </a:lnTo>
                  <a:lnTo>
                    <a:pt x="536062" y="490188"/>
                  </a:lnTo>
                  <a:lnTo>
                    <a:pt x="536062" y="460632"/>
                  </a:lnTo>
                  <a:lnTo>
                    <a:pt x="536062" y="443688"/>
                  </a:lnTo>
                  <a:lnTo>
                    <a:pt x="536062" y="464846"/>
                  </a:lnTo>
                  <a:lnTo>
                    <a:pt x="536062" y="466968"/>
                  </a:lnTo>
                  <a:lnTo>
                    <a:pt x="536062" y="456418"/>
                  </a:lnTo>
                  <a:lnTo>
                    <a:pt x="538103" y="422590"/>
                  </a:lnTo>
                  <a:lnTo>
                    <a:pt x="538103" y="435261"/>
                  </a:lnTo>
                  <a:lnTo>
                    <a:pt x="538103" y="412041"/>
                  </a:lnTo>
                  <a:lnTo>
                    <a:pt x="538103" y="399370"/>
                  </a:lnTo>
                  <a:lnTo>
                    <a:pt x="540143" y="409919"/>
                  </a:lnTo>
                  <a:lnTo>
                    <a:pt x="540143" y="403583"/>
                  </a:lnTo>
                  <a:lnTo>
                    <a:pt x="540143" y="386640"/>
                  </a:lnTo>
                  <a:lnTo>
                    <a:pt x="540143" y="409919"/>
                  </a:lnTo>
                  <a:lnTo>
                    <a:pt x="540143" y="439475"/>
                  </a:lnTo>
                  <a:lnTo>
                    <a:pt x="540143" y="435261"/>
                  </a:lnTo>
                  <a:lnTo>
                    <a:pt x="542156" y="388761"/>
                  </a:lnTo>
                  <a:lnTo>
                    <a:pt x="542156" y="405705"/>
                  </a:lnTo>
                  <a:lnTo>
                    <a:pt x="542156" y="365541"/>
                  </a:lnTo>
                  <a:lnTo>
                    <a:pt x="542156" y="352870"/>
                  </a:lnTo>
                  <a:lnTo>
                    <a:pt x="542156" y="371877"/>
                  </a:lnTo>
                  <a:lnTo>
                    <a:pt x="544196" y="414133"/>
                  </a:lnTo>
                  <a:lnTo>
                    <a:pt x="544196" y="399370"/>
                  </a:lnTo>
                  <a:lnTo>
                    <a:pt x="544196" y="416254"/>
                  </a:lnTo>
                  <a:lnTo>
                    <a:pt x="546208" y="409919"/>
                  </a:lnTo>
                  <a:lnTo>
                    <a:pt x="546208" y="403583"/>
                  </a:lnTo>
                  <a:lnTo>
                    <a:pt x="546208" y="384548"/>
                  </a:lnTo>
                  <a:lnTo>
                    <a:pt x="546208" y="354992"/>
                  </a:lnTo>
                  <a:lnTo>
                    <a:pt x="548249" y="361327"/>
                  </a:lnTo>
                  <a:lnTo>
                    <a:pt x="548249" y="359206"/>
                  </a:lnTo>
                  <a:lnTo>
                    <a:pt x="548249" y="348656"/>
                  </a:lnTo>
                  <a:lnTo>
                    <a:pt x="548249" y="344384"/>
                  </a:lnTo>
                  <a:lnTo>
                    <a:pt x="548249" y="346476"/>
                  </a:lnTo>
                  <a:lnTo>
                    <a:pt x="550289" y="354992"/>
                  </a:lnTo>
                  <a:lnTo>
                    <a:pt x="550289" y="350778"/>
                  </a:lnTo>
                  <a:lnTo>
                    <a:pt x="550289" y="361327"/>
                  </a:lnTo>
                  <a:lnTo>
                    <a:pt x="550289" y="359206"/>
                  </a:lnTo>
                  <a:lnTo>
                    <a:pt x="550289" y="338048"/>
                  </a:lnTo>
                  <a:lnTo>
                    <a:pt x="550289" y="380304"/>
                  </a:lnTo>
                  <a:lnTo>
                    <a:pt x="550289" y="378212"/>
                  </a:lnTo>
                  <a:lnTo>
                    <a:pt x="552302" y="348656"/>
                  </a:lnTo>
                  <a:lnTo>
                    <a:pt x="552302" y="350778"/>
                  </a:lnTo>
                  <a:lnTo>
                    <a:pt x="552302" y="342262"/>
                  </a:lnTo>
                  <a:lnTo>
                    <a:pt x="552302" y="346476"/>
                  </a:lnTo>
                  <a:lnTo>
                    <a:pt x="552302" y="354992"/>
                  </a:lnTo>
                  <a:lnTo>
                    <a:pt x="552302" y="352870"/>
                  </a:lnTo>
                  <a:lnTo>
                    <a:pt x="554342" y="323285"/>
                  </a:lnTo>
                  <a:lnTo>
                    <a:pt x="554342" y="331713"/>
                  </a:lnTo>
                  <a:lnTo>
                    <a:pt x="554342" y="350778"/>
                  </a:lnTo>
                  <a:lnTo>
                    <a:pt x="556354" y="354992"/>
                  </a:lnTo>
                  <a:lnTo>
                    <a:pt x="556354" y="365541"/>
                  </a:lnTo>
                  <a:lnTo>
                    <a:pt x="556354" y="363449"/>
                  </a:lnTo>
                  <a:lnTo>
                    <a:pt x="556354" y="340140"/>
                  </a:lnTo>
                  <a:lnTo>
                    <a:pt x="556354" y="335927"/>
                  </a:lnTo>
                  <a:lnTo>
                    <a:pt x="558395" y="371877"/>
                  </a:lnTo>
                  <a:lnTo>
                    <a:pt x="558395" y="369755"/>
                  </a:lnTo>
                  <a:lnTo>
                    <a:pt x="558395" y="348656"/>
                  </a:lnTo>
                  <a:lnTo>
                    <a:pt x="558395" y="367663"/>
                  </a:lnTo>
                  <a:lnTo>
                    <a:pt x="558395" y="365541"/>
                  </a:lnTo>
                  <a:lnTo>
                    <a:pt x="558395" y="369755"/>
                  </a:lnTo>
                  <a:lnTo>
                    <a:pt x="560435" y="363449"/>
                  </a:lnTo>
                  <a:lnTo>
                    <a:pt x="560435" y="333834"/>
                  </a:lnTo>
                  <a:lnTo>
                    <a:pt x="560435" y="335927"/>
                  </a:lnTo>
                  <a:lnTo>
                    <a:pt x="560435" y="357114"/>
                  </a:lnTo>
                  <a:lnTo>
                    <a:pt x="562448" y="325377"/>
                  </a:lnTo>
                  <a:lnTo>
                    <a:pt x="562448" y="344384"/>
                  </a:lnTo>
                  <a:lnTo>
                    <a:pt x="562448" y="338048"/>
                  </a:lnTo>
                  <a:lnTo>
                    <a:pt x="562448" y="323285"/>
                  </a:lnTo>
                  <a:lnTo>
                    <a:pt x="564488" y="352870"/>
                  </a:lnTo>
                  <a:lnTo>
                    <a:pt x="564488" y="344384"/>
                  </a:lnTo>
                  <a:lnTo>
                    <a:pt x="564488" y="331713"/>
                  </a:lnTo>
                  <a:lnTo>
                    <a:pt x="564488" y="342262"/>
                  </a:lnTo>
                  <a:lnTo>
                    <a:pt x="564488" y="382426"/>
                  </a:lnTo>
                  <a:lnTo>
                    <a:pt x="564488" y="380304"/>
                  </a:lnTo>
                  <a:lnTo>
                    <a:pt x="566500" y="361327"/>
                  </a:lnTo>
                  <a:lnTo>
                    <a:pt x="566500" y="382426"/>
                  </a:lnTo>
                  <a:lnTo>
                    <a:pt x="566500" y="363449"/>
                  </a:lnTo>
                  <a:lnTo>
                    <a:pt x="566500" y="327499"/>
                  </a:lnTo>
                  <a:lnTo>
                    <a:pt x="566500" y="329591"/>
                  </a:lnTo>
                  <a:lnTo>
                    <a:pt x="568541" y="392975"/>
                  </a:lnTo>
                  <a:lnTo>
                    <a:pt x="568541" y="380304"/>
                  </a:lnTo>
                  <a:lnTo>
                    <a:pt x="568541" y="373998"/>
                  </a:lnTo>
                  <a:lnTo>
                    <a:pt x="568541" y="395097"/>
                  </a:lnTo>
                  <a:lnTo>
                    <a:pt x="570582" y="409919"/>
                  </a:lnTo>
                  <a:lnTo>
                    <a:pt x="570582" y="386640"/>
                  </a:lnTo>
                  <a:lnTo>
                    <a:pt x="570582" y="342262"/>
                  </a:lnTo>
                  <a:lnTo>
                    <a:pt x="570582" y="344384"/>
                  </a:lnTo>
                  <a:lnTo>
                    <a:pt x="572594" y="354992"/>
                  </a:lnTo>
                  <a:lnTo>
                    <a:pt x="572594" y="344384"/>
                  </a:lnTo>
                  <a:lnTo>
                    <a:pt x="572594" y="348656"/>
                  </a:lnTo>
                  <a:lnTo>
                    <a:pt x="572594" y="350778"/>
                  </a:lnTo>
                  <a:lnTo>
                    <a:pt x="574634" y="382426"/>
                  </a:lnTo>
                  <a:lnTo>
                    <a:pt x="574634" y="378212"/>
                  </a:lnTo>
                  <a:lnTo>
                    <a:pt x="574634" y="376091"/>
                  </a:lnTo>
                  <a:lnTo>
                    <a:pt x="574634" y="378212"/>
                  </a:lnTo>
                  <a:lnTo>
                    <a:pt x="574634" y="388761"/>
                  </a:lnTo>
                  <a:lnTo>
                    <a:pt x="574634" y="378212"/>
                  </a:lnTo>
                  <a:lnTo>
                    <a:pt x="574634" y="369755"/>
                  </a:lnTo>
                  <a:lnTo>
                    <a:pt x="574634" y="384548"/>
                  </a:lnTo>
                  <a:lnTo>
                    <a:pt x="574634" y="397189"/>
                  </a:lnTo>
                  <a:lnTo>
                    <a:pt x="576646" y="395097"/>
                  </a:lnTo>
                  <a:lnTo>
                    <a:pt x="576646" y="373998"/>
                  </a:lnTo>
                  <a:lnTo>
                    <a:pt x="576646" y="376091"/>
                  </a:lnTo>
                  <a:lnTo>
                    <a:pt x="576646" y="369755"/>
                  </a:lnTo>
                  <a:lnTo>
                    <a:pt x="576646" y="371877"/>
                  </a:lnTo>
                  <a:lnTo>
                    <a:pt x="576646" y="388761"/>
                  </a:lnTo>
                  <a:lnTo>
                    <a:pt x="578687" y="361327"/>
                  </a:lnTo>
                  <a:lnTo>
                    <a:pt x="578687" y="346476"/>
                  </a:lnTo>
                  <a:lnTo>
                    <a:pt x="578687" y="361327"/>
                  </a:lnTo>
                  <a:lnTo>
                    <a:pt x="578687" y="399370"/>
                  </a:lnTo>
                  <a:lnTo>
                    <a:pt x="580699" y="407827"/>
                  </a:lnTo>
                  <a:lnTo>
                    <a:pt x="580699" y="401491"/>
                  </a:lnTo>
                  <a:lnTo>
                    <a:pt x="580699" y="399370"/>
                  </a:lnTo>
                  <a:lnTo>
                    <a:pt x="580699" y="401491"/>
                  </a:lnTo>
                  <a:lnTo>
                    <a:pt x="580699" y="407827"/>
                  </a:lnTo>
                  <a:lnTo>
                    <a:pt x="580699" y="401491"/>
                  </a:lnTo>
                  <a:lnTo>
                    <a:pt x="580699" y="390854"/>
                  </a:lnTo>
                  <a:lnTo>
                    <a:pt x="580699" y="399370"/>
                  </a:lnTo>
                  <a:lnTo>
                    <a:pt x="580699" y="405705"/>
                  </a:lnTo>
                  <a:lnTo>
                    <a:pt x="580699" y="403583"/>
                  </a:lnTo>
                  <a:lnTo>
                    <a:pt x="582740" y="373998"/>
                  </a:lnTo>
                  <a:lnTo>
                    <a:pt x="582740" y="378212"/>
                  </a:lnTo>
                  <a:lnTo>
                    <a:pt x="582740" y="380304"/>
                  </a:lnTo>
                  <a:lnTo>
                    <a:pt x="582740" y="382426"/>
                  </a:lnTo>
                  <a:lnTo>
                    <a:pt x="582740" y="390854"/>
                  </a:lnTo>
                  <a:lnTo>
                    <a:pt x="582740" y="386640"/>
                  </a:lnTo>
                  <a:lnTo>
                    <a:pt x="584780" y="359206"/>
                  </a:lnTo>
                  <a:lnTo>
                    <a:pt x="584780" y="361327"/>
                  </a:lnTo>
                  <a:lnTo>
                    <a:pt x="584780" y="373998"/>
                  </a:lnTo>
                  <a:lnTo>
                    <a:pt x="584780" y="380304"/>
                  </a:lnTo>
                  <a:lnTo>
                    <a:pt x="586793" y="359206"/>
                  </a:lnTo>
                  <a:lnTo>
                    <a:pt x="586793" y="376091"/>
                  </a:lnTo>
                  <a:lnTo>
                    <a:pt x="586793" y="363449"/>
                  </a:lnTo>
                  <a:lnTo>
                    <a:pt x="586793" y="365541"/>
                  </a:lnTo>
                  <a:lnTo>
                    <a:pt x="588833" y="386640"/>
                  </a:lnTo>
                  <a:lnTo>
                    <a:pt x="588833" y="376091"/>
                  </a:lnTo>
                  <a:lnTo>
                    <a:pt x="588833" y="367663"/>
                  </a:lnTo>
                  <a:lnTo>
                    <a:pt x="588833" y="401491"/>
                  </a:lnTo>
                  <a:lnTo>
                    <a:pt x="588833" y="390854"/>
                  </a:lnTo>
                  <a:lnTo>
                    <a:pt x="588833" y="405705"/>
                  </a:lnTo>
                  <a:lnTo>
                    <a:pt x="588833" y="403583"/>
                  </a:lnTo>
                  <a:lnTo>
                    <a:pt x="590845" y="382426"/>
                  </a:lnTo>
                  <a:lnTo>
                    <a:pt x="590845" y="376091"/>
                  </a:lnTo>
                  <a:lnTo>
                    <a:pt x="590845" y="378212"/>
                  </a:lnTo>
                  <a:lnTo>
                    <a:pt x="590845" y="395097"/>
                  </a:lnTo>
                  <a:lnTo>
                    <a:pt x="590845" y="382426"/>
                  </a:lnTo>
                  <a:lnTo>
                    <a:pt x="590845" y="344384"/>
                  </a:lnTo>
                  <a:lnTo>
                    <a:pt x="590845" y="352870"/>
                  </a:lnTo>
                  <a:lnTo>
                    <a:pt x="592886" y="380304"/>
                  </a:lnTo>
                  <a:lnTo>
                    <a:pt x="592886" y="378212"/>
                  </a:lnTo>
                  <a:lnTo>
                    <a:pt x="592886" y="363449"/>
                  </a:lnTo>
                  <a:lnTo>
                    <a:pt x="592886" y="354992"/>
                  </a:lnTo>
                  <a:lnTo>
                    <a:pt x="594926" y="397189"/>
                  </a:lnTo>
                  <a:lnTo>
                    <a:pt x="594926" y="367663"/>
                  </a:lnTo>
                  <a:lnTo>
                    <a:pt x="594926" y="365541"/>
                  </a:lnTo>
                  <a:lnTo>
                    <a:pt x="594926" y="316950"/>
                  </a:lnTo>
                  <a:lnTo>
                    <a:pt x="594926" y="319042"/>
                  </a:lnTo>
                  <a:lnTo>
                    <a:pt x="596939" y="335927"/>
                  </a:lnTo>
                  <a:lnTo>
                    <a:pt x="596939" y="316950"/>
                  </a:lnTo>
                  <a:lnTo>
                    <a:pt x="596939" y="312736"/>
                  </a:lnTo>
                  <a:lnTo>
                    <a:pt x="596939" y="323285"/>
                  </a:lnTo>
                  <a:lnTo>
                    <a:pt x="599036" y="357114"/>
                  </a:lnTo>
                  <a:lnTo>
                    <a:pt x="599036" y="342262"/>
                  </a:lnTo>
                  <a:lnTo>
                    <a:pt x="599036" y="350778"/>
                  </a:lnTo>
                  <a:lnTo>
                    <a:pt x="599036" y="348656"/>
                  </a:lnTo>
                  <a:lnTo>
                    <a:pt x="599036" y="340140"/>
                  </a:lnTo>
                  <a:lnTo>
                    <a:pt x="599036" y="346476"/>
                  </a:lnTo>
                  <a:lnTo>
                    <a:pt x="599036" y="344384"/>
                  </a:lnTo>
                  <a:lnTo>
                    <a:pt x="601076" y="316950"/>
                  </a:lnTo>
                  <a:lnTo>
                    <a:pt x="601076" y="314828"/>
                  </a:lnTo>
                  <a:lnTo>
                    <a:pt x="601076" y="316950"/>
                  </a:lnTo>
                  <a:lnTo>
                    <a:pt x="601076" y="319042"/>
                  </a:lnTo>
                  <a:lnTo>
                    <a:pt x="601076" y="316950"/>
                  </a:lnTo>
                  <a:lnTo>
                    <a:pt x="601076" y="310614"/>
                  </a:lnTo>
                  <a:lnTo>
                    <a:pt x="601076" y="314828"/>
                  </a:lnTo>
                  <a:lnTo>
                    <a:pt x="601076" y="329591"/>
                  </a:lnTo>
                  <a:lnTo>
                    <a:pt x="601076" y="316950"/>
                  </a:lnTo>
                  <a:lnTo>
                    <a:pt x="603089" y="281000"/>
                  </a:lnTo>
                  <a:lnTo>
                    <a:pt x="603089" y="293671"/>
                  </a:lnTo>
                  <a:lnTo>
                    <a:pt x="603089" y="331713"/>
                  </a:lnTo>
                  <a:lnTo>
                    <a:pt x="603089" y="329591"/>
                  </a:lnTo>
                  <a:lnTo>
                    <a:pt x="603089" y="327499"/>
                  </a:lnTo>
                  <a:lnTo>
                    <a:pt x="605129" y="327499"/>
                  </a:lnTo>
                  <a:lnTo>
                    <a:pt x="605129" y="329591"/>
                  </a:lnTo>
                  <a:lnTo>
                    <a:pt x="605129" y="310614"/>
                  </a:lnTo>
                  <a:lnTo>
                    <a:pt x="605129" y="314828"/>
                  </a:lnTo>
                  <a:lnTo>
                    <a:pt x="605129" y="323285"/>
                  </a:lnTo>
                  <a:lnTo>
                    <a:pt x="605129" y="314828"/>
                  </a:lnTo>
                  <a:lnTo>
                    <a:pt x="605129" y="312736"/>
                  </a:lnTo>
                  <a:lnTo>
                    <a:pt x="607170" y="264115"/>
                  </a:lnTo>
                  <a:lnTo>
                    <a:pt x="607170" y="266236"/>
                  </a:lnTo>
                  <a:lnTo>
                    <a:pt x="607170" y="259901"/>
                  </a:lnTo>
                  <a:lnTo>
                    <a:pt x="607170" y="257779"/>
                  </a:lnTo>
                  <a:lnTo>
                    <a:pt x="607170" y="264115"/>
                  </a:lnTo>
                  <a:lnTo>
                    <a:pt x="607170" y="274664"/>
                  </a:lnTo>
                  <a:lnTo>
                    <a:pt x="609182" y="249352"/>
                  </a:lnTo>
                  <a:lnTo>
                    <a:pt x="609182" y="251473"/>
                  </a:lnTo>
                  <a:lnTo>
                    <a:pt x="609182" y="253566"/>
                  </a:lnTo>
                  <a:lnTo>
                    <a:pt x="609182" y="251473"/>
                  </a:lnTo>
                  <a:lnTo>
                    <a:pt x="609182" y="255687"/>
                  </a:lnTo>
                  <a:lnTo>
                    <a:pt x="609182" y="268329"/>
                  </a:lnTo>
                  <a:lnTo>
                    <a:pt x="609182" y="264115"/>
                  </a:lnTo>
                  <a:lnTo>
                    <a:pt x="611222" y="257779"/>
                  </a:lnTo>
                  <a:lnTo>
                    <a:pt x="611222" y="259901"/>
                  </a:lnTo>
                  <a:lnTo>
                    <a:pt x="611222" y="266236"/>
                  </a:lnTo>
                  <a:lnTo>
                    <a:pt x="611222" y="262023"/>
                  </a:lnTo>
                  <a:lnTo>
                    <a:pt x="611222" y="266236"/>
                  </a:lnTo>
                  <a:lnTo>
                    <a:pt x="613235" y="264115"/>
                  </a:lnTo>
                  <a:lnTo>
                    <a:pt x="613235" y="247171"/>
                  </a:lnTo>
                  <a:lnTo>
                    <a:pt x="613235" y="249352"/>
                  </a:lnTo>
                  <a:lnTo>
                    <a:pt x="613235" y="268329"/>
                  </a:lnTo>
                  <a:lnTo>
                    <a:pt x="613235" y="264115"/>
                  </a:lnTo>
                  <a:lnTo>
                    <a:pt x="613235" y="249352"/>
                  </a:lnTo>
                  <a:lnTo>
                    <a:pt x="613235" y="264115"/>
                  </a:lnTo>
                  <a:lnTo>
                    <a:pt x="613235" y="262023"/>
                  </a:lnTo>
                  <a:lnTo>
                    <a:pt x="615275" y="238714"/>
                  </a:lnTo>
                  <a:lnTo>
                    <a:pt x="615275" y="228165"/>
                  </a:lnTo>
                  <a:lnTo>
                    <a:pt x="615275" y="234500"/>
                  </a:lnTo>
                  <a:lnTo>
                    <a:pt x="615275" y="245049"/>
                  </a:lnTo>
                  <a:lnTo>
                    <a:pt x="615275" y="242957"/>
                  </a:lnTo>
                  <a:lnTo>
                    <a:pt x="615275" y="198639"/>
                  </a:lnTo>
                  <a:lnTo>
                    <a:pt x="615275" y="202852"/>
                  </a:lnTo>
                  <a:lnTo>
                    <a:pt x="617316" y="217615"/>
                  </a:lnTo>
                  <a:lnTo>
                    <a:pt x="617316" y="202852"/>
                  </a:lnTo>
                  <a:lnTo>
                    <a:pt x="617316" y="194336"/>
                  </a:lnTo>
                  <a:lnTo>
                    <a:pt x="619328" y="236622"/>
                  </a:lnTo>
                  <a:lnTo>
                    <a:pt x="619328" y="226073"/>
                  </a:lnTo>
                  <a:lnTo>
                    <a:pt x="619328" y="213402"/>
                  </a:lnTo>
                  <a:lnTo>
                    <a:pt x="619328" y="215523"/>
                  </a:lnTo>
                  <a:lnTo>
                    <a:pt x="619328" y="200760"/>
                  </a:lnTo>
                  <a:lnTo>
                    <a:pt x="619328" y="173238"/>
                  </a:lnTo>
                  <a:lnTo>
                    <a:pt x="621368" y="185909"/>
                  </a:lnTo>
                  <a:lnTo>
                    <a:pt x="621368" y="194336"/>
                  </a:lnTo>
                  <a:lnTo>
                    <a:pt x="621368" y="192244"/>
                  </a:lnTo>
                  <a:lnTo>
                    <a:pt x="621368" y="160596"/>
                  </a:lnTo>
                  <a:lnTo>
                    <a:pt x="621368" y="164810"/>
                  </a:lnTo>
                  <a:lnTo>
                    <a:pt x="621368" y="217615"/>
                  </a:lnTo>
                  <a:lnTo>
                    <a:pt x="623381" y="217615"/>
                  </a:lnTo>
                  <a:lnTo>
                    <a:pt x="623381" y="194336"/>
                  </a:lnTo>
                  <a:lnTo>
                    <a:pt x="623381" y="202852"/>
                  </a:lnTo>
                  <a:lnTo>
                    <a:pt x="623381" y="204974"/>
                  </a:lnTo>
                  <a:lnTo>
                    <a:pt x="623381" y="173238"/>
                  </a:lnTo>
                  <a:lnTo>
                    <a:pt x="625421" y="171146"/>
                  </a:lnTo>
                  <a:lnTo>
                    <a:pt x="625421" y="181695"/>
                  </a:lnTo>
                  <a:lnTo>
                    <a:pt x="625421" y="177452"/>
                  </a:lnTo>
                  <a:lnTo>
                    <a:pt x="625421" y="173238"/>
                  </a:lnTo>
                  <a:lnTo>
                    <a:pt x="625421" y="183787"/>
                  </a:lnTo>
                  <a:lnTo>
                    <a:pt x="625421" y="185909"/>
                  </a:lnTo>
                  <a:lnTo>
                    <a:pt x="627462" y="158475"/>
                  </a:lnTo>
                  <a:lnTo>
                    <a:pt x="627462" y="154261"/>
                  </a:lnTo>
                  <a:lnTo>
                    <a:pt x="627462" y="171146"/>
                  </a:lnTo>
                  <a:lnTo>
                    <a:pt x="627462" y="196458"/>
                  </a:lnTo>
                  <a:lnTo>
                    <a:pt x="627462" y="190122"/>
                  </a:lnTo>
                  <a:lnTo>
                    <a:pt x="629474" y="190122"/>
                  </a:lnTo>
                  <a:lnTo>
                    <a:pt x="629474" y="192244"/>
                  </a:lnTo>
                  <a:lnTo>
                    <a:pt x="629474" y="171146"/>
                  </a:lnTo>
                  <a:lnTo>
                    <a:pt x="629474" y="188001"/>
                  </a:lnTo>
                  <a:lnTo>
                    <a:pt x="629474" y="175359"/>
                  </a:lnTo>
                  <a:lnTo>
                    <a:pt x="631514" y="143623"/>
                  </a:lnTo>
                  <a:lnTo>
                    <a:pt x="631514" y="145745"/>
                  </a:lnTo>
                  <a:lnTo>
                    <a:pt x="631514" y="139409"/>
                  </a:lnTo>
                  <a:lnTo>
                    <a:pt x="631514" y="141531"/>
                  </a:lnTo>
                  <a:lnTo>
                    <a:pt x="631515" y="154261"/>
                  </a:lnTo>
                  <a:lnTo>
                    <a:pt x="631514" y="143623"/>
                  </a:lnTo>
                  <a:lnTo>
                    <a:pt x="631514" y="145745"/>
                  </a:lnTo>
                  <a:lnTo>
                    <a:pt x="631515" y="164810"/>
                  </a:lnTo>
                  <a:lnTo>
                    <a:pt x="631515" y="156353"/>
                  </a:lnTo>
                  <a:lnTo>
                    <a:pt x="633527" y="158475"/>
                  </a:lnTo>
                  <a:lnTo>
                    <a:pt x="633527" y="190122"/>
                  </a:lnTo>
                  <a:lnTo>
                    <a:pt x="635567" y="192244"/>
                  </a:lnTo>
                  <a:lnTo>
                    <a:pt x="635567" y="188001"/>
                  </a:lnTo>
                  <a:lnTo>
                    <a:pt x="635567" y="192244"/>
                  </a:lnTo>
                  <a:lnTo>
                    <a:pt x="635567" y="196458"/>
                  </a:lnTo>
                  <a:lnTo>
                    <a:pt x="635567" y="198639"/>
                  </a:lnTo>
                  <a:lnTo>
                    <a:pt x="635567" y="196458"/>
                  </a:lnTo>
                  <a:lnTo>
                    <a:pt x="635567" y="194336"/>
                  </a:lnTo>
                  <a:lnTo>
                    <a:pt x="635567" y="196458"/>
                  </a:lnTo>
                  <a:lnTo>
                    <a:pt x="637608" y="177452"/>
                  </a:lnTo>
                  <a:lnTo>
                    <a:pt x="637608" y="196458"/>
                  </a:lnTo>
                  <a:lnTo>
                    <a:pt x="637608" y="194336"/>
                  </a:lnTo>
                  <a:lnTo>
                    <a:pt x="639620" y="181695"/>
                  </a:lnTo>
                  <a:lnTo>
                    <a:pt x="639620" y="185909"/>
                  </a:lnTo>
                  <a:lnTo>
                    <a:pt x="639620" y="196458"/>
                  </a:lnTo>
                  <a:lnTo>
                    <a:pt x="639620" y="173238"/>
                  </a:lnTo>
                  <a:lnTo>
                    <a:pt x="639620" y="183787"/>
                  </a:lnTo>
                  <a:lnTo>
                    <a:pt x="639620" y="173238"/>
                  </a:lnTo>
                  <a:lnTo>
                    <a:pt x="639620" y="175359"/>
                  </a:lnTo>
                  <a:lnTo>
                    <a:pt x="641661" y="202852"/>
                  </a:lnTo>
                  <a:lnTo>
                    <a:pt x="641661" y="196458"/>
                  </a:lnTo>
                  <a:lnTo>
                    <a:pt x="641661" y="188001"/>
                  </a:lnTo>
                  <a:lnTo>
                    <a:pt x="641661" y="190122"/>
                  </a:lnTo>
                  <a:lnTo>
                    <a:pt x="643673" y="230286"/>
                  </a:lnTo>
                  <a:lnTo>
                    <a:pt x="643673" y="226073"/>
                  </a:lnTo>
                  <a:lnTo>
                    <a:pt x="643673" y="217615"/>
                  </a:lnTo>
                  <a:lnTo>
                    <a:pt x="643673" y="202852"/>
                  </a:lnTo>
                  <a:lnTo>
                    <a:pt x="643673" y="204974"/>
                  </a:lnTo>
                  <a:lnTo>
                    <a:pt x="645713" y="223951"/>
                  </a:lnTo>
                  <a:lnTo>
                    <a:pt x="645713" y="236622"/>
                  </a:lnTo>
                  <a:lnTo>
                    <a:pt x="645713" y="207066"/>
                  </a:lnTo>
                  <a:lnTo>
                    <a:pt x="645713" y="204974"/>
                  </a:lnTo>
                  <a:lnTo>
                    <a:pt x="647754" y="276786"/>
                  </a:lnTo>
                  <a:lnTo>
                    <a:pt x="647754" y="253566"/>
                  </a:lnTo>
                  <a:lnTo>
                    <a:pt x="647754" y="264115"/>
                  </a:lnTo>
                  <a:lnTo>
                    <a:pt x="647754" y="283121"/>
                  </a:lnTo>
                  <a:lnTo>
                    <a:pt x="647754" y="278878"/>
                  </a:lnTo>
                  <a:lnTo>
                    <a:pt x="647754" y="236622"/>
                  </a:lnTo>
                  <a:lnTo>
                    <a:pt x="649766" y="245049"/>
                  </a:lnTo>
                  <a:lnTo>
                    <a:pt x="649766" y="287335"/>
                  </a:lnTo>
                  <a:lnTo>
                    <a:pt x="649766" y="283121"/>
                  </a:lnTo>
                  <a:lnTo>
                    <a:pt x="649766" y="278878"/>
                  </a:lnTo>
                  <a:lnTo>
                    <a:pt x="649766" y="283121"/>
                  </a:lnTo>
                  <a:lnTo>
                    <a:pt x="651807" y="289427"/>
                  </a:lnTo>
                  <a:lnTo>
                    <a:pt x="651807" y="283121"/>
                  </a:lnTo>
                  <a:lnTo>
                    <a:pt x="651807" y="281000"/>
                  </a:lnTo>
                  <a:lnTo>
                    <a:pt x="651807" y="287335"/>
                  </a:lnTo>
                  <a:lnTo>
                    <a:pt x="651807" y="319042"/>
                  </a:lnTo>
                  <a:lnTo>
                    <a:pt x="651807" y="316950"/>
                  </a:lnTo>
                  <a:lnTo>
                    <a:pt x="653819" y="308493"/>
                  </a:lnTo>
                  <a:lnTo>
                    <a:pt x="653819" y="310614"/>
                  </a:lnTo>
                  <a:lnTo>
                    <a:pt x="653819" y="314828"/>
                  </a:lnTo>
                  <a:lnTo>
                    <a:pt x="653819" y="300065"/>
                  </a:lnTo>
                  <a:lnTo>
                    <a:pt x="653819" y="329591"/>
                  </a:lnTo>
                  <a:lnTo>
                    <a:pt x="653819" y="297884"/>
                  </a:lnTo>
                  <a:lnTo>
                    <a:pt x="655859" y="300065"/>
                  </a:lnTo>
                  <a:lnTo>
                    <a:pt x="655859" y="314828"/>
                  </a:lnTo>
                  <a:lnTo>
                    <a:pt x="655859" y="316950"/>
                  </a:lnTo>
                  <a:lnTo>
                    <a:pt x="655859" y="342262"/>
                  </a:lnTo>
                  <a:lnTo>
                    <a:pt x="655859" y="338048"/>
                  </a:lnTo>
                  <a:lnTo>
                    <a:pt x="655859" y="331713"/>
                  </a:lnTo>
                  <a:lnTo>
                    <a:pt x="655859" y="338048"/>
                  </a:lnTo>
                  <a:lnTo>
                    <a:pt x="655859" y="352870"/>
                  </a:lnTo>
                  <a:lnTo>
                    <a:pt x="655859" y="354992"/>
                  </a:lnTo>
                  <a:lnTo>
                    <a:pt x="657872" y="365541"/>
                  </a:lnTo>
                  <a:lnTo>
                    <a:pt x="657872" y="395097"/>
                  </a:lnTo>
                  <a:lnTo>
                    <a:pt x="657872" y="405705"/>
                  </a:lnTo>
                  <a:lnTo>
                    <a:pt x="657872" y="401491"/>
                  </a:lnTo>
                  <a:lnTo>
                    <a:pt x="657872" y="399370"/>
                  </a:lnTo>
                  <a:lnTo>
                    <a:pt x="657872" y="407827"/>
                  </a:lnTo>
                  <a:lnTo>
                    <a:pt x="659912" y="412041"/>
                  </a:lnTo>
                  <a:lnTo>
                    <a:pt x="659912" y="409919"/>
                  </a:lnTo>
                  <a:lnTo>
                    <a:pt x="659912" y="399370"/>
                  </a:lnTo>
                  <a:lnTo>
                    <a:pt x="659912" y="412041"/>
                  </a:lnTo>
                  <a:lnTo>
                    <a:pt x="659912" y="416254"/>
                  </a:lnTo>
                  <a:lnTo>
                    <a:pt x="659912" y="414133"/>
                  </a:lnTo>
                  <a:lnTo>
                    <a:pt x="659912" y="409919"/>
                  </a:lnTo>
                  <a:lnTo>
                    <a:pt x="659912" y="412041"/>
                  </a:lnTo>
                  <a:lnTo>
                    <a:pt x="661953" y="405705"/>
                  </a:lnTo>
                  <a:lnTo>
                    <a:pt x="661953" y="407827"/>
                  </a:lnTo>
                  <a:lnTo>
                    <a:pt x="661953" y="412041"/>
                  </a:lnTo>
                  <a:lnTo>
                    <a:pt x="661953" y="409919"/>
                  </a:lnTo>
                  <a:lnTo>
                    <a:pt x="661953" y="405705"/>
                  </a:lnTo>
                  <a:lnTo>
                    <a:pt x="661953" y="407827"/>
                  </a:lnTo>
                  <a:lnTo>
                    <a:pt x="661953" y="409919"/>
                  </a:lnTo>
                  <a:lnTo>
                    <a:pt x="661953" y="412041"/>
                  </a:lnTo>
                  <a:lnTo>
                    <a:pt x="663965" y="452205"/>
                  </a:lnTo>
                  <a:lnTo>
                    <a:pt x="663965" y="439475"/>
                  </a:lnTo>
                  <a:lnTo>
                    <a:pt x="663965" y="458540"/>
                  </a:lnTo>
                  <a:lnTo>
                    <a:pt x="663965" y="450083"/>
                  </a:lnTo>
                  <a:lnTo>
                    <a:pt x="663965" y="452205"/>
                  </a:lnTo>
                  <a:lnTo>
                    <a:pt x="663965" y="456418"/>
                  </a:lnTo>
                  <a:lnTo>
                    <a:pt x="666005" y="456418"/>
                  </a:lnTo>
                  <a:lnTo>
                    <a:pt x="666005" y="458540"/>
                  </a:lnTo>
                  <a:lnTo>
                    <a:pt x="666005" y="485974"/>
                  </a:lnTo>
                  <a:lnTo>
                    <a:pt x="666005" y="475395"/>
                  </a:lnTo>
                  <a:lnTo>
                    <a:pt x="666005" y="483852"/>
                  </a:lnTo>
                  <a:lnTo>
                    <a:pt x="666005" y="509253"/>
                  </a:lnTo>
                  <a:lnTo>
                    <a:pt x="668018" y="507132"/>
                  </a:lnTo>
                  <a:lnTo>
                    <a:pt x="668018" y="511345"/>
                  </a:lnTo>
                  <a:lnTo>
                    <a:pt x="668018" y="519802"/>
                  </a:lnTo>
                  <a:lnTo>
                    <a:pt x="668018" y="511345"/>
                  </a:lnTo>
                  <a:lnTo>
                    <a:pt x="668018" y="513467"/>
                  </a:lnTo>
                  <a:lnTo>
                    <a:pt x="670058" y="534566"/>
                  </a:lnTo>
                  <a:lnTo>
                    <a:pt x="670058" y="540901"/>
                  </a:lnTo>
                  <a:lnTo>
                    <a:pt x="670058" y="521895"/>
                  </a:lnTo>
                  <a:lnTo>
                    <a:pt x="670058" y="513467"/>
                  </a:lnTo>
                  <a:lnTo>
                    <a:pt x="670058" y="538779"/>
                  </a:lnTo>
                  <a:lnTo>
                    <a:pt x="670058" y="553631"/>
                  </a:lnTo>
                  <a:lnTo>
                    <a:pt x="672099" y="578943"/>
                  </a:lnTo>
                  <a:lnTo>
                    <a:pt x="672099" y="576822"/>
                  </a:lnTo>
                  <a:lnTo>
                    <a:pt x="672099" y="555723"/>
                  </a:lnTo>
                  <a:lnTo>
                    <a:pt x="672099" y="557845"/>
                  </a:lnTo>
                  <a:lnTo>
                    <a:pt x="672099" y="593706"/>
                  </a:lnTo>
                  <a:lnTo>
                    <a:pt x="672099" y="557845"/>
                  </a:lnTo>
                  <a:lnTo>
                    <a:pt x="672099" y="540901"/>
                  </a:lnTo>
                  <a:lnTo>
                    <a:pt x="672099" y="542993"/>
                  </a:lnTo>
                  <a:lnTo>
                    <a:pt x="674111" y="604344"/>
                  </a:lnTo>
                  <a:lnTo>
                    <a:pt x="674111" y="589493"/>
                  </a:lnTo>
                  <a:lnTo>
                    <a:pt x="674111" y="591614"/>
                  </a:lnTo>
                  <a:lnTo>
                    <a:pt x="676151" y="627535"/>
                  </a:lnTo>
                  <a:lnTo>
                    <a:pt x="676151" y="625443"/>
                  </a:lnTo>
                  <a:lnTo>
                    <a:pt x="678164" y="608558"/>
                  </a:lnTo>
                  <a:lnTo>
                    <a:pt x="678164" y="619107"/>
                  </a:lnTo>
                  <a:lnTo>
                    <a:pt x="678164" y="616986"/>
                  </a:lnTo>
                  <a:lnTo>
                    <a:pt x="678164" y="614893"/>
                  </a:lnTo>
                  <a:lnTo>
                    <a:pt x="678164" y="625443"/>
                  </a:lnTo>
                  <a:lnTo>
                    <a:pt x="678164" y="638084"/>
                  </a:lnTo>
                  <a:lnTo>
                    <a:pt x="678164" y="629657"/>
                  </a:lnTo>
                  <a:lnTo>
                    <a:pt x="678164" y="612772"/>
                  </a:lnTo>
                  <a:lnTo>
                    <a:pt x="678164" y="614893"/>
                  </a:lnTo>
                  <a:lnTo>
                    <a:pt x="680204" y="638084"/>
                  </a:lnTo>
                  <a:lnTo>
                    <a:pt x="680204" y="646541"/>
                  </a:lnTo>
                  <a:lnTo>
                    <a:pt x="680204" y="644420"/>
                  </a:lnTo>
                  <a:lnTo>
                    <a:pt x="680204" y="646541"/>
                  </a:lnTo>
                  <a:lnTo>
                    <a:pt x="680204" y="669820"/>
                  </a:lnTo>
                  <a:lnTo>
                    <a:pt x="680204" y="661393"/>
                  </a:lnTo>
                  <a:lnTo>
                    <a:pt x="680204" y="671942"/>
                  </a:lnTo>
                  <a:lnTo>
                    <a:pt x="682245" y="707863"/>
                  </a:lnTo>
                  <a:lnTo>
                    <a:pt x="682245" y="705771"/>
                  </a:lnTo>
                  <a:lnTo>
                    <a:pt x="682245" y="701557"/>
                  </a:lnTo>
                  <a:lnTo>
                    <a:pt x="682245" y="705771"/>
                  </a:lnTo>
                  <a:lnTo>
                    <a:pt x="682245" y="703649"/>
                  </a:lnTo>
                  <a:lnTo>
                    <a:pt x="682245" y="688797"/>
                  </a:lnTo>
                  <a:lnTo>
                    <a:pt x="682245" y="693041"/>
                  </a:lnTo>
                  <a:lnTo>
                    <a:pt x="684257" y="701557"/>
                  </a:lnTo>
                  <a:lnTo>
                    <a:pt x="684257" y="699435"/>
                  </a:lnTo>
                  <a:lnTo>
                    <a:pt x="684257" y="684584"/>
                  </a:lnTo>
                  <a:lnTo>
                    <a:pt x="684257" y="686705"/>
                  </a:lnTo>
                  <a:lnTo>
                    <a:pt x="684257" y="690919"/>
                  </a:lnTo>
                  <a:lnTo>
                    <a:pt x="684257" y="695133"/>
                  </a:lnTo>
                  <a:lnTo>
                    <a:pt x="684257" y="690919"/>
                  </a:lnTo>
                  <a:lnTo>
                    <a:pt x="684257" y="682491"/>
                  </a:lnTo>
                  <a:lnTo>
                    <a:pt x="684257" y="684584"/>
                  </a:lnTo>
                  <a:lnTo>
                    <a:pt x="684257" y="682491"/>
                  </a:lnTo>
                  <a:lnTo>
                    <a:pt x="686298" y="680370"/>
                  </a:lnTo>
                  <a:lnTo>
                    <a:pt x="686298" y="686705"/>
                  </a:lnTo>
                  <a:lnTo>
                    <a:pt x="686298" y="682491"/>
                  </a:lnTo>
                  <a:lnTo>
                    <a:pt x="686298" y="684584"/>
                  </a:lnTo>
                  <a:lnTo>
                    <a:pt x="686298" y="688797"/>
                  </a:lnTo>
                  <a:lnTo>
                    <a:pt x="686298" y="686705"/>
                  </a:lnTo>
                  <a:lnTo>
                    <a:pt x="686298" y="693041"/>
                  </a:lnTo>
                  <a:lnTo>
                    <a:pt x="688310" y="712106"/>
                  </a:lnTo>
                  <a:lnTo>
                    <a:pt x="688310" y="709984"/>
                  </a:lnTo>
                  <a:lnTo>
                    <a:pt x="688310" y="712106"/>
                  </a:lnTo>
                  <a:lnTo>
                    <a:pt x="688310" y="720534"/>
                  </a:lnTo>
                  <a:lnTo>
                    <a:pt x="688310" y="716320"/>
                  </a:lnTo>
                  <a:lnTo>
                    <a:pt x="688310" y="722655"/>
                  </a:lnTo>
                  <a:lnTo>
                    <a:pt x="688310" y="733205"/>
                  </a:lnTo>
                  <a:lnTo>
                    <a:pt x="688310" y="724747"/>
                  </a:lnTo>
                  <a:lnTo>
                    <a:pt x="688310" y="728961"/>
                  </a:lnTo>
                  <a:lnTo>
                    <a:pt x="690350" y="722655"/>
                  </a:lnTo>
                  <a:lnTo>
                    <a:pt x="690350" y="724747"/>
                  </a:lnTo>
                  <a:lnTo>
                    <a:pt x="690350" y="737418"/>
                  </a:lnTo>
                  <a:lnTo>
                    <a:pt x="690350" y="731083"/>
                  </a:lnTo>
                  <a:lnTo>
                    <a:pt x="690350" y="752240"/>
                  </a:lnTo>
                  <a:lnTo>
                    <a:pt x="692391" y="743754"/>
                  </a:lnTo>
                  <a:lnTo>
                    <a:pt x="692391" y="758576"/>
                  </a:lnTo>
                  <a:lnTo>
                    <a:pt x="692391" y="756484"/>
                  </a:lnTo>
                  <a:lnTo>
                    <a:pt x="692391" y="752240"/>
                  </a:lnTo>
                  <a:lnTo>
                    <a:pt x="692391" y="747968"/>
                  </a:lnTo>
                  <a:lnTo>
                    <a:pt x="694488" y="750148"/>
                  </a:lnTo>
                  <a:lnTo>
                    <a:pt x="694488" y="762790"/>
                  </a:lnTo>
                  <a:lnTo>
                    <a:pt x="694488" y="737418"/>
                  </a:lnTo>
                  <a:lnTo>
                    <a:pt x="694488" y="739511"/>
                  </a:lnTo>
                  <a:lnTo>
                    <a:pt x="694488" y="743754"/>
                  </a:lnTo>
                  <a:lnTo>
                    <a:pt x="694488" y="735297"/>
                  </a:lnTo>
                  <a:lnTo>
                    <a:pt x="694488" y="758576"/>
                  </a:lnTo>
                  <a:lnTo>
                    <a:pt x="696500" y="769125"/>
                  </a:lnTo>
                  <a:lnTo>
                    <a:pt x="696500" y="747968"/>
                  </a:lnTo>
                  <a:lnTo>
                    <a:pt x="696500" y="743754"/>
                  </a:lnTo>
                  <a:lnTo>
                    <a:pt x="696500" y="775461"/>
                  </a:lnTo>
                  <a:lnTo>
                    <a:pt x="696500" y="737418"/>
                  </a:lnTo>
                  <a:lnTo>
                    <a:pt x="696500" y="724747"/>
                  </a:lnTo>
                  <a:lnTo>
                    <a:pt x="698541" y="726869"/>
                  </a:lnTo>
                  <a:lnTo>
                    <a:pt x="698541" y="754362"/>
                  </a:lnTo>
                  <a:lnTo>
                    <a:pt x="698541" y="769125"/>
                  </a:lnTo>
                  <a:lnTo>
                    <a:pt x="698541" y="767033"/>
                  </a:lnTo>
                  <a:lnTo>
                    <a:pt x="698541" y="739511"/>
                  </a:lnTo>
                  <a:lnTo>
                    <a:pt x="698541" y="743754"/>
                  </a:lnTo>
                  <a:lnTo>
                    <a:pt x="700553" y="779674"/>
                  </a:lnTo>
                  <a:lnTo>
                    <a:pt x="700553" y="775461"/>
                  </a:lnTo>
                  <a:lnTo>
                    <a:pt x="702594" y="737418"/>
                  </a:lnTo>
                  <a:lnTo>
                    <a:pt x="702594" y="754362"/>
                  </a:lnTo>
                  <a:lnTo>
                    <a:pt x="702594" y="750148"/>
                  </a:lnTo>
                  <a:lnTo>
                    <a:pt x="702594" y="747968"/>
                  </a:lnTo>
                  <a:lnTo>
                    <a:pt x="702594" y="758576"/>
                  </a:lnTo>
                  <a:lnTo>
                    <a:pt x="702594" y="754362"/>
                  </a:lnTo>
                  <a:lnTo>
                    <a:pt x="702594" y="739511"/>
                  </a:lnTo>
                  <a:lnTo>
                    <a:pt x="702594" y="741632"/>
                  </a:lnTo>
                  <a:lnTo>
                    <a:pt x="704634" y="771247"/>
                  </a:lnTo>
                  <a:lnTo>
                    <a:pt x="704634" y="773368"/>
                  </a:lnTo>
                  <a:lnTo>
                    <a:pt x="704634" y="771247"/>
                  </a:lnTo>
                  <a:lnTo>
                    <a:pt x="704634" y="781796"/>
                  </a:lnTo>
                  <a:lnTo>
                    <a:pt x="704634" y="775461"/>
                  </a:lnTo>
                  <a:lnTo>
                    <a:pt x="704634" y="773368"/>
                  </a:lnTo>
                  <a:lnTo>
                    <a:pt x="706646" y="790224"/>
                  </a:lnTo>
                  <a:lnTo>
                    <a:pt x="706646" y="792345"/>
                  </a:lnTo>
                  <a:lnTo>
                    <a:pt x="706646" y="775461"/>
                  </a:lnTo>
                  <a:lnTo>
                    <a:pt x="706646" y="762790"/>
                  </a:lnTo>
                  <a:lnTo>
                    <a:pt x="706646" y="764911"/>
                  </a:lnTo>
                  <a:lnTo>
                    <a:pt x="706646" y="760698"/>
                  </a:lnTo>
                  <a:lnTo>
                    <a:pt x="706646" y="741632"/>
                  </a:lnTo>
                  <a:lnTo>
                    <a:pt x="706646" y="743754"/>
                  </a:lnTo>
                  <a:lnTo>
                    <a:pt x="708687" y="752240"/>
                  </a:lnTo>
                  <a:lnTo>
                    <a:pt x="708687" y="750148"/>
                  </a:lnTo>
                  <a:lnTo>
                    <a:pt x="708687" y="733205"/>
                  </a:lnTo>
                  <a:lnTo>
                    <a:pt x="708687" y="731083"/>
                  </a:lnTo>
                  <a:lnTo>
                    <a:pt x="708687" y="733205"/>
                  </a:lnTo>
                  <a:lnTo>
                    <a:pt x="708687" y="735297"/>
                  </a:lnTo>
                  <a:lnTo>
                    <a:pt x="708687" y="728961"/>
                  </a:lnTo>
                  <a:lnTo>
                    <a:pt x="708687" y="724747"/>
                  </a:lnTo>
                  <a:lnTo>
                    <a:pt x="708687" y="726869"/>
                  </a:lnTo>
                  <a:lnTo>
                    <a:pt x="708687" y="731083"/>
                  </a:lnTo>
                  <a:lnTo>
                    <a:pt x="708687" y="728961"/>
                  </a:lnTo>
                  <a:lnTo>
                    <a:pt x="710699" y="724747"/>
                  </a:lnTo>
                  <a:lnTo>
                    <a:pt x="710699" y="741632"/>
                  </a:lnTo>
                  <a:lnTo>
                    <a:pt x="710699" y="739511"/>
                  </a:lnTo>
                  <a:lnTo>
                    <a:pt x="710699" y="741632"/>
                  </a:lnTo>
                  <a:lnTo>
                    <a:pt x="710699" y="745846"/>
                  </a:lnTo>
                  <a:lnTo>
                    <a:pt x="710699" y="747968"/>
                  </a:lnTo>
                  <a:lnTo>
                    <a:pt x="712740" y="750148"/>
                  </a:lnTo>
                  <a:lnTo>
                    <a:pt x="712740" y="747968"/>
                  </a:lnTo>
                  <a:lnTo>
                    <a:pt x="712740" y="754362"/>
                  </a:lnTo>
                  <a:lnTo>
                    <a:pt x="712740" y="750148"/>
                  </a:lnTo>
                  <a:lnTo>
                    <a:pt x="712740" y="752240"/>
                  </a:lnTo>
                  <a:lnTo>
                    <a:pt x="712740" y="758576"/>
                  </a:lnTo>
                  <a:lnTo>
                    <a:pt x="712740" y="756484"/>
                  </a:lnTo>
                  <a:lnTo>
                    <a:pt x="714780" y="747968"/>
                  </a:lnTo>
                  <a:lnTo>
                    <a:pt x="714780" y="737418"/>
                  </a:lnTo>
                  <a:lnTo>
                    <a:pt x="714780" y="739511"/>
                  </a:lnTo>
                  <a:lnTo>
                    <a:pt x="714780" y="741632"/>
                  </a:lnTo>
                  <a:lnTo>
                    <a:pt x="714780" y="739511"/>
                  </a:lnTo>
                  <a:lnTo>
                    <a:pt x="714780" y="737418"/>
                  </a:lnTo>
                  <a:lnTo>
                    <a:pt x="714780" y="739511"/>
                  </a:lnTo>
                  <a:lnTo>
                    <a:pt x="714780" y="747968"/>
                  </a:lnTo>
                  <a:lnTo>
                    <a:pt x="714780" y="745846"/>
                  </a:lnTo>
                  <a:lnTo>
                    <a:pt x="716792" y="735297"/>
                  </a:lnTo>
                  <a:lnTo>
                    <a:pt x="716792" y="750148"/>
                  </a:lnTo>
                  <a:lnTo>
                    <a:pt x="716792" y="745846"/>
                  </a:lnTo>
                  <a:lnTo>
                    <a:pt x="716792" y="743754"/>
                  </a:lnTo>
                  <a:lnTo>
                    <a:pt x="716792" y="750148"/>
                  </a:lnTo>
                  <a:lnTo>
                    <a:pt x="716792" y="747968"/>
                  </a:lnTo>
                  <a:lnTo>
                    <a:pt x="718833" y="733205"/>
                  </a:lnTo>
                  <a:lnTo>
                    <a:pt x="718833" y="739511"/>
                  </a:lnTo>
                  <a:lnTo>
                    <a:pt x="718833" y="737418"/>
                  </a:lnTo>
                  <a:lnTo>
                    <a:pt x="718833" y="718412"/>
                  </a:lnTo>
                  <a:lnTo>
                    <a:pt x="718833" y="722655"/>
                  </a:lnTo>
                  <a:lnTo>
                    <a:pt x="718833" y="712106"/>
                  </a:lnTo>
                  <a:lnTo>
                    <a:pt x="718833" y="705771"/>
                  </a:lnTo>
                  <a:lnTo>
                    <a:pt x="718833" y="701557"/>
                  </a:lnTo>
                  <a:lnTo>
                    <a:pt x="718833" y="714198"/>
                  </a:lnTo>
                  <a:lnTo>
                    <a:pt x="720845" y="731083"/>
                  </a:lnTo>
                  <a:lnTo>
                    <a:pt x="720845" y="712106"/>
                  </a:lnTo>
                  <a:lnTo>
                    <a:pt x="720845" y="728961"/>
                  </a:lnTo>
                  <a:lnTo>
                    <a:pt x="720845" y="733205"/>
                  </a:lnTo>
                  <a:lnTo>
                    <a:pt x="720845" y="731083"/>
                  </a:lnTo>
                  <a:lnTo>
                    <a:pt x="720845" y="699435"/>
                  </a:lnTo>
                  <a:lnTo>
                    <a:pt x="722886" y="699435"/>
                  </a:lnTo>
                  <a:lnTo>
                    <a:pt x="722886" y="701557"/>
                  </a:lnTo>
                  <a:lnTo>
                    <a:pt x="722886" y="714198"/>
                  </a:lnTo>
                  <a:lnTo>
                    <a:pt x="722886" y="726869"/>
                  </a:lnTo>
                  <a:lnTo>
                    <a:pt x="722886" y="695133"/>
                  </a:lnTo>
                  <a:lnTo>
                    <a:pt x="724898" y="733205"/>
                  </a:lnTo>
                  <a:lnTo>
                    <a:pt x="724898" y="743754"/>
                  </a:lnTo>
                  <a:lnTo>
                    <a:pt x="724898" y="737418"/>
                  </a:lnTo>
                  <a:lnTo>
                    <a:pt x="726938" y="690919"/>
                  </a:lnTo>
                  <a:lnTo>
                    <a:pt x="726938" y="709984"/>
                  </a:lnTo>
                  <a:lnTo>
                    <a:pt x="726938" y="720534"/>
                  </a:lnTo>
                  <a:lnTo>
                    <a:pt x="726938" y="703649"/>
                  </a:lnTo>
                  <a:lnTo>
                    <a:pt x="726938" y="707863"/>
                  </a:lnTo>
                  <a:lnTo>
                    <a:pt x="726938" y="703649"/>
                  </a:lnTo>
                  <a:lnTo>
                    <a:pt x="726938" y="699435"/>
                  </a:lnTo>
                  <a:lnTo>
                    <a:pt x="726938" y="701557"/>
                  </a:lnTo>
                  <a:lnTo>
                    <a:pt x="728979" y="724747"/>
                  </a:lnTo>
                  <a:lnTo>
                    <a:pt x="728979" y="737418"/>
                  </a:lnTo>
                  <a:lnTo>
                    <a:pt x="728979" y="724747"/>
                  </a:lnTo>
                  <a:lnTo>
                    <a:pt x="728979" y="726869"/>
                  </a:lnTo>
                  <a:lnTo>
                    <a:pt x="728979" y="724747"/>
                  </a:lnTo>
                  <a:lnTo>
                    <a:pt x="728979" y="716320"/>
                  </a:lnTo>
                  <a:lnTo>
                    <a:pt x="728979" y="724747"/>
                  </a:lnTo>
                  <a:lnTo>
                    <a:pt x="730991" y="735297"/>
                  </a:lnTo>
                  <a:lnTo>
                    <a:pt x="730991" y="733205"/>
                  </a:lnTo>
                  <a:lnTo>
                    <a:pt x="730991" y="688797"/>
                  </a:lnTo>
                  <a:lnTo>
                    <a:pt x="730991" y="690919"/>
                  </a:lnTo>
                  <a:lnTo>
                    <a:pt x="730991" y="676156"/>
                  </a:lnTo>
                  <a:lnTo>
                    <a:pt x="733032" y="684584"/>
                  </a:lnTo>
                  <a:lnTo>
                    <a:pt x="733032" y="682491"/>
                  </a:lnTo>
                  <a:lnTo>
                    <a:pt x="733032" y="669820"/>
                  </a:lnTo>
                  <a:lnTo>
                    <a:pt x="733032" y="671942"/>
                  </a:lnTo>
                  <a:lnTo>
                    <a:pt x="733032" y="676156"/>
                  </a:lnTo>
                  <a:lnTo>
                    <a:pt x="733032" y="678248"/>
                  </a:lnTo>
                  <a:lnTo>
                    <a:pt x="733032" y="693041"/>
                  </a:lnTo>
                  <a:lnTo>
                    <a:pt x="733032" y="695133"/>
                  </a:lnTo>
                  <a:lnTo>
                    <a:pt x="735044" y="693041"/>
                  </a:lnTo>
                  <a:lnTo>
                    <a:pt x="735044" y="695133"/>
                  </a:lnTo>
                  <a:lnTo>
                    <a:pt x="735044" y="709984"/>
                  </a:lnTo>
                  <a:lnTo>
                    <a:pt x="735044" y="701557"/>
                  </a:lnTo>
                  <a:lnTo>
                    <a:pt x="735044" y="707863"/>
                  </a:lnTo>
                  <a:lnTo>
                    <a:pt x="735044" y="720534"/>
                  </a:lnTo>
                  <a:lnTo>
                    <a:pt x="735044" y="718412"/>
                  </a:lnTo>
                  <a:lnTo>
                    <a:pt x="735044" y="716320"/>
                  </a:lnTo>
                  <a:lnTo>
                    <a:pt x="735044" y="722655"/>
                  </a:lnTo>
                  <a:lnTo>
                    <a:pt x="735044" y="720534"/>
                  </a:lnTo>
                  <a:lnTo>
                    <a:pt x="737084" y="720534"/>
                  </a:lnTo>
                  <a:lnTo>
                    <a:pt x="737084" y="718412"/>
                  </a:lnTo>
                  <a:lnTo>
                    <a:pt x="737084" y="722655"/>
                  </a:lnTo>
                  <a:lnTo>
                    <a:pt x="737084" y="720534"/>
                  </a:lnTo>
                  <a:lnTo>
                    <a:pt x="737084" y="712106"/>
                  </a:lnTo>
                  <a:lnTo>
                    <a:pt x="737084" y="722655"/>
                  </a:lnTo>
                  <a:lnTo>
                    <a:pt x="737084" y="720534"/>
                  </a:lnTo>
                  <a:lnTo>
                    <a:pt x="737084" y="718412"/>
                  </a:lnTo>
                  <a:lnTo>
                    <a:pt x="737084" y="720534"/>
                  </a:lnTo>
                  <a:lnTo>
                    <a:pt x="739125" y="705771"/>
                  </a:lnTo>
                  <a:lnTo>
                    <a:pt x="739125" y="707863"/>
                  </a:lnTo>
                  <a:lnTo>
                    <a:pt x="739125" y="712106"/>
                  </a:lnTo>
                  <a:lnTo>
                    <a:pt x="739125" y="709984"/>
                  </a:lnTo>
                  <a:lnTo>
                    <a:pt x="739125" y="707863"/>
                  </a:lnTo>
                  <a:lnTo>
                    <a:pt x="739125" y="709984"/>
                  </a:lnTo>
                  <a:lnTo>
                    <a:pt x="739125" y="716320"/>
                  </a:lnTo>
                  <a:lnTo>
                    <a:pt x="739125" y="714198"/>
                  </a:lnTo>
                  <a:lnTo>
                    <a:pt x="741137" y="705771"/>
                  </a:lnTo>
                  <a:lnTo>
                    <a:pt x="741137" y="718412"/>
                  </a:lnTo>
                  <a:lnTo>
                    <a:pt x="741137" y="709984"/>
                  </a:lnTo>
                  <a:lnTo>
                    <a:pt x="741137" y="724747"/>
                  </a:lnTo>
                  <a:lnTo>
                    <a:pt x="743178" y="714198"/>
                  </a:lnTo>
                  <a:lnTo>
                    <a:pt x="743178" y="716320"/>
                  </a:lnTo>
                  <a:lnTo>
                    <a:pt x="743178" y="684584"/>
                  </a:lnTo>
                  <a:lnTo>
                    <a:pt x="743178" y="712106"/>
                  </a:lnTo>
                  <a:lnTo>
                    <a:pt x="745190" y="720534"/>
                  </a:lnTo>
                  <a:lnTo>
                    <a:pt x="745190" y="712106"/>
                  </a:lnTo>
                  <a:lnTo>
                    <a:pt x="745190" y="728961"/>
                  </a:lnTo>
                  <a:lnTo>
                    <a:pt x="745190" y="726869"/>
                  </a:lnTo>
                  <a:lnTo>
                    <a:pt x="745190" y="724747"/>
                  </a:lnTo>
                  <a:lnTo>
                    <a:pt x="747231" y="718412"/>
                  </a:lnTo>
                  <a:lnTo>
                    <a:pt x="747231" y="712106"/>
                  </a:lnTo>
                  <a:lnTo>
                    <a:pt x="747231" y="714198"/>
                  </a:lnTo>
                  <a:lnTo>
                    <a:pt x="747231" y="726869"/>
                  </a:lnTo>
                  <a:lnTo>
                    <a:pt x="747231" y="737418"/>
                  </a:lnTo>
                  <a:lnTo>
                    <a:pt x="747231" y="716320"/>
                  </a:lnTo>
                  <a:lnTo>
                    <a:pt x="747231" y="714198"/>
                  </a:lnTo>
                  <a:lnTo>
                    <a:pt x="749271" y="720534"/>
                  </a:lnTo>
                  <a:lnTo>
                    <a:pt x="749271" y="762790"/>
                  </a:lnTo>
                  <a:lnTo>
                    <a:pt x="749271" y="733205"/>
                  </a:lnTo>
                  <a:lnTo>
                    <a:pt x="751283" y="722655"/>
                  </a:lnTo>
                  <a:lnTo>
                    <a:pt x="753324" y="773368"/>
                  </a:lnTo>
                  <a:lnTo>
                    <a:pt x="753324" y="750148"/>
                  </a:lnTo>
                  <a:lnTo>
                    <a:pt x="753324" y="758576"/>
                  </a:lnTo>
                  <a:lnTo>
                    <a:pt x="753324" y="747968"/>
                  </a:lnTo>
                  <a:lnTo>
                    <a:pt x="755336" y="764911"/>
                  </a:lnTo>
                  <a:lnTo>
                    <a:pt x="755336" y="762790"/>
                  </a:lnTo>
                  <a:lnTo>
                    <a:pt x="755336" y="720534"/>
                  </a:lnTo>
                  <a:lnTo>
                    <a:pt x="755336" y="728961"/>
                  </a:lnTo>
                  <a:lnTo>
                    <a:pt x="755336" y="724747"/>
                  </a:lnTo>
                  <a:lnTo>
                    <a:pt x="757377" y="728961"/>
                  </a:lnTo>
                  <a:lnTo>
                    <a:pt x="757377" y="731083"/>
                  </a:lnTo>
                  <a:lnTo>
                    <a:pt x="757377" y="726869"/>
                  </a:lnTo>
                  <a:lnTo>
                    <a:pt x="757377" y="728961"/>
                  </a:lnTo>
                  <a:lnTo>
                    <a:pt x="757377" y="775461"/>
                  </a:lnTo>
                  <a:lnTo>
                    <a:pt x="759417" y="773368"/>
                  </a:lnTo>
                  <a:lnTo>
                    <a:pt x="759417" y="775461"/>
                  </a:lnTo>
                  <a:lnTo>
                    <a:pt x="759417" y="788132"/>
                  </a:lnTo>
                  <a:lnTo>
                    <a:pt x="759417" y="781796"/>
                  </a:lnTo>
                  <a:lnTo>
                    <a:pt x="759417" y="786010"/>
                  </a:lnTo>
                  <a:lnTo>
                    <a:pt x="759417" y="798740"/>
                  </a:lnTo>
                  <a:lnTo>
                    <a:pt x="759417" y="796559"/>
                  </a:lnTo>
                  <a:lnTo>
                    <a:pt x="759417" y="798740"/>
                  </a:lnTo>
                  <a:lnTo>
                    <a:pt x="759417" y="796559"/>
                  </a:lnTo>
                  <a:lnTo>
                    <a:pt x="759417" y="794467"/>
                  </a:lnTo>
                  <a:lnTo>
                    <a:pt x="761429" y="777582"/>
                  </a:lnTo>
                  <a:lnTo>
                    <a:pt x="761429" y="781796"/>
                  </a:lnTo>
                  <a:lnTo>
                    <a:pt x="761429" y="779674"/>
                  </a:lnTo>
                  <a:lnTo>
                    <a:pt x="761429" y="769125"/>
                  </a:lnTo>
                  <a:lnTo>
                    <a:pt x="761429" y="775461"/>
                  </a:lnTo>
                  <a:lnTo>
                    <a:pt x="761429" y="781796"/>
                  </a:lnTo>
                  <a:lnTo>
                    <a:pt x="761429" y="777582"/>
                  </a:lnTo>
                  <a:lnTo>
                    <a:pt x="761429" y="769125"/>
                  </a:lnTo>
                  <a:lnTo>
                    <a:pt x="761429" y="775461"/>
                  </a:lnTo>
                  <a:lnTo>
                    <a:pt x="761429" y="773368"/>
                  </a:lnTo>
                  <a:lnTo>
                    <a:pt x="763470" y="767033"/>
                  </a:lnTo>
                  <a:lnTo>
                    <a:pt x="763470" y="771247"/>
                  </a:lnTo>
                  <a:lnTo>
                    <a:pt x="763470" y="775461"/>
                  </a:lnTo>
                  <a:lnTo>
                    <a:pt x="763470" y="777582"/>
                  </a:lnTo>
                  <a:lnTo>
                    <a:pt x="763470" y="773368"/>
                  </a:lnTo>
                  <a:lnTo>
                    <a:pt x="763470" y="781796"/>
                  </a:lnTo>
                  <a:lnTo>
                    <a:pt x="765482" y="771247"/>
                  </a:lnTo>
                  <a:lnTo>
                    <a:pt x="765482" y="775461"/>
                  </a:lnTo>
                  <a:lnTo>
                    <a:pt x="765482" y="777582"/>
                  </a:lnTo>
                  <a:lnTo>
                    <a:pt x="765482" y="769125"/>
                  </a:lnTo>
                  <a:lnTo>
                    <a:pt x="765482" y="788132"/>
                  </a:lnTo>
                  <a:lnTo>
                    <a:pt x="765482" y="781796"/>
                  </a:lnTo>
                  <a:lnTo>
                    <a:pt x="767523" y="779674"/>
                  </a:lnTo>
                  <a:lnTo>
                    <a:pt x="767523" y="769125"/>
                  </a:lnTo>
                  <a:lnTo>
                    <a:pt x="767523" y="779674"/>
                  </a:lnTo>
                  <a:lnTo>
                    <a:pt x="767523" y="775461"/>
                  </a:lnTo>
                  <a:lnTo>
                    <a:pt x="767523" y="754362"/>
                  </a:lnTo>
                  <a:lnTo>
                    <a:pt x="767523" y="764911"/>
                  </a:lnTo>
                  <a:lnTo>
                    <a:pt x="769563" y="786010"/>
                  </a:lnTo>
                  <a:lnTo>
                    <a:pt x="769563" y="783918"/>
                  </a:lnTo>
                  <a:lnTo>
                    <a:pt x="769563" y="786010"/>
                  </a:lnTo>
                  <a:lnTo>
                    <a:pt x="769563" y="794467"/>
                  </a:lnTo>
                  <a:lnTo>
                    <a:pt x="769563" y="792345"/>
                  </a:lnTo>
                  <a:lnTo>
                    <a:pt x="769563" y="788132"/>
                  </a:lnTo>
                  <a:lnTo>
                    <a:pt x="769563" y="796559"/>
                  </a:lnTo>
                  <a:lnTo>
                    <a:pt x="769563" y="800861"/>
                  </a:lnTo>
                  <a:lnTo>
                    <a:pt x="769563" y="802954"/>
                  </a:lnTo>
                  <a:lnTo>
                    <a:pt x="771575" y="788132"/>
                  </a:lnTo>
                  <a:lnTo>
                    <a:pt x="771575" y="775461"/>
                  </a:lnTo>
                  <a:lnTo>
                    <a:pt x="771575" y="779674"/>
                  </a:lnTo>
                  <a:lnTo>
                    <a:pt x="771575" y="790224"/>
                  </a:lnTo>
                  <a:lnTo>
                    <a:pt x="771575" y="775461"/>
                  </a:lnTo>
                  <a:lnTo>
                    <a:pt x="773616" y="781796"/>
                  </a:lnTo>
                  <a:lnTo>
                    <a:pt x="773616" y="807197"/>
                  </a:lnTo>
                  <a:lnTo>
                    <a:pt x="773616" y="800861"/>
                  </a:lnTo>
                  <a:lnTo>
                    <a:pt x="775628" y="771247"/>
                  </a:lnTo>
                  <a:lnTo>
                    <a:pt x="775628" y="773368"/>
                  </a:lnTo>
                  <a:lnTo>
                    <a:pt x="775628" y="798740"/>
                  </a:lnTo>
                  <a:lnTo>
                    <a:pt x="775628" y="760698"/>
                  </a:lnTo>
                  <a:lnTo>
                    <a:pt x="775628" y="769125"/>
                  </a:lnTo>
                  <a:lnTo>
                    <a:pt x="777669" y="790224"/>
                  </a:lnTo>
                  <a:lnTo>
                    <a:pt x="777669" y="786010"/>
                  </a:lnTo>
                  <a:lnTo>
                    <a:pt x="777669" y="754362"/>
                  </a:lnTo>
                  <a:lnTo>
                    <a:pt x="777669" y="769125"/>
                  </a:lnTo>
                  <a:lnTo>
                    <a:pt x="777669" y="771247"/>
                  </a:lnTo>
                  <a:lnTo>
                    <a:pt x="777669" y="767033"/>
                  </a:lnTo>
                  <a:lnTo>
                    <a:pt x="777669" y="762790"/>
                  </a:lnTo>
                  <a:lnTo>
                    <a:pt x="777669" y="764911"/>
                  </a:lnTo>
                  <a:lnTo>
                    <a:pt x="779681" y="769125"/>
                  </a:lnTo>
                  <a:lnTo>
                    <a:pt x="779681" y="771247"/>
                  </a:lnTo>
                  <a:lnTo>
                    <a:pt x="779681" y="760698"/>
                  </a:lnTo>
                  <a:lnTo>
                    <a:pt x="779681" y="726869"/>
                  </a:lnTo>
                  <a:lnTo>
                    <a:pt x="779681" y="745846"/>
                  </a:lnTo>
                  <a:lnTo>
                    <a:pt x="781721" y="741632"/>
                  </a:lnTo>
                  <a:lnTo>
                    <a:pt x="781721" y="743754"/>
                  </a:lnTo>
                  <a:lnTo>
                    <a:pt x="781721" y="750148"/>
                  </a:lnTo>
                  <a:lnTo>
                    <a:pt x="781721" y="743754"/>
                  </a:lnTo>
                  <a:lnTo>
                    <a:pt x="781721" y="752240"/>
                  </a:lnTo>
                  <a:lnTo>
                    <a:pt x="781721" y="783918"/>
                  </a:lnTo>
                  <a:lnTo>
                    <a:pt x="783762" y="775461"/>
                  </a:lnTo>
                  <a:lnTo>
                    <a:pt x="783762" y="779674"/>
                  </a:lnTo>
                  <a:lnTo>
                    <a:pt x="783762" y="781796"/>
                  </a:lnTo>
                  <a:lnTo>
                    <a:pt x="783762" y="775461"/>
                  </a:lnTo>
                  <a:lnTo>
                    <a:pt x="783762" y="773368"/>
                  </a:lnTo>
                  <a:lnTo>
                    <a:pt x="783762" y="775461"/>
                  </a:lnTo>
                  <a:lnTo>
                    <a:pt x="783762" y="779674"/>
                  </a:lnTo>
                  <a:lnTo>
                    <a:pt x="783762" y="777582"/>
                  </a:lnTo>
                  <a:lnTo>
                    <a:pt x="785774" y="724747"/>
                  </a:lnTo>
                  <a:lnTo>
                    <a:pt x="785774" y="726869"/>
                  </a:lnTo>
                  <a:lnTo>
                    <a:pt x="785774" y="724747"/>
                  </a:lnTo>
                  <a:lnTo>
                    <a:pt x="785774" y="714198"/>
                  </a:lnTo>
                  <a:lnTo>
                    <a:pt x="785774" y="722655"/>
                  </a:lnTo>
                  <a:lnTo>
                    <a:pt x="785774" y="716320"/>
                  </a:lnTo>
                  <a:lnTo>
                    <a:pt x="785774" y="705771"/>
                  </a:lnTo>
                  <a:lnTo>
                    <a:pt x="785774" y="712106"/>
                  </a:lnTo>
                  <a:lnTo>
                    <a:pt x="787815" y="703649"/>
                  </a:lnTo>
                  <a:lnTo>
                    <a:pt x="787815" y="718412"/>
                  </a:lnTo>
                  <a:lnTo>
                    <a:pt x="787815" y="716320"/>
                  </a:lnTo>
                  <a:lnTo>
                    <a:pt x="787815" y="707863"/>
                  </a:lnTo>
                  <a:lnTo>
                    <a:pt x="787815" y="714198"/>
                  </a:lnTo>
                  <a:lnTo>
                    <a:pt x="787815" y="716320"/>
                  </a:lnTo>
                  <a:lnTo>
                    <a:pt x="787815" y="714198"/>
                  </a:lnTo>
                  <a:lnTo>
                    <a:pt x="787815" y="701557"/>
                  </a:lnTo>
                  <a:lnTo>
                    <a:pt x="789827" y="703649"/>
                  </a:lnTo>
                  <a:lnTo>
                    <a:pt x="789827" y="705771"/>
                  </a:lnTo>
                  <a:lnTo>
                    <a:pt x="789827" y="697254"/>
                  </a:lnTo>
                  <a:lnTo>
                    <a:pt x="789827" y="693041"/>
                  </a:lnTo>
                  <a:lnTo>
                    <a:pt x="789827" y="688797"/>
                  </a:lnTo>
                  <a:lnTo>
                    <a:pt x="789827" y="701557"/>
                  </a:lnTo>
                  <a:lnTo>
                    <a:pt x="789827" y="688797"/>
                  </a:lnTo>
                  <a:lnTo>
                    <a:pt x="791952" y="686705"/>
                  </a:lnTo>
                  <a:lnTo>
                    <a:pt x="791952" y="676156"/>
                  </a:lnTo>
                  <a:lnTo>
                    <a:pt x="791952" y="678248"/>
                  </a:lnTo>
                  <a:lnTo>
                    <a:pt x="791952" y="680370"/>
                  </a:lnTo>
                  <a:lnTo>
                    <a:pt x="791952" y="663485"/>
                  </a:lnTo>
                  <a:lnTo>
                    <a:pt x="791952" y="659271"/>
                  </a:lnTo>
                  <a:lnTo>
                    <a:pt x="791952" y="661393"/>
                  </a:lnTo>
                  <a:lnTo>
                    <a:pt x="793965" y="669820"/>
                  </a:lnTo>
                  <a:lnTo>
                    <a:pt x="793965" y="667699"/>
                  </a:lnTo>
                  <a:lnTo>
                    <a:pt x="793965" y="669820"/>
                  </a:lnTo>
                  <a:lnTo>
                    <a:pt x="793965" y="674034"/>
                  </a:lnTo>
                  <a:lnTo>
                    <a:pt x="793965" y="661393"/>
                  </a:lnTo>
                  <a:lnTo>
                    <a:pt x="793965" y="678248"/>
                  </a:lnTo>
                  <a:lnTo>
                    <a:pt x="793965" y="684584"/>
                  </a:lnTo>
                  <a:lnTo>
                    <a:pt x="793965" y="680370"/>
                  </a:lnTo>
                  <a:lnTo>
                    <a:pt x="796005" y="631778"/>
                  </a:lnTo>
                  <a:lnTo>
                    <a:pt x="796005" y="635992"/>
                  </a:lnTo>
                  <a:lnTo>
                    <a:pt x="796005" y="629657"/>
                  </a:lnTo>
                  <a:lnTo>
                    <a:pt x="796005" y="623321"/>
                  </a:lnTo>
                  <a:lnTo>
                    <a:pt x="796005" y="627535"/>
                  </a:lnTo>
                  <a:lnTo>
                    <a:pt x="798017" y="625443"/>
                  </a:lnTo>
                  <a:lnTo>
                    <a:pt x="798017" y="623321"/>
                  </a:lnTo>
                  <a:lnTo>
                    <a:pt x="798017" y="629657"/>
                  </a:lnTo>
                  <a:lnTo>
                    <a:pt x="798017" y="625443"/>
                  </a:lnTo>
                  <a:lnTo>
                    <a:pt x="798017" y="627535"/>
                  </a:lnTo>
                  <a:lnTo>
                    <a:pt x="798017" y="625443"/>
                  </a:lnTo>
                  <a:lnTo>
                    <a:pt x="800058" y="597920"/>
                  </a:lnTo>
                  <a:lnTo>
                    <a:pt x="800058" y="595828"/>
                  </a:lnTo>
                  <a:lnTo>
                    <a:pt x="800058" y="597920"/>
                  </a:lnTo>
                  <a:lnTo>
                    <a:pt x="800058" y="606436"/>
                  </a:lnTo>
                  <a:lnTo>
                    <a:pt x="800058" y="608558"/>
                  </a:lnTo>
                  <a:lnTo>
                    <a:pt x="800058" y="600130"/>
                  </a:lnTo>
                  <a:lnTo>
                    <a:pt x="800058" y="564180"/>
                  </a:lnTo>
                  <a:lnTo>
                    <a:pt x="800058" y="566272"/>
                  </a:lnTo>
                  <a:lnTo>
                    <a:pt x="800058" y="568394"/>
                  </a:lnTo>
                  <a:lnTo>
                    <a:pt x="800058" y="578943"/>
                  </a:lnTo>
                  <a:lnTo>
                    <a:pt x="800058" y="576822"/>
                  </a:lnTo>
                  <a:lnTo>
                    <a:pt x="802070" y="570516"/>
                  </a:lnTo>
                  <a:lnTo>
                    <a:pt x="802070" y="574730"/>
                  </a:lnTo>
                  <a:lnTo>
                    <a:pt x="802070" y="576822"/>
                  </a:lnTo>
                  <a:lnTo>
                    <a:pt x="802070" y="566272"/>
                  </a:lnTo>
                  <a:lnTo>
                    <a:pt x="802070" y="536658"/>
                  </a:lnTo>
                  <a:lnTo>
                    <a:pt x="802070" y="547237"/>
                  </a:lnTo>
                  <a:lnTo>
                    <a:pt x="802070" y="555723"/>
                  </a:lnTo>
                  <a:lnTo>
                    <a:pt x="802070" y="553631"/>
                  </a:lnTo>
                  <a:lnTo>
                    <a:pt x="804111" y="551509"/>
                  </a:lnTo>
                  <a:lnTo>
                    <a:pt x="804111" y="540901"/>
                  </a:lnTo>
                  <a:lnTo>
                    <a:pt x="804111" y="513467"/>
                  </a:lnTo>
                  <a:lnTo>
                    <a:pt x="804111" y="538779"/>
                  </a:lnTo>
                  <a:lnTo>
                    <a:pt x="804111" y="532444"/>
                  </a:lnTo>
                  <a:lnTo>
                    <a:pt x="806151" y="524016"/>
                  </a:lnTo>
                  <a:lnTo>
                    <a:pt x="806151" y="532444"/>
                  </a:lnTo>
                  <a:lnTo>
                    <a:pt x="806151" y="524016"/>
                  </a:lnTo>
                  <a:lnTo>
                    <a:pt x="806151" y="526108"/>
                  </a:lnTo>
                  <a:lnTo>
                    <a:pt x="806151" y="542993"/>
                  </a:lnTo>
                  <a:lnTo>
                    <a:pt x="808163" y="524016"/>
                  </a:lnTo>
                  <a:lnTo>
                    <a:pt x="808163" y="511345"/>
                  </a:lnTo>
                  <a:lnTo>
                    <a:pt x="808163" y="505010"/>
                  </a:lnTo>
                  <a:lnTo>
                    <a:pt x="810204" y="439475"/>
                  </a:lnTo>
                  <a:lnTo>
                    <a:pt x="810204" y="443688"/>
                  </a:lnTo>
                  <a:lnTo>
                    <a:pt x="810204" y="435261"/>
                  </a:lnTo>
                  <a:lnTo>
                    <a:pt x="810204" y="441567"/>
                  </a:lnTo>
                  <a:lnTo>
                    <a:pt x="810204" y="435261"/>
                  </a:lnTo>
                  <a:lnTo>
                    <a:pt x="810204" y="426804"/>
                  </a:lnTo>
                  <a:lnTo>
                    <a:pt x="810204" y="431018"/>
                  </a:lnTo>
                  <a:lnTo>
                    <a:pt x="810204" y="424712"/>
                  </a:lnTo>
                  <a:lnTo>
                    <a:pt x="812216" y="422590"/>
                  </a:lnTo>
                  <a:lnTo>
                    <a:pt x="812216" y="426804"/>
                  </a:lnTo>
                  <a:lnTo>
                    <a:pt x="812216" y="443688"/>
                  </a:lnTo>
                  <a:lnTo>
                    <a:pt x="812216" y="447902"/>
                  </a:lnTo>
                  <a:lnTo>
                    <a:pt x="812216" y="445810"/>
                  </a:lnTo>
                  <a:lnTo>
                    <a:pt x="812216" y="435261"/>
                  </a:lnTo>
                  <a:lnTo>
                    <a:pt x="812216" y="441567"/>
                  </a:lnTo>
                  <a:lnTo>
                    <a:pt x="812216" y="435261"/>
                  </a:lnTo>
                  <a:lnTo>
                    <a:pt x="812216" y="422590"/>
                  </a:lnTo>
                  <a:lnTo>
                    <a:pt x="814257" y="428925"/>
                  </a:lnTo>
                  <a:lnTo>
                    <a:pt x="814257" y="431018"/>
                  </a:lnTo>
                  <a:lnTo>
                    <a:pt x="814257" y="405705"/>
                  </a:lnTo>
                  <a:lnTo>
                    <a:pt x="814257" y="409919"/>
                  </a:lnTo>
                  <a:lnTo>
                    <a:pt x="814257" y="412041"/>
                  </a:lnTo>
                  <a:lnTo>
                    <a:pt x="814257" y="397189"/>
                  </a:lnTo>
                  <a:lnTo>
                    <a:pt x="814257" y="399370"/>
                  </a:lnTo>
                  <a:lnTo>
                    <a:pt x="816297" y="397189"/>
                  </a:lnTo>
                  <a:lnTo>
                    <a:pt x="816297" y="386640"/>
                  </a:lnTo>
                  <a:lnTo>
                    <a:pt x="816297" y="390854"/>
                  </a:lnTo>
                  <a:lnTo>
                    <a:pt x="816297" y="388761"/>
                  </a:lnTo>
                  <a:lnTo>
                    <a:pt x="816297" y="382426"/>
                  </a:lnTo>
                  <a:lnTo>
                    <a:pt x="816297" y="384548"/>
                  </a:lnTo>
                  <a:lnTo>
                    <a:pt x="816297" y="378212"/>
                  </a:lnTo>
                  <a:lnTo>
                    <a:pt x="816297" y="373998"/>
                  </a:lnTo>
                  <a:lnTo>
                    <a:pt x="818310" y="373998"/>
                  </a:lnTo>
                  <a:lnTo>
                    <a:pt x="818310" y="380304"/>
                  </a:lnTo>
                  <a:lnTo>
                    <a:pt x="818310" y="378212"/>
                  </a:lnTo>
                  <a:lnTo>
                    <a:pt x="818310" y="380304"/>
                  </a:lnTo>
                  <a:lnTo>
                    <a:pt x="818310" y="382426"/>
                  </a:lnTo>
                  <a:lnTo>
                    <a:pt x="818310" y="376091"/>
                  </a:lnTo>
                  <a:lnTo>
                    <a:pt x="818310" y="367663"/>
                  </a:lnTo>
                  <a:lnTo>
                    <a:pt x="818310" y="382426"/>
                  </a:lnTo>
                  <a:lnTo>
                    <a:pt x="818310" y="390854"/>
                  </a:lnTo>
                  <a:lnTo>
                    <a:pt x="820350" y="369755"/>
                  </a:lnTo>
                  <a:lnTo>
                    <a:pt x="820350" y="323285"/>
                  </a:lnTo>
                  <a:lnTo>
                    <a:pt x="820350" y="325377"/>
                  </a:lnTo>
                  <a:lnTo>
                    <a:pt x="820350" y="333834"/>
                  </a:lnTo>
                  <a:lnTo>
                    <a:pt x="822362" y="329591"/>
                  </a:lnTo>
                  <a:lnTo>
                    <a:pt x="822362" y="316950"/>
                  </a:lnTo>
                  <a:lnTo>
                    <a:pt x="822362" y="319042"/>
                  </a:lnTo>
                  <a:lnTo>
                    <a:pt x="822362" y="325377"/>
                  </a:lnTo>
                  <a:lnTo>
                    <a:pt x="822362" y="329591"/>
                  </a:lnTo>
                  <a:lnTo>
                    <a:pt x="822362" y="327499"/>
                  </a:lnTo>
                  <a:lnTo>
                    <a:pt x="824403" y="312736"/>
                  </a:lnTo>
                  <a:lnTo>
                    <a:pt x="824403" y="306400"/>
                  </a:lnTo>
                  <a:lnTo>
                    <a:pt x="824403" y="312736"/>
                  </a:lnTo>
                  <a:lnTo>
                    <a:pt x="824403" y="308493"/>
                  </a:lnTo>
                  <a:lnTo>
                    <a:pt x="824403" y="278878"/>
                  </a:lnTo>
                  <a:lnTo>
                    <a:pt x="824403" y="283121"/>
                  </a:lnTo>
                  <a:lnTo>
                    <a:pt x="824403" y="289427"/>
                  </a:lnTo>
                  <a:lnTo>
                    <a:pt x="826443" y="285213"/>
                  </a:lnTo>
                  <a:lnTo>
                    <a:pt x="826443" y="283121"/>
                  </a:lnTo>
                  <a:lnTo>
                    <a:pt x="826443" y="289427"/>
                  </a:lnTo>
                  <a:lnTo>
                    <a:pt x="826443" y="268329"/>
                  </a:lnTo>
                  <a:lnTo>
                    <a:pt x="826443" y="264115"/>
                  </a:lnTo>
                  <a:lnTo>
                    <a:pt x="826443" y="291549"/>
                  </a:lnTo>
                  <a:lnTo>
                    <a:pt x="828456" y="283121"/>
                  </a:lnTo>
                  <a:lnTo>
                    <a:pt x="828456" y="285213"/>
                  </a:lnTo>
                  <a:lnTo>
                    <a:pt x="828456" y="272572"/>
                  </a:lnTo>
                  <a:lnTo>
                    <a:pt x="828456" y="268329"/>
                  </a:lnTo>
                  <a:lnTo>
                    <a:pt x="828456" y="262023"/>
                  </a:lnTo>
                  <a:lnTo>
                    <a:pt x="828456" y="264115"/>
                  </a:lnTo>
                  <a:lnTo>
                    <a:pt x="828456" y="291549"/>
                  </a:lnTo>
                  <a:lnTo>
                    <a:pt x="828456" y="287335"/>
                  </a:lnTo>
                  <a:lnTo>
                    <a:pt x="830496" y="272572"/>
                  </a:lnTo>
                  <a:lnTo>
                    <a:pt x="830496" y="276786"/>
                  </a:lnTo>
                  <a:lnTo>
                    <a:pt x="830496" y="274664"/>
                  </a:lnTo>
                  <a:lnTo>
                    <a:pt x="830496" y="270450"/>
                  </a:lnTo>
                  <a:lnTo>
                    <a:pt x="830496" y="281000"/>
                  </a:lnTo>
                  <a:lnTo>
                    <a:pt x="832508" y="253566"/>
                  </a:lnTo>
                  <a:lnTo>
                    <a:pt x="832508" y="249352"/>
                  </a:lnTo>
                  <a:lnTo>
                    <a:pt x="832508" y="253566"/>
                  </a:lnTo>
                  <a:lnTo>
                    <a:pt x="832508" y="255687"/>
                  </a:lnTo>
                  <a:lnTo>
                    <a:pt x="832508" y="253566"/>
                  </a:lnTo>
                  <a:lnTo>
                    <a:pt x="832508" y="245050"/>
                  </a:lnTo>
                  <a:lnTo>
                    <a:pt x="832508" y="249352"/>
                  </a:lnTo>
                  <a:lnTo>
                    <a:pt x="832508" y="247171"/>
                  </a:lnTo>
                  <a:lnTo>
                    <a:pt x="834549" y="200760"/>
                  </a:lnTo>
                  <a:lnTo>
                    <a:pt x="834549" y="202852"/>
                  </a:lnTo>
                  <a:lnTo>
                    <a:pt x="834549" y="213402"/>
                  </a:lnTo>
                  <a:lnTo>
                    <a:pt x="834549" y="211309"/>
                  </a:lnTo>
                  <a:lnTo>
                    <a:pt x="834549" y="213402"/>
                  </a:lnTo>
                  <a:lnTo>
                    <a:pt x="834549" y="211309"/>
                  </a:lnTo>
                  <a:lnTo>
                    <a:pt x="834549" y="209188"/>
                  </a:lnTo>
                  <a:lnTo>
                    <a:pt x="834549" y="213402"/>
                  </a:lnTo>
                  <a:lnTo>
                    <a:pt x="836589" y="209188"/>
                  </a:lnTo>
                  <a:lnTo>
                    <a:pt x="836589" y="211309"/>
                  </a:lnTo>
                  <a:lnTo>
                    <a:pt x="836589" y="251473"/>
                  </a:lnTo>
                  <a:lnTo>
                    <a:pt x="836589" y="242957"/>
                  </a:lnTo>
                  <a:lnTo>
                    <a:pt x="836589" y="238714"/>
                  </a:lnTo>
                  <a:lnTo>
                    <a:pt x="836589" y="242957"/>
                  </a:lnTo>
                  <a:lnTo>
                    <a:pt x="836589" y="240836"/>
                  </a:lnTo>
                  <a:lnTo>
                    <a:pt x="836589" y="228165"/>
                  </a:lnTo>
                  <a:lnTo>
                    <a:pt x="838602" y="230286"/>
                  </a:lnTo>
                  <a:lnTo>
                    <a:pt x="838602" y="238714"/>
                  </a:lnTo>
                  <a:lnTo>
                    <a:pt x="838602" y="228165"/>
                  </a:lnTo>
                  <a:lnTo>
                    <a:pt x="838602" y="217615"/>
                  </a:lnTo>
                  <a:lnTo>
                    <a:pt x="838602" y="219737"/>
                  </a:lnTo>
                  <a:lnTo>
                    <a:pt x="838602" y="215523"/>
                  </a:lnTo>
                  <a:lnTo>
                    <a:pt x="838602" y="209188"/>
                  </a:lnTo>
                  <a:lnTo>
                    <a:pt x="840642" y="217615"/>
                  </a:lnTo>
                  <a:lnTo>
                    <a:pt x="840642" y="213402"/>
                  </a:lnTo>
                  <a:lnTo>
                    <a:pt x="840642" y="211309"/>
                  </a:lnTo>
                  <a:lnTo>
                    <a:pt x="840642" y="223951"/>
                  </a:lnTo>
                  <a:lnTo>
                    <a:pt x="840642" y="221859"/>
                  </a:lnTo>
                  <a:lnTo>
                    <a:pt x="840642" y="217615"/>
                  </a:lnTo>
                  <a:lnTo>
                    <a:pt x="840642" y="223951"/>
                  </a:lnTo>
                  <a:lnTo>
                    <a:pt x="840642" y="228165"/>
                  </a:lnTo>
                  <a:lnTo>
                    <a:pt x="840642" y="232408"/>
                  </a:lnTo>
                  <a:lnTo>
                    <a:pt x="840642" y="217615"/>
                  </a:lnTo>
                  <a:lnTo>
                    <a:pt x="842654" y="219737"/>
                  </a:lnTo>
                  <a:lnTo>
                    <a:pt x="842654" y="226073"/>
                  </a:lnTo>
                  <a:lnTo>
                    <a:pt x="842654" y="223951"/>
                  </a:lnTo>
                  <a:lnTo>
                    <a:pt x="842654" y="226073"/>
                  </a:lnTo>
                  <a:lnTo>
                    <a:pt x="842654" y="234500"/>
                  </a:lnTo>
                  <a:lnTo>
                    <a:pt x="842654" y="223951"/>
                  </a:lnTo>
                  <a:lnTo>
                    <a:pt x="842654" y="221859"/>
                  </a:lnTo>
                  <a:lnTo>
                    <a:pt x="842654" y="226073"/>
                  </a:lnTo>
                  <a:lnTo>
                    <a:pt x="842654" y="238714"/>
                  </a:lnTo>
                  <a:lnTo>
                    <a:pt x="844695" y="223951"/>
                  </a:lnTo>
                  <a:lnTo>
                    <a:pt x="844695" y="202852"/>
                  </a:lnTo>
                  <a:lnTo>
                    <a:pt x="844695" y="200760"/>
                  </a:lnTo>
                  <a:lnTo>
                    <a:pt x="844695" y="198639"/>
                  </a:lnTo>
                  <a:lnTo>
                    <a:pt x="846735" y="211309"/>
                  </a:lnTo>
                  <a:lnTo>
                    <a:pt x="846735" y="188001"/>
                  </a:lnTo>
                  <a:lnTo>
                    <a:pt x="846735" y="190122"/>
                  </a:lnTo>
                  <a:lnTo>
                    <a:pt x="846735" y="226073"/>
                  </a:lnTo>
                  <a:lnTo>
                    <a:pt x="846735" y="221859"/>
                  </a:lnTo>
                  <a:lnTo>
                    <a:pt x="848748" y="217615"/>
                  </a:lnTo>
                  <a:lnTo>
                    <a:pt x="848748" y="219737"/>
                  </a:lnTo>
                  <a:lnTo>
                    <a:pt x="848748" y="213402"/>
                  </a:lnTo>
                  <a:lnTo>
                    <a:pt x="848748" y="209188"/>
                  </a:lnTo>
                  <a:lnTo>
                    <a:pt x="848748" y="215523"/>
                  </a:lnTo>
                  <a:lnTo>
                    <a:pt x="848748" y="211309"/>
                  </a:lnTo>
                  <a:lnTo>
                    <a:pt x="848748" y="204974"/>
                  </a:lnTo>
                  <a:lnTo>
                    <a:pt x="848748" y="209188"/>
                  </a:lnTo>
                  <a:lnTo>
                    <a:pt x="848748" y="213402"/>
                  </a:lnTo>
                  <a:lnTo>
                    <a:pt x="850788" y="211309"/>
                  </a:lnTo>
                  <a:lnTo>
                    <a:pt x="850788" y="223951"/>
                  </a:lnTo>
                  <a:lnTo>
                    <a:pt x="850788" y="217615"/>
                  </a:lnTo>
                  <a:lnTo>
                    <a:pt x="850788" y="215523"/>
                  </a:lnTo>
                  <a:lnTo>
                    <a:pt x="850788" y="217615"/>
                  </a:lnTo>
                  <a:lnTo>
                    <a:pt x="850788" y="247171"/>
                  </a:lnTo>
                  <a:lnTo>
                    <a:pt x="852800" y="240836"/>
                  </a:lnTo>
                  <a:lnTo>
                    <a:pt x="852800" y="240836"/>
                  </a:lnTo>
                  <a:lnTo>
                    <a:pt x="852800" y="232408"/>
                  </a:lnTo>
                  <a:lnTo>
                    <a:pt x="852800" y="236622"/>
                  </a:lnTo>
                  <a:lnTo>
                    <a:pt x="852800" y="257779"/>
                  </a:lnTo>
                  <a:lnTo>
                    <a:pt x="852800" y="253566"/>
                  </a:lnTo>
                  <a:lnTo>
                    <a:pt x="854841" y="236622"/>
                  </a:lnTo>
                  <a:lnTo>
                    <a:pt x="854841" y="238714"/>
                  </a:lnTo>
                  <a:lnTo>
                    <a:pt x="854841" y="236622"/>
                  </a:lnTo>
                  <a:lnTo>
                    <a:pt x="854841" y="238714"/>
                  </a:lnTo>
                  <a:lnTo>
                    <a:pt x="854841" y="236622"/>
                  </a:lnTo>
                  <a:lnTo>
                    <a:pt x="854841" y="234500"/>
                  </a:lnTo>
                  <a:lnTo>
                    <a:pt x="854841" y="236622"/>
                  </a:lnTo>
                  <a:lnTo>
                    <a:pt x="854841" y="247171"/>
                  </a:lnTo>
                  <a:lnTo>
                    <a:pt x="856853" y="230286"/>
                  </a:lnTo>
                  <a:lnTo>
                    <a:pt x="856853" y="217615"/>
                  </a:lnTo>
                  <a:lnTo>
                    <a:pt x="856853" y="219737"/>
                  </a:lnTo>
                  <a:lnTo>
                    <a:pt x="856853" y="232408"/>
                  </a:lnTo>
                  <a:lnTo>
                    <a:pt x="856853" y="230286"/>
                  </a:lnTo>
                  <a:lnTo>
                    <a:pt x="856853" y="223951"/>
                  </a:lnTo>
                  <a:lnTo>
                    <a:pt x="856853" y="230286"/>
                  </a:lnTo>
                  <a:lnTo>
                    <a:pt x="856853" y="226073"/>
                  </a:lnTo>
                  <a:lnTo>
                    <a:pt x="856853" y="219737"/>
                  </a:lnTo>
                  <a:lnTo>
                    <a:pt x="856853" y="223951"/>
                  </a:lnTo>
                  <a:lnTo>
                    <a:pt x="858894" y="221859"/>
                  </a:lnTo>
                  <a:lnTo>
                    <a:pt x="858894" y="213402"/>
                  </a:lnTo>
                  <a:lnTo>
                    <a:pt x="858894" y="238714"/>
                  </a:lnTo>
                  <a:lnTo>
                    <a:pt x="858894" y="236622"/>
                  </a:lnTo>
                  <a:lnTo>
                    <a:pt x="858894" y="238714"/>
                  </a:lnTo>
                  <a:lnTo>
                    <a:pt x="858894" y="240836"/>
                  </a:lnTo>
                  <a:lnTo>
                    <a:pt x="858894" y="238714"/>
                  </a:lnTo>
                  <a:lnTo>
                    <a:pt x="858894" y="242957"/>
                  </a:lnTo>
                  <a:lnTo>
                    <a:pt x="860934" y="240836"/>
                  </a:lnTo>
                  <a:lnTo>
                    <a:pt x="860934" y="242957"/>
                  </a:lnTo>
                  <a:lnTo>
                    <a:pt x="860934" y="289427"/>
                  </a:lnTo>
                  <a:lnTo>
                    <a:pt x="860934" y="285213"/>
                  </a:lnTo>
                  <a:lnTo>
                    <a:pt x="860934" y="272572"/>
                  </a:lnTo>
                  <a:lnTo>
                    <a:pt x="860934" y="274664"/>
                  </a:lnTo>
                  <a:lnTo>
                    <a:pt x="860934" y="272572"/>
                  </a:lnTo>
                  <a:lnTo>
                    <a:pt x="860934" y="266236"/>
                  </a:lnTo>
                  <a:lnTo>
                    <a:pt x="862946" y="270450"/>
                  </a:lnTo>
                  <a:lnTo>
                    <a:pt x="862946" y="274664"/>
                  </a:lnTo>
                  <a:lnTo>
                    <a:pt x="862946" y="272572"/>
                  </a:lnTo>
                  <a:lnTo>
                    <a:pt x="862946" y="264115"/>
                  </a:lnTo>
                  <a:lnTo>
                    <a:pt x="862946" y="257779"/>
                  </a:lnTo>
                  <a:lnTo>
                    <a:pt x="862946" y="251473"/>
                  </a:lnTo>
                  <a:lnTo>
                    <a:pt x="864987" y="276786"/>
                  </a:lnTo>
                  <a:lnTo>
                    <a:pt x="864987" y="268329"/>
                  </a:lnTo>
                  <a:lnTo>
                    <a:pt x="864987" y="283121"/>
                  </a:lnTo>
                  <a:lnTo>
                    <a:pt x="864987" y="295763"/>
                  </a:lnTo>
                  <a:lnTo>
                    <a:pt x="864987" y="281000"/>
                  </a:lnTo>
                  <a:lnTo>
                    <a:pt x="866999" y="283121"/>
                  </a:lnTo>
                  <a:lnTo>
                    <a:pt x="866999" y="287335"/>
                  </a:lnTo>
                  <a:lnTo>
                    <a:pt x="866999" y="285213"/>
                  </a:lnTo>
                  <a:lnTo>
                    <a:pt x="866999" y="283121"/>
                  </a:lnTo>
                  <a:lnTo>
                    <a:pt x="866999" y="285213"/>
                  </a:lnTo>
                  <a:lnTo>
                    <a:pt x="866999" y="289427"/>
                  </a:lnTo>
                  <a:lnTo>
                    <a:pt x="866999" y="281000"/>
                  </a:lnTo>
                  <a:lnTo>
                    <a:pt x="866999" y="283121"/>
                  </a:lnTo>
                  <a:lnTo>
                    <a:pt x="866999" y="285213"/>
                  </a:lnTo>
                  <a:lnTo>
                    <a:pt x="869040" y="285213"/>
                  </a:lnTo>
                  <a:lnTo>
                    <a:pt x="869040" y="281000"/>
                  </a:lnTo>
                  <a:lnTo>
                    <a:pt x="869040" y="283121"/>
                  </a:lnTo>
                  <a:lnTo>
                    <a:pt x="869040" y="278878"/>
                  </a:lnTo>
                  <a:lnTo>
                    <a:pt x="869040" y="268329"/>
                  </a:lnTo>
                  <a:lnTo>
                    <a:pt x="869040" y="272572"/>
                  </a:lnTo>
                  <a:lnTo>
                    <a:pt x="869040" y="270450"/>
                  </a:lnTo>
                  <a:lnTo>
                    <a:pt x="869040" y="266236"/>
                  </a:lnTo>
                  <a:lnTo>
                    <a:pt x="869040" y="268329"/>
                  </a:lnTo>
                  <a:lnTo>
                    <a:pt x="871080" y="281000"/>
                  </a:lnTo>
                  <a:lnTo>
                    <a:pt x="871080" y="268329"/>
                  </a:lnTo>
                  <a:lnTo>
                    <a:pt x="871080" y="262023"/>
                  </a:lnTo>
                  <a:lnTo>
                    <a:pt x="871080" y="283121"/>
                  </a:lnTo>
                  <a:lnTo>
                    <a:pt x="871080" y="308493"/>
                  </a:lnTo>
                  <a:lnTo>
                    <a:pt x="871080" y="306400"/>
                  </a:lnTo>
                  <a:lnTo>
                    <a:pt x="871080" y="304279"/>
                  </a:lnTo>
                  <a:lnTo>
                    <a:pt x="873092" y="304279"/>
                  </a:lnTo>
                  <a:lnTo>
                    <a:pt x="873092" y="306400"/>
                  </a:lnTo>
                  <a:lnTo>
                    <a:pt x="873092" y="302187"/>
                  </a:lnTo>
                  <a:lnTo>
                    <a:pt x="873092" y="291549"/>
                  </a:lnTo>
                  <a:lnTo>
                    <a:pt x="873092" y="306400"/>
                  </a:lnTo>
                  <a:lnTo>
                    <a:pt x="873092" y="304279"/>
                  </a:lnTo>
                  <a:lnTo>
                    <a:pt x="873092" y="300065"/>
                  </a:lnTo>
                  <a:lnTo>
                    <a:pt x="873092" y="302187"/>
                  </a:lnTo>
                  <a:lnTo>
                    <a:pt x="875133" y="295763"/>
                  </a:lnTo>
                  <a:lnTo>
                    <a:pt x="875133" y="297884"/>
                  </a:lnTo>
                  <a:lnTo>
                    <a:pt x="875133" y="308493"/>
                  </a:lnTo>
                  <a:lnTo>
                    <a:pt x="875133" y="306400"/>
                  </a:lnTo>
                  <a:lnTo>
                    <a:pt x="875133" y="312736"/>
                  </a:lnTo>
                  <a:lnTo>
                    <a:pt x="875133" y="335927"/>
                  </a:lnTo>
                  <a:lnTo>
                    <a:pt x="877145" y="323285"/>
                  </a:lnTo>
                  <a:lnTo>
                    <a:pt x="877145" y="321164"/>
                  </a:lnTo>
                  <a:lnTo>
                    <a:pt x="877145" y="319042"/>
                  </a:lnTo>
                  <a:lnTo>
                    <a:pt x="877145" y="316950"/>
                  </a:lnTo>
                  <a:lnTo>
                    <a:pt x="877145" y="321164"/>
                  </a:lnTo>
                  <a:lnTo>
                    <a:pt x="877145" y="327499"/>
                  </a:lnTo>
                  <a:lnTo>
                    <a:pt x="877145" y="321164"/>
                  </a:lnTo>
                  <a:lnTo>
                    <a:pt x="879186" y="304279"/>
                  </a:lnTo>
                  <a:lnTo>
                    <a:pt x="879186" y="308493"/>
                  </a:lnTo>
                  <a:lnTo>
                    <a:pt x="879186" y="306400"/>
                  </a:lnTo>
                  <a:lnTo>
                    <a:pt x="879186" y="302187"/>
                  </a:lnTo>
                  <a:lnTo>
                    <a:pt x="879186" y="306400"/>
                  </a:lnTo>
                  <a:lnTo>
                    <a:pt x="879186" y="308493"/>
                  </a:lnTo>
                  <a:lnTo>
                    <a:pt x="879186" y="312736"/>
                  </a:lnTo>
                  <a:lnTo>
                    <a:pt x="881226" y="306400"/>
                  </a:lnTo>
                  <a:lnTo>
                    <a:pt x="881226" y="289427"/>
                  </a:lnTo>
                  <a:lnTo>
                    <a:pt x="881226" y="302187"/>
                  </a:lnTo>
                  <a:lnTo>
                    <a:pt x="881226" y="308493"/>
                  </a:lnTo>
                  <a:lnTo>
                    <a:pt x="881226" y="304279"/>
                  </a:lnTo>
                  <a:lnTo>
                    <a:pt x="881226" y="306400"/>
                  </a:lnTo>
                  <a:lnTo>
                    <a:pt x="881226" y="308493"/>
                  </a:lnTo>
                  <a:lnTo>
                    <a:pt x="881226" y="302187"/>
                  </a:lnTo>
                  <a:lnTo>
                    <a:pt x="881226" y="308493"/>
                  </a:lnTo>
                  <a:lnTo>
                    <a:pt x="883239" y="314828"/>
                  </a:lnTo>
                  <a:lnTo>
                    <a:pt x="883239" y="308493"/>
                  </a:lnTo>
                  <a:lnTo>
                    <a:pt x="883239" y="333834"/>
                  </a:lnTo>
                  <a:lnTo>
                    <a:pt x="883239" y="335927"/>
                  </a:lnTo>
                  <a:lnTo>
                    <a:pt x="883239" y="327499"/>
                  </a:lnTo>
                  <a:lnTo>
                    <a:pt x="883239" y="323285"/>
                  </a:lnTo>
                  <a:lnTo>
                    <a:pt x="883239" y="329591"/>
                  </a:lnTo>
                  <a:lnTo>
                    <a:pt x="883239" y="331713"/>
                  </a:lnTo>
                  <a:lnTo>
                    <a:pt x="883239" y="325377"/>
                  </a:lnTo>
                  <a:lnTo>
                    <a:pt x="885279" y="331713"/>
                  </a:lnTo>
                  <a:lnTo>
                    <a:pt x="885279" y="354992"/>
                  </a:lnTo>
                  <a:lnTo>
                    <a:pt x="885279" y="359206"/>
                  </a:lnTo>
                  <a:lnTo>
                    <a:pt x="885279" y="350778"/>
                  </a:lnTo>
                  <a:lnTo>
                    <a:pt x="885279" y="335927"/>
                  </a:lnTo>
                  <a:lnTo>
                    <a:pt x="885279" y="333834"/>
                  </a:lnTo>
                  <a:lnTo>
                    <a:pt x="887376" y="338048"/>
                  </a:lnTo>
                  <a:lnTo>
                    <a:pt x="887376" y="335927"/>
                  </a:lnTo>
                  <a:lnTo>
                    <a:pt x="887376" y="331713"/>
                  </a:lnTo>
                  <a:lnTo>
                    <a:pt x="887376" y="333834"/>
                  </a:lnTo>
                  <a:lnTo>
                    <a:pt x="887376" y="323285"/>
                  </a:lnTo>
                  <a:lnTo>
                    <a:pt x="887376" y="308493"/>
                  </a:lnTo>
                  <a:lnTo>
                    <a:pt x="887376" y="306400"/>
                  </a:lnTo>
                  <a:lnTo>
                    <a:pt x="889389" y="323285"/>
                  </a:lnTo>
                  <a:lnTo>
                    <a:pt x="889389" y="327499"/>
                  </a:lnTo>
                  <a:lnTo>
                    <a:pt x="889389" y="338048"/>
                  </a:lnTo>
                  <a:lnTo>
                    <a:pt x="889389" y="335927"/>
                  </a:lnTo>
                  <a:lnTo>
                    <a:pt x="889389" y="327499"/>
                  </a:lnTo>
                  <a:lnTo>
                    <a:pt x="889389" y="335927"/>
                  </a:lnTo>
                  <a:lnTo>
                    <a:pt x="889389" y="352870"/>
                  </a:lnTo>
                  <a:lnTo>
                    <a:pt x="889389" y="350778"/>
                  </a:lnTo>
                  <a:lnTo>
                    <a:pt x="891429" y="338048"/>
                  </a:lnTo>
                  <a:lnTo>
                    <a:pt x="891429" y="340140"/>
                  </a:lnTo>
                  <a:lnTo>
                    <a:pt x="891429" y="329591"/>
                  </a:lnTo>
                  <a:lnTo>
                    <a:pt x="891429" y="327499"/>
                  </a:lnTo>
                  <a:lnTo>
                    <a:pt x="891429" y="331713"/>
                  </a:lnTo>
                  <a:lnTo>
                    <a:pt x="891429" y="319042"/>
                  </a:lnTo>
                  <a:lnTo>
                    <a:pt x="891429" y="321164"/>
                  </a:lnTo>
                  <a:lnTo>
                    <a:pt x="891429" y="327499"/>
                  </a:lnTo>
                  <a:lnTo>
                    <a:pt x="891429" y="325377"/>
                  </a:lnTo>
                  <a:lnTo>
                    <a:pt x="891429" y="312736"/>
                  </a:lnTo>
                  <a:lnTo>
                    <a:pt x="893470" y="314828"/>
                  </a:lnTo>
                  <a:lnTo>
                    <a:pt x="893470" y="316950"/>
                  </a:lnTo>
                  <a:lnTo>
                    <a:pt x="893470" y="323285"/>
                  </a:lnTo>
                  <a:lnTo>
                    <a:pt x="893470" y="310614"/>
                  </a:lnTo>
                  <a:lnTo>
                    <a:pt x="895482" y="323285"/>
                  </a:lnTo>
                  <a:lnTo>
                    <a:pt x="895482" y="319042"/>
                  </a:lnTo>
                  <a:lnTo>
                    <a:pt x="895482" y="312736"/>
                  </a:lnTo>
                  <a:lnTo>
                    <a:pt x="895482" y="319042"/>
                  </a:lnTo>
                  <a:lnTo>
                    <a:pt x="895482" y="348656"/>
                  </a:lnTo>
                  <a:lnTo>
                    <a:pt x="895482" y="346476"/>
                  </a:lnTo>
                  <a:lnTo>
                    <a:pt x="895482" y="342262"/>
                  </a:lnTo>
                  <a:lnTo>
                    <a:pt x="897522" y="344384"/>
                  </a:lnTo>
                  <a:lnTo>
                    <a:pt x="897522" y="346476"/>
                  </a:lnTo>
                  <a:lnTo>
                    <a:pt x="897522" y="333834"/>
                  </a:lnTo>
                  <a:lnTo>
                    <a:pt x="897522" y="329591"/>
                  </a:lnTo>
                  <a:lnTo>
                    <a:pt x="897522" y="348656"/>
                  </a:lnTo>
                  <a:lnTo>
                    <a:pt x="897522" y="344384"/>
                  </a:lnTo>
                  <a:lnTo>
                    <a:pt x="899535" y="321164"/>
                  </a:lnTo>
                  <a:lnTo>
                    <a:pt x="899535" y="344384"/>
                  </a:lnTo>
                  <a:lnTo>
                    <a:pt x="899535" y="342262"/>
                  </a:lnTo>
                  <a:lnTo>
                    <a:pt x="899535" y="335927"/>
                  </a:lnTo>
                  <a:lnTo>
                    <a:pt x="899535" y="340140"/>
                  </a:lnTo>
                  <a:lnTo>
                    <a:pt x="899535" y="346476"/>
                  </a:lnTo>
                  <a:lnTo>
                    <a:pt x="899535" y="344384"/>
                  </a:lnTo>
                  <a:lnTo>
                    <a:pt x="901575" y="335927"/>
                  </a:lnTo>
                  <a:lnTo>
                    <a:pt x="901575" y="329591"/>
                  </a:lnTo>
                  <a:lnTo>
                    <a:pt x="901575" y="325377"/>
                  </a:lnTo>
                  <a:lnTo>
                    <a:pt x="901575" y="327499"/>
                  </a:lnTo>
                  <a:lnTo>
                    <a:pt x="901575" y="329591"/>
                  </a:lnTo>
                  <a:lnTo>
                    <a:pt x="901575" y="327499"/>
                  </a:lnTo>
                  <a:lnTo>
                    <a:pt x="903616" y="302187"/>
                  </a:lnTo>
                  <a:lnTo>
                    <a:pt x="903616" y="304279"/>
                  </a:lnTo>
                  <a:lnTo>
                    <a:pt x="903616" y="308493"/>
                  </a:lnTo>
                  <a:lnTo>
                    <a:pt x="903616" y="302187"/>
                  </a:lnTo>
                  <a:lnTo>
                    <a:pt x="903616" y="312736"/>
                  </a:lnTo>
                  <a:lnTo>
                    <a:pt x="903616" y="319042"/>
                  </a:lnTo>
                  <a:lnTo>
                    <a:pt x="905628" y="306400"/>
                  </a:lnTo>
                  <a:lnTo>
                    <a:pt x="905628" y="312736"/>
                  </a:lnTo>
                  <a:lnTo>
                    <a:pt x="905628" y="327499"/>
                  </a:lnTo>
                  <a:lnTo>
                    <a:pt x="905628" y="325377"/>
                  </a:lnTo>
                  <a:lnTo>
                    <a:pt x="905628" y="327499"/>
                  </a:lnTo>
                  <a:lnTo>
                    <a:pt x="905628" y="323285"/>
                  </a:lnTo>
                  <a:lnTo>
                    <a:pt x="907668" y="340140"/>
                  </a:lnTo>
                  <a:lnTo>
                    <a:pt x="907668" y="338048"/>
                  </a:lnTo>
                  <a:lnTo>
                    <a:pt x="907668" y="333834"/>
                  </a:lnTo>
                  <a:lnTo>
                    <a:pt x="907668" y="342262"/>
                  </a:lnTo>
                  <a:lnTo>
                    <a:pt x="907668" y="354992"/>
                  </a:lnTo>
                  <a:lnTo>
                    <a:pt x="907668" y="352870"/>
                  </a:lnTo>
                  <a:lnTo>
                    <a:pt x="907668" y="335927"/>
                  </a:lnTo>
                  <a:lnTo>
                    <a:pt x="907668" y="342262"/>
                  </a:lnTo>
                  <a:lnTo>
                    <a:pt x="907668" y="335927"/>
                  </a:lnTo>
                  <a:lnTo>
                    <a:pt x="907668" y="338048"/>
                  </a:lnTo>
                  <a:lnTo>
                    <a:pt x="909681" y="346476"/>
                  </a:lnTo>
                  <a:lnTo>
                    <a:pt x="909681" y="350778"/>
                  </a:lnTo>
                  <a:lnTo>
                    <a:pt x="909681" y="348657"/>
                  </a:lnTo>
                  <a:lnTo>
                    <a:pt x="909681" y="327499"/>
                  </a:lnTo>
                  <a:lnTo>
                    <a:pt x="909681" y="333834"/>
                  </a:lnTo>
                  <a:lnTo>
                    <a:pt x="911721" y="335927"/>
                  </a:lnTo>
                  <a:lnTo>
                    <a:pt x="911721" y="333834"/>
                  </a:lnTo>
                  <a:lnTo>
                    <a:pt x="911721" y="335927"/>
                  </a:lnTo>
                  <a:lnTo>
                    <a:pt x="911721" y="333834"/>
                  </a:lnTo>
                  <a:lnTo>
                    <a:pt x="911721" y="338048"/>
                  </a:lnTo>
                  <a:lnTo>
                    <a:pt x="911721" y="312736"/>
                  </a:lnTo>
                  <a:lnTo>
                    <a:pt x="911721" y="310614"/>
                  </a:lnTo>
                  <a:lnTo>
                    <a:pt x="911721" y="312736"/>
                  </a:lnTo>
                  <a:lnTo>
                    <a:pt x="911721" y="310614"/>
                  </a:lnTo>
                  <a:lnTo>
                    <a:pt x="913762" y="340140"/>
                  </a:lnTo>
                  <a:lnTo>
                    <a:pt x="913762" y="338048"/>
                  </a:lnTo>
                  <a:lnTo>
                    <a:pt x="913762" y="333834"/>
                  </a:lnTo>
                  <a:lnTo>
                    <a:pt x="913762" y="344384"/>
                  </a:lnTo>
                  <a:lnTo>
                    <a:pt x="913762" y="352870"/>
                  </a:lnTo>
                  <a:lnTo>
                    <a:pt x="913762" y="350778"/>
                  </a:lnTo>
                  <a:lnTo>
                    <a:pt x="913762" y="352870"/>
                  </a:lnTo>
                  <a:lnTo>
                    <a:pt x="915774" y="348657"/>
                  </a:lnTo>
                  <a:lnTo>
                    <a:pt x="915774" y="346476"/>
                  </a:lnTo>
                  <a:lnTo>
                    <a:pt x="915774" y="342262"/>
                  </a:lnTo>
                  <a:lnTo>
                    <a:pt x="915774" y="329591"/>
                  </a:lnTo>
                  <a:lnTo>
                    <a:pt x="915774" y="331713"/>
                  </a:lnTo>
                  <a:lnTo>
                    <a:pt x="915774" y="323285"/>
                  </a:lnTo>
                  <a:lnTo>
                    <a:pt x="915774" y="327499"/>
                  </a:lnTo>
                  <a:lnTo>
                    <a:pt x="915774" y="333834"/>
                  </a:lnTo>
                  <a:lnTo>
                    <a:pt x="915774" y="314828"/>
                  </a:lnTo>
                  <a:lnTo>
                    <a:pt x="917814" y="323285"/>
                  </a:lnTo>
                  <a:lnTo>
                    <a:pt x="917814" y="340140"/>
                  </a:lnTo>
                  <a:lnTo>
                    <a:pt x="917814" y="338048"/>
                  </a:lnTo>
                  <a:lnTo>
                    <a:pt x="917814" y="335927"/>
                  </a:lnTo>
                  <a:lnTo>
                    <a:pt x="917814" y="338048"/>
                  </a:lnTo>
                  <a:lnTo>
                    <a:pt x="917814" y="346476"/>
                  </a:lnTo>
                  <a:lnTo>
                    <a:pt x="917814" y="342262"/>
                  </a:lnTo>
                  <a:lnTo>
                    <a:pt x="917814" y="344384"/>
                  </a:lnTo>
                  <a:lnTo>
                    <a:pt x="917814" y="352870"/>
                  </a:lnTo>
                  <a:lnTo>
                    <a:pt x="919827" y="350778"/>
                  </a:lnTo>
                  <a:lnTo>
                    <a:pt x="919827" y="354992"/>
                  </a:lnTo>
                  <a:lnTo>
                    <a:pt x="919827" y="352870"/>
                  </a:lnTo>
                  <a:lnTo>
                    <a:pt x="919827" y="359206"/>
                  </a:lnTo>
                  <a:lnTo>
                    <a:pt x="919827" y="376091"/>
                  </a:lnTo>
                  <a:lnTo>
                    <a:pt x="919827" y="369755"/>
                  </a:lnTo>
                  <a:lnTo>
                    <a:pt x="921867" y="371877"/>
                  </a:lnTo>
                  <a:lnTo>
                    <a:pt x="921867" y="376091"/>
                  </a:lnTo>
                  <a:lnTo>
                    <a:pt x="921867" y="371877"/>
                  </a:lnTo>
                  <a:lnTo>
                    <a:pt x="921867" y="361327"/>
                  </a:lnTo>
                  <a:lnTo>
                    <a:pt x="921867" y="369755"/>
                  </a:lnTo>
                  <a:lnTo>
                    <a:pt x="921867" y="382426"/>
                  </a:lnTo>
                  <a:lnTo>
                    <a:pt x="921867" y="376091"/>
                  </a:lnTo>
                  <a:lnTo>
                    <a:pt x="923879" y="354992"/>
                  </a:lnTo>
                  <a:lnTo>
                    <a:pt x="923879" y="352870"/>
                  </a:lnTo>
                  <a:lnTo>
                    <a:pt x="923879" y="359206"/>
                  </a:lnTo>
                  <a:lnTo>
                    <a:pt x="923879" y="365541"/>
                  </a:lnTo>
                  <a:lnTo>
                    <a:pt x="923879" y="363449"/>
                  </a:lnTo>
                  <a:lnTo>
                    <a:pt x="923879" y="371877"/>
                  </a:lnTo>
                  <a:lnTo>
                    <a:pt x="923879" y="384548"/>
                  </a:lnTo>
                  <a:lnTo>
                    <a:pt x="923879" y="371877"/>
                  </a:lnTo>
                  <a:lnTo>
                    <a:pt x="923879" y="373998"/>
                  </a:lnTo>
                  <a:lnTo>
                    <a:pt x="925920" y="380304"/>
                  </a:lnTo>
                  <a:lnTo>
                    <a:pt x="925920" y="378212"/>
                  </a:lnTo>
                  <a:lnTo>
                    <a:pt x="925920" y="376091"/>
                  </a:lnTo>
                  <a:lnTo>
                    <a:pt x="925920" y="384548"/>
                  </a:lnTo>
                  <a:lnTo>
                    <a:pt x="925920" y="380304"/>
                  </a:lnTo>
                  <a:lnTo>
                    <a:pt x="925920" y="376091"/>
                  </a:lnTo>
                  <a:lnTo>
                    <a:pt x="925920" y="369755"/>
                  </a:lnTo>
                  <a:lnTo>
                    <a:pt x="925920" y="367663"/>
                  </a:lnTo>
                  <a:lnTo>
                    <a:pt x="927961" y="367663"/>
                  </a:lnTo>
                  <a:lnTo>
                    <a:pt x="927961" y="371877"/>
                  </a:lnTo>
                  <a:lnTo>
                    <a:pt x="927961" y="367663"/>
                  </a:lnTo>
                  <a:lnTo>
                    <a:pt x="927961" y="361327"/>
                  </a:lnTo>
                  <a:lnTo>
                    <a:pt x="927961" y="371877"/>
                  </a:lnTo>
                  <a:lnTo>
                    <a:pt x="927961" y="367663"/>
                  </a:lnTo>
                  <a:lnTo>
                    <a:pt x="927961" y="373998"/>
                  </a:lnTo>
                  <a:lnTo>
                    <a:pt x="929973" y="401491"/>
                  </a:lnTo>
                  <a:lnTo>
                    <a:pt x="929973" y="397189"/>
                  </a:lnTo>
                  <a:lnTo>
                    <a:pt x="929973" y="401491"/>
                  </a:lnTo>
                  <a:lnTo>
                    <a:pt x="929973" y="424712"/>
                  </a:lnTo>
                  <a:lnTo>
                    <a:pt x="929973" y="422590"/>
                  </a:lnTo>
                  <a:lnTo>
                    <a:pt x="932013" y="437353"/>
                  </a:lnTo>
                  <a:lnTo>
                    <a:pt x="932013" y="433139"/>
                  </a:lnTo>
                  <a:lnTo>
                    <a:pt x="932013" y="439475"/>
                  </a:lnTo>
                  <a:lnTo>
                    <a:pt x="932013" y="447902"/>
                  </a:lnTo>
                  <a:lnTo>
                    <a:pt x="932013" y="441567"/>
                  </a:lnTo>
                  <a:lnTo>
                    <a:pt x="932013" y="428925"/>
                  </a:lnTo>
                  <a:lnTo>
                    <a:pt x="932013" y="435261"/>
                  </a:lnTo>
                  <a:lnTo>
                    <a:pt x="932013" y="433139"/>
                  </a:lnTo>
                  <a:lnTo>
                    <a:pt x="934025" y="435261"/>
                  </a:lnTo>
                  <a:lnTo>
                    <a:pt x="934025" y="439475"/>
                  </a:lnTo>
                  <a:lnTo>
                    <a:pt x="934025" y="435261"/>
                  </a:lnTo>
                  <a:lnTo>
                    <a:pt x="934025" y="437353"/>
                  </a:lnTo>
                  <a:lnTo>
                    <a:pt x="934025" y="441567"/>
                  </a:lnTo>
                  <a:lnTo>
                    <a:pt x="934025" y="445810"/>
                  </a:lnTo>
                  <a:lnTo>
                    <a:pt x="934025" y="433139"/>
                  </a:lnTo>
                  <a:lnTo>
                    <a:pt x="934025" y="445810"/>
                  </a:lnTo>
                  <a:lnTo>
                    <a:pt x="936066" y="452205"/>
                  </a:lnTo>
                  <a:lnTo>
                    <a:pt x="936066" y="450083"/>
                  </a:lnTo>
                  <a:lnTo>
                    <a:pt x="936066" y="445810"/>
                  </a:lnTo>
                  <a:lnTo>
                    <a:pt x="936066" y="454297"/>
                  </a:lnTo>
                  <a:lnTo>
                    <a:pt x="936066" y="460632"/>
                  </a:lnTo>
                  <a:lnTo>
                    <a:pt x="936066" y="458540"/>
                  </a:lnTo>
                  <a:lnTo>
                    <a:pt x="936066" y="441567"/>
                  </a:lnTo>
                  <a:lnTo>
                    <a:pt x="936066" y="443689"/>
                  </a:lnTo>
                  <a:lnTo>
                    <a:pt x="936066" y="445810"/>
                  </a:lnTo>
                  <a:lnTo>
                    <a:pt x="936066" y="450083"/>
                  </a:lnTo>
                  <a:lnTo>
                    <a:pt x="938107" y="477517"/>
                  </a:lnTo>
                  <a:lnTo>
                    <a:pt x="938107" y="473303"/>
                  </a:lnTo>
                  <a:lnTo>
                    <a:pt x="938107" y="475395"/>
                  </a:lnTo>
                  <a:lnTo>
                    <a:pt x="938107" y="500796"/>
                  </a:lnTo>
                  <a:lnTo>
                    <a:pt x="940119" y="498704"/>
                  </a:lnTo>
                  <a:lnTo>
                    <a:pt x="940119" y="496523"/>
                  </a:lnTo>
                  <a:lnTo>
                    <a:pt x="940119" y="479639"/>
                  </a:lnTo>
                  <a:lnTo>
                    <a:pt x="940119" y="481731"/>
                  </a:lnTo>
                  <a:lnTo>
                    <a:pt x="940119" y="479639"/>
                  </a:lnTo>
                  <a:lnTo>
                    <a:pt x="940119" y="483852"/>
                  </a:lnTo>
                  <a:lnTo>
                    <a:pt x="940119" y="494402"/>
                  </a:lnTo>
                  <a:lnTo>
                    <a:pt x="940119" y="492280"/>
                  </a:lnTo>
                  <a:lnTo>
                    <a:pt x="940119" y="479639"/>
                  </a:lnTo>
                  <a:lnTo>
                    <a:pt x="942159" y="492280"/>
                  </a:lnTo>
                  <a:lnTo>
                    <a:pt x="942159" y="519803"/>
                  </a:lnTo>
                  <a:lnTo>
                    <a:pt x="942159" y="517681"/>
                  </a:lnTo>
                  <a:lnTo>
                    <a:pt x="942159" y="526109"/>
                  </a:lnTo>
                  <a:lnTo>
                    <a:pt x="942159" y="536658"/>
                  </a:lnTo>
                  <a:lnTo>
                    <a:pt x="942159" y="534566"/>
                  </a:lnTo>
                  <a:lnTo>
                    <a:pt x="942159" y="542993"/>
                  </a:lnTo>
                  <a:lnTo>
                    <a:pt x="942159" y="545115"/>
                  </a:lnTo>
                  <a:lnTo>
                    <a:pt x="942159" y="540901"/>
                  </a:lnTo>
                  <a:lnTo>
                    <a:pt x="944172" y="538779"/>
                  </a:lnTo>
                  <a:lnTo>
                    <a:pt x="944172" y="553631"/>
                  </a:lnTo>
                  <a:lnTo>
                    <a:pt x="944172" y="555723"/>
                  </a:lnTo>
                  <a:lnTo>
                    <a:pt x="944172" y="557845"/>
                  </a:lnTo>
                  <a:lnTo>
                    <a:pt x="944172" y="559966"/>
                  </a:lnTo>
                  <a:lnTo>
                    <a:pt x="944172" y="562059"/>
                  </a:lnTo>
                  <a:lnTo>
                    <a:pt x="944172" y="559966"/>
                  </a:lnTo>
                  <a:lnTo>
                    <a:pt x="944172" y="555723"/>
                  </a:lnTo>
                  <a:lnTo>
                    <a:pt x="946212" y="557845"/>
                  </a:lnTo>
                  <a:lnTo>
                    <a:pt x="946212" y="564180"/>
                  </a:lnTo>
                  <a:lnTo>
                    <a:pt x="946212" y="557845"/>
                  </a:lnTo>
                  <a:lnTo>
                    <a:pt x="946212" y="555723"/>
                  </a:lnTo>
                  <a:lnTo>
                    <a:pt x="946212" y="559966"/>
                  </a:lnTo>
                  <a:lnTo>
                    <a:pt x="946212" y="574730"/>
                  </a:lnTo>
                  <a:lnTo>
                    <a:pt x="946212" y="568394"/>
                  </a:lnTo>
                  <a:lnTo>
                    <a:pt x="946212" y="555723"/>
                  </a:lnTo>
                  <a:lnTo>
                    <a:pt x="948253" y="557845"/>
                  </a:lnTo>
                  <a:lnTo>
                    <a:pt x="948253" y="559966"/>
                  </a:lnTo>
                  <a:lnTo>
                    <a:pt x="948253" y="572608"/>
                  </a:lnTo>
                  <a:lnTo>
                    <a:pt x="948253" y="570516"/>
                  </a:lnTo>
                  <a:lnTo>
                    <a:pt x="948253" y="574730"/>
                  </a:lnTo>
                  <a:lnTo>
                    <a:pt x="948253" y="593706"/>
                  </a:lnTo>
                  <a:lnTo>
                    <a:pt x="948253" y="585279"/>
                  </a:lnTo>
                  <a:lnTo>
                    <a:pt x="948253" y="583157"/>
                  </a:lnTo>
                  <a:lnTo>
                    <a:pt x="948253" y="589493"/>
                  </a:lnTo>
                  <a:lnTo>
                    <a:pt x="950265" y="595828"/>
                  </a:lnTo>
                  <a:lnTo>
                    <a:pt x="950265" y="593706"/>
                  </a:lnTo>
                  <a:lnTo>
                    <a:pt x="950265" y="595828"/>
                  </a:lnTo>
                  <a:lnTo>
                    <a:pt x="950265" y="610680"/>
                  </a:lnTo>
                  <a:lnTo>
                    <a:pt x="950265" y="608558"/>
                  </a:lnTo>
                  <a:lnTo>
                    <a:pt x="950265" y="606436"/>
                  </a:lnTo>
                  <a:lnTo>
                    <a:pt x="950265" y="604344"/>
                  </a:lnTo>
                  <a:lnTo>
                    <a:pt x="950265" y="595828"/>
                  </a:lnTo>
                  <a:lnTo>
                    <a:pt x="952305" y="612772"/>
                  </a:lnTo>
                  <a:lnTo>
                    <a:pt x="952305" y="608558"/>
                  </a:lnTo>
                  <a:lnTo>
                    <a:pt x="952305" y="606436"/>
                  </a:lnTo>
                  <a:lnTo>
                    <a:pt x="952305" y="608558"/>
                  </a:lnTo>
                  <a:lnTo>
                    <a:pt x="952305" y="616986"/>
                  </a:lnTo>
                  <a:lnTo>
                    <a:pt x="952305" y="612772"/>
                  </a:lnTo>
                  <a:lnTo>
                    <a:pt x="952305" y="629657"/>
                  </a:lnTo>
                  <a:lnTo>
                    <a:pt x="954318" y="680370"/>
                  </a:lnTo>
                  <a:lnTo>
                    <a:pt x="954318" y="676156"/>
                  </a:lnTo>
                  <a:lnTo>
                    <a:pt x="954318" y="678248"/>
                  </a:lnTo>
                  <a:lnTo>
                    <a:pt x="956358" y="686705"/>
                  </a:lnTo>
                  <a:lnTo>
                    <a:pt x="956358" y="684584"/>
                  </a:lnTo>
                  <a:lnTo>
                    <a:pt x="956358" y="674034"/>
                  </a:lnTo>
                  <a:lnTo>
                    <a:pt x="958399" y="680370"/>
                  </a:lnTo>
                  <a:lnTo>
                    <a:pt x="958399" y="684584"/>
                  </a:lnTo>
                  <a:lnTo>
                    <a:pt x="958399" y="676156"/>
                  </a:lnTo>
                  <a:lnTo>
                    <a:pt x="958399" y="680370"/>
                  </a:lnTo>
                  <a:lnTo>
                    <a:pt x="958399" y="693041"/>
                  </a:lnTo>
                  <a:lnTo>
                    <a:pt x="958399" y="688797"/>
                  </a:lnTo>
                  <a:lnTo>
                    <a:pt x="960411" y="712106"/>
                  </a:lnTo>
                  <a:lnTo>
                    <a:pt x="960411" y="707863"/>
                  </a:lnTo>
                  <a:lnTo>
                    <a:pt x="960411" y="716320"/>
                  </a:lnTo>
                  <a:lnTo>
                    <a:pt x="960411" y="720534"/>
                  </a:lnTo>
                  <a:lnTo>
                    <a:pt x="960411" y="716320"/>
                  </a:lnTo>
                  <a:lnTo>
                    <a:pt x="960411" y="709984"/>
                  </a:lnTo>
                  <a:lnTo>
                    <a:pt x="960411" y="712106"/>
                  </a:lnTo>
                  <a:lnTo>
                    <a:pt x="960411" y="714198"/>
                  </a:lnTo>
                  <a:lnTo>
                    <a:pt x="960411" y="712106"/>
                  </a:lnTo>
                  <a:lnTo>
                    <a:pt x="960411" y="718412"/>
                  </a:lnTo>
                  <a:lnTo>
                    <a:pt x="962451" y="735297"/>
                  </a:lnTo>
                  <a:lnTo>
                    <a:pt x="962451" y="733205"/>
                  </a:lnTo>
                  <a:lnTo>
                    <a:pt x="962451" y="735297"/>
                  </a:lnTo>
                  <a:lnTo>
                    <a:pt x="962451" y="737418"/>
                  </a:lnTo>
                  <a:lnTo>
                    <a:pt x="962451" y="735297"/>
                  </a:lnTo>
                  <a:lnTo>
                    <a:pt x="962451" y="737418"/>
                  </a:lnTo>
                  <a:lnTo>
                    <a:pt x="962451" y="762790"/>
                  </a:lnTo>
                  <a:lnTo>
                    <a:pt x="964464" y="760698"/>
                  </a:lnTo>
                  <a:lnTo>
                    <a:pt x="964464" y="758576"/>
                  </a:lnTo>
                  <a:lnTo>
                    <a:pt x="964464" y="739511"/>
                  </a:lnTo>
                  <a:lnTo>
                    <a:pt x="966504" y="779675"/>
                  </a:lnTo>
                  <a:lnTo>
                    <a:pt x="966504" y="788132"/>
                  </a:lnTo>
                  <a:lnTo>
                    <a:pt x="966504" y="798740"/>
                  </a:lnTo>
                  <a:lnTo>
                    <a:pt x="966504" y="802954"/>
                  </a:lnTo>
                  <a:lnTo>
                    <a:pt x="966504" y="798740"/>
                  </a:lnTo>
                  <a:lnTo>
                    <a:pt x="968545" y="792345"/>
                  </a:lnTo>
                  <a:lnTo>
                    <a:pt x="968545" y="796559"/>
                  </a:lnTo>
                  <a:lnTo>
                    <a:pt x="968545" y="813503"/>
                  </a:lnTo>
                  <a:lnTo>
                    <a:pt x="968545" y="811411"/>
                  </a:lnTo>
                  <a:lnTo>
                    <a:pt x="968545" y="792345"/>
                  </a:lnTo>
                  <a:lnTo>
                    <a:pt x="968545" y="794467"/>
                  </a:lnTo>
                  <a:lnTo>
                    <a:pt x="968545" y="786010"/>
                  </a:lnTo>
                  <a:lnTo>
                    <a:pt x="970557" y="788132"/>
                  </a:lnTo>
                  <a:lnTo>
                    <a:pt x="970557" y="792345"/>
                  </a:lnTo>
                  <a:lnTo>
                    <a:pt x="970557" y="786010"/>
                  </a:lnTo>
                  <a:lnTo>
                    <a:pt x="970557" y="788132"/>
                  </a:lnTo>
                  <a:lnTo>
                    <a:pt x="970557" y="794467"/>
                  </a:lnTo>
                  <a:lnTo>
                    <a:pt x="970557" y="792345"/>
                  </a:lnTo>
                  <a:lnTo>
                    <a:pt x="970557" y="790224"/>
                  </a:lnTo>
                  <a:lnTo>
                    <a:pt x="970557" y="792345"/>
                  </a:lnTo>
                  <a:lnTo>
                    <a:pt x="970557" y="798740"/>
                  </a:lnTo>
                  <a:lnTo>
                    <a:pt x="970557" y="794467"/>
                  </a:lnTo>
                  <a:lnTo>
                    <a:pt x="970557" y="786010"/>
                  </a:lnTo>
                  <a:lnTo>
                    <a:pt x="972597" y="792345"/>
                  </a:lnTo>
                  <a:lnTo>
                    <a:pt x="972597" y="794467"/>
                  </a:lnTo>
                  <a:lnTo>
                    <a:pt x="972597" y="792345"/>
                  </a:lnTo>
                  <a:lnTo>
                    <a:pt x="972597" y="802954"/>
                  </a:lnTo>
                  <a:lnTo>
                    <a:pt x="972597" y="807197"/>
                  </a:lnTo>
                  <a:lnTo>
                    <a:pt x="972597" y="802954"/>
                  </a:lnTo>
                  <a:lnTo>
                    <a:pt x="972597" y="805075"/>
                  </a:lnTo>
                  <a:lnTo>
                    <a:pt x="972597" y="817746"/>
                  </a:lnTo>
                  <a:lnTo>
                    <a:pt x="972597" y="811411"/>
                  </a:lnTo>
                  <a:lnTo>
                    <a:pt x="972597" y="807197"/>
                  </a:lnTo>
                  <a:lnTo>
                    <a:pt x="974610" y="821960"/>
                  </a:lnTo>
                  <a:lnTo>
                    <a:pt x="974610" y="819838"/>
                  </a:lnTo>
                  <a:lnTo>
                    <a:pt x="974610" y="836723"/>
                  </a:lnTo>
                  <a:lnTo>
                    <a:pt x="974610" y="834631"/>
                  </a:lnTo>
                  <a:lnTo>
                    <a:pt x="974610" y="828296"/>
                  </a:lnTo>
                  <a:lnTo>
                    <a:pt x="974610" y="830388"/>
                  </a:lnTo>
                  <a:lnTo>
                    <a:pt x="974610" y="824052"/>
                  </a:lnTo>
                  <a:lnTo>
                    <a:pt x="974610" y="815625"/>
                  </a:lnTo>
                  <a:lnTo>
                    <a:pt x="974610" y="817746"/>
                  </a:lnTo>
                  <a:lnTo>
                    <a:pt x="976650" y="832509"/>
                  </a:lnTo>
                  <a:lnTo>
                    <a:pt x="976650" y="830388"/>
                  </a:lnTo>
                  <a:lnTo>
                    <a:pt x="976650" y="834631"/>
                  </a:lnTo>
                  <a:lnTo>
                    <a:pt x="976650" y="855789"/>
                  </a:lnTo>
                  <a:lnTo>
                    <a:pt x="978662" y="855789"/>
                  </a:lnTo>
                  <a:lnTo>
                    <a:pt x="978662" y="857910"/>
                  </a:lnTo>
                  <a:lnTo>
                    <a:pt x="978662" y="866338"/>
                  </a:lnTo>
                  <a:lnTo>
                    <a:pt x="978662" y="860002"/>
                  </a:lnTo>
                  <a:lnTo>
                    <a:pt x="978662" y="857910"/>
                  </a:lnTo>
                  <a:lnTo>
                    <a:pt x="978662" y="866338"/>
                  </a:lnTo>
                  <a:lnTo>
                    <a:pt x="978662" y="855789"/>
                  </a:lnTo>
                  <a:lnTo>
                    <a:pt x="978662" y="857910"/>
                  </a:lnTo>
                  <a:lnTo>
                    <a:pt x="980703" y="847272"/>
                  </a:lnTo>
                  <a:lnTo>
                    <a:pt x="980703" y="840937"/>
                  </a:lnTo>
                  <a:lnTo>
                    <a:pt x="980703" y="836723"/>
                  </a:lnTo>
                  <a:lnTo>
                    <a:pt x="980703" y="828296"/>
                  </a:lnTo>
                  <a:lnTo>
                    <a:pt x="982800" y="840937"/>
                  </a:lnTo>
                  <a:lnTo>
                    <a:pt x="982800" y="836723"/>
                  </a:lnTo>
                  <a:lnTo>
                    <a:pt x="982800" y="828296"/>
                  </a:lnTo>
                  <a:lnTo>
                    <a:pt x="982800" y="830388"/>
                  </a:lnTo>
                  <a:lnTo>
                    <a:pt x="982800" y="840937"/>
                  </a:lnTo>
                  <a:lnTo>
                    <a:pt x="982800" y="838845"/>
                  </a:lnTo>
                  <a:lnTo>
                    <a:pt x="982800" y="843059"/>
                  </a:lnTo>
                  <a:lnTo>
                    <a:pt x="984841" y="860002"/>
                  </a:lnTo>
                  <a:lnTo>
                    <a:pt x="984841" y="857910"/>
                  </a:lnTo>
                  <a:lnTo>
                    <a:pt x="984841" y="855789"/>
                  </a:lnTo>
                  <a:lnTo>
                    <a:pt x="984841" y="860002"/>
                  </a:lnTo>
                  <a:lnTo>
                    <a:pt x="984841" y="855789"/>
                  </a:lnTo>
                  <a:lnTo>
                    <a:pt x="984841" y="853667"/>
                  </a:lnTo>
                  <a:lnTo>
                    <a:pt x="984841" y="855789"/>
                  </a:lnTo>
                  <a:lnTo>
                    <a:pt x="984841" y="851575"/>
                  </a:lnTo>
                  <a:lnTo>
                    <a:pt x="984841" y="845180"/>
                  </a:lnTo>
                  <a:lnTo>
                    <a:pt x="986853" y="857910"/>
                  </a:lnTo>
                  <a:lnTo>
                    <a:pt x="986853" y="845180"/>
                  </a:lnTo>
                  <a:lnTo>
                    <a:pt x="986853" y="840937"/>
                  </a:lnTo>
                  <a:lnTo>
                    <a:pt x="986853" y="843059"/>
                  </a:lnTo>
                  <a:lnTo>
                    <a:pt x="986853" y="849453"/>
                  </a:lnTo>
                  <a:lnTo>
                    <a:pt x="986853" y="847272"/>
                  </a:lnTo>
                  <a:lnTo>
                    <a:pt x="986853" y="843059"/>
                  </a:lnTo>
                  <a:lnTo>
                    <a:pt x="986853" y="840937"/>
                  </a:lnTo>
                  <a:lnTo>
                    <a:pt x="986853" y="851575"/>
                  </a:lnTo>
                  <a:lnTo>
                    <a:pt x="986853" y="868459"/>
                  </a:lnTo>
                  <a:lnTo>
                    <a:pt x="988894" y="864216"/>
                  </a:lnTo>
                  <a:lnTo>
                    <a:pt x="988894" y="862124"/>
                  </a:lnTo>
                  <a:lnTo>
                    <a:pt x="988894" y="838845"/>
                  </a:lnTo>
                  <a:lnTo>
                    <a:pt x="988894" y="845180"/>
                  </a:lnTo>
                  <a:lnTo>
                    <a:pt x="988894" y="849453"/>
                  </a:lnTo>
                  <a:lnTo>
                    <a:pt x="988894" y="847272"/>
                  </a:lnTo>
                  <a:lnTo>
                    <a:pt x="990934" y="843059"/>
                  </a:lnTo>
                  <a:lnTo>
                    <a:pt x="990934" y="845180"/>
                  </a:lnTo>
                  <a:lnTo>
                    <a:pt x="990934" y="851575"/>
                  </a:lnTo>
                  <a:lnTo>
                    <a:pt x="990934" y="849453"/>
                  </a:lnTo>
                  <a:lnTo>
                    <a:pt x="990934" y="860002"/>
                  </a:lnTo>
                  <a:lnTo>
                    <a:pt x="990934" y="868459"/>
                  </a:lnTo>
                  <a:lnTo>
                    <a:pt x="990934" y="866338"/>
                  </a:lnTo>
                  <a:lnTo>
                    <a:pt x="992946" y="849453"/>
                  </a:lnTo>
                  <a:lnTo>
                    <a:pt x="992946" y="851575"/>
                  </a:lnTo>
                  <a:lnTo>
                    <a:pt x="992946" y="862124"/>
                  </a:lnTo>
                  <a:lnTo>
                    <a:pt x="992946" y="853667"/>
                  </a:lnTo>
                  <a:lnTo>
                    <a:pt x="992946" y="826174"/>
                  </a:lnTo>
                  <a:lnTo>
                    <a:pt x="992946" y="824052"/>
                  </a:lnTo>
                  <a:lnTo>
                    <a:pt x="994987" y="815625"/>
                  </a:lnTo>
                  <a:lnTo>
                    <a:pt x="994987" y="817746"/>
                  </a:lnTo>
                  <a:lnTo>
                    <a:pt x="994987" y="815625"/>
                  </a:lnTo>
                  <a:lnTo>
                    <a:pt x="994987" y="813503"/>
                  </a:lnTo>
                  <a:lnTo>
                    <a:pt x="994987" y="817746"/>
                  </a:lnTo>
                  <a:lnTo>
                    <a:pt x="994987" y="824052"/>
                  </a:lnTo>
                  <a:lnTo>
                    <a:pt x="994987" y="815625"/>
                  </a:lnTo>
                  <a:lnTo>
                    <a:pt x="994987" y="817746"/>
                  </a:lnTo>
                  <a:lnTo>
                    <a:pt x="994987" y="815625"/>
                  </a:lnTo>
                  <a:lnTo>
                    <a:pt x="994987" y="813503"/>
                  </a:lnTo>
                  <a:lnTo>
                    <a:pt x="994987" y="817746"/>
                  </a:lnTo>
                  <a:lnTo>
                    <a:pt x="996999" y="824052"/>
                  </a:lnTo>
                  <a:lnTo>
                    <a:pt x="996999" y="821960"/>
                  </a:lnTo>
                  <a:lnTo>
                    <a:pt x="996999" y="828296"/>
                  </a:lnTo>
                  <a:lnTo>
                    <a:pt x="996999" y="832509"/>
                  </a:lnTo>
                  <a:lnTo>
                    <a:pt x="996999" y="830388"/>
                  </a:lnTo>
                  <a:lnTo>
                    <a:pt x="996999" y="828296"/>
                  </a:lnTo>
                  <a:lnTo>
                    <a:pt x="996999" y="830388"/>
                  </a:lnTo>
                  <a:lnTo>
                    <a:pt x="996999" y="832509"/>
                  </a:lnTo>
                  <a:lnTo>
                    <a:pt x="996999" y="830388"/>
                  </a:lnTo>
                  <a:lnTo>
                    <a:pt x="996999" y="826174"/>
                  </a:lnTo>
                  <a:lnTo>
                    <a:pt x="996999" y="828296"/>
                  </a:lnTo>
                  <a:lnTo>
                    <a:pt x="996999" y="824052"/>
                  </a:lnTo>
                  <a:lnTo>
                    <a:pt x="996999" y="819838"/>
                  </a:lnTo>
                  <a:lnTo>
                    <a:pt x="999040" y="828296"/>
                  </a:lnTo>
                  <a:lnTo>
                    <a:pt x="999040" y="826174"/>
                  </a:lnTo>
                  <a:lnTo>
                    <a:pt x="999040" y="828296"/>
                  </a:lnTo>
                  <a:lnTo>
                    <a:pt x="999040" y="836723"/>
                  </a:lnTo>
                  <a:lnTo>
                    <a:pt x="999040" y="830388"/>
                  </a:lnTo>
                  <a:lnTo>
                    <a:pt x="999040" y="821960"/>
                  </a:lnTo>
                  <a:lnTo>
                    <a:pt x="999040" y="824052"/>
                  </a:lnTo>
                  <a:lnTo>
                    <a:pt x="999040" y="815625"/>
                  </a:lnTo>
                  <a:lnTo>
                    <a:pt x="999040" y="809289"/>
                  </a:lnTo>
                  <a:lnTo>
                    <a:pt x="1001052" y="821960"/>
                  </a:lnTo>
                  <a:lnTo>
                    <a:pt x="1001052" y="815625"/>
                  </a:lnTo>
                  <a:lnTo>
                    <a:pt x="1001052" y="809289"/>
                  </a:lnTo>
                  <a:lnTo>
                    <a:pt x="1001052" y="813503"/>
                  </a:lnTo>
                  <a:lnTo>
                    <a:pt x="1001052" y="815625"/>
                  </a:lnTo>
                  <a:lnTo>
                    <a:pt x="1001052" y="813503"/>
                  </a:lnTo>
                  <a:lnTo>
                    <a:pt x="1001052" y="819838"/>
                  </a:lnTo>
                  <a:lnTo>
                    <a:pt x="1001052" y="817746"/>
                  </a:lnTo>
                  <a:lnTo>
                    <a:pt x="1003092" y="815625"/>
                  </a:lnTo>
                  <a:lnTo>
                    <a:pt x="1003092" y="824052"/>
                  </a:lnTo>
                  <a:lnTo>
                    <a:pt x="1003092" y="819838"/>
                  </a:lnTo>
                  <a:lnTo>
                    <a:pt x="1003092" y="805075"/>
                  </a:lnTo>
                  <a:lnTo>
                    <a:pt x="1003092" y="807197"/>
                  </a:lnTo>
                  <a:lnTo>
                    <a:pt x="1003092" y="800861"/>
                  </a:lnTo>
                  <a:lnTo>
                    <a:pt x="1003092" y="802954"/>
                  </a:lnTo>
                  <a:lnTo>
                    <a:pt x="1003092" y="796559"/>
                  </a:lnTo>
                  <a:lnTo>
                    <a:pt x="1005133" y="771247"/>
                  </a:lnTo>
                  <a:lnTo>
                    <a:pt x="1005133" y="769125"/>
                  </a:lnTo>
                  <a:lnTo>
                    <a:pt x="1005133" y="762790"/>
                  </a:lnTo>
                  <a:lnTo>
                    <a:pt x="1005133" y="769125"/>
                  </a:lnTo>
                  <a:lnTo>
                    <a:pt x="1005133" y="767033"/>
                  </a:lnTo>
                  <a:lnTo>
                    <a:pt x="1005133" y="760698"/>
                  </a:lnTo>
                  <a:lnTo>
                    <a:pt x="1007145" y="771247"/>
                  </a:lnTo>
                  <a:lnTo>
                    <a:pt x="1007145" y="773369"/>
                  </a:lnTo>
                  <a:lnTo>
                    <a:pt x="1007145" y="771247"/>
                  </a:lnTo>
                  <a:lnTo>
                    <a:pt x="1007145" y="762790"/>
                  </a:lnTo>
                  <a:lnTo>
                    <a:pt x="1007145" y="764911"/>
                  </a:lnTo>
                  <a:lnTo>
                    <a:pt x="1007145" y="769125"/>
                  </a:lnTo>
                  <a:lnTo>
                    <a:pt x="1007145" y="773369"/>
                  </a:lnTo>
                  <a:lnTo>
                    <a:pt x="1007145" y="777582"/>
                  </a:lnTo>
                  <a:lnTo>
                    <a:pt x="1009186" y="783918"/>
                  </a:lnTo>
                  <a:lnTo>
                    <a:pt x="1009186" y="775461"/>
                  </a:lnTo>
                  <a:lnTo>
                    <a:pt x="1009186" y="779675"/>
                  </a:lnTo>
                  <a:lnTo>
                    <a:pt x="1009186" y="777582"/>
                  </a:lnTo>
                  <a:lnTo>
                    <a:pt x="1009186" y="758576"/>
                  </a:lnTo>
                  <a:lnTo>
                    <a:pt x="1011198" y="760698"/>
                  </a:lnTo>
                  <a:lnTo>
                    <a:pt x="1011198" y="758576"/>
                  </a:lnTo>
                  <a:lnTo>
                    <a:pt x="1011198" y="754362"/>
                  </a:lnTo>
                  <a:lnTo>
                    <a:pt x="1011198" y="743754"/>
                  </a:lnTo>
                  <a:lnTo>
                    <a:pt x="1011198" y="750148"/>
                  </a:lnTo>
                  <a:lnTo>
                    <a:pt x="1011198" y="747968"/>
                  </a:lnTo>
                  <a:lnTo>
                    <a:pt x="1011198" y="741632"/>
                  </a:lnTo>
                  <a:lnTo>
                    <a:pt x="1011198" y="743754"/>
                  </a:lnTo>
                  <a:lnTo>
                    <a:pt x="1011198" y="764911"/>
                  </a:lnTo>
                  <a:lnTo>
                    <a:pt x="1013238" y="762790"/>
                  </a:lnTo>
                  <a:lnTo>
                    <a:pt x="1013238" y="760698"/>
                  </a:lnTo>
                  <a:lnTo>
                    <a:pt x="1013238" y="754362"/>
                  </a:lnTo>
                  <a:lnTo>
                    <a:pt x="1013238" y="741632"/>
                  </a:lnTo>
                  <a:lnTo>
                    <a:pt x="1013238" y="743754"/>
                  </a:lnTo>
                  <a:lnTo>
                    <a:pt x="1013238" y="752240"/>
                  </a:lnTo>
                  <a:lnTo>
                    <a:pt x="1013238" y="747968"/>
                  </a:lnTo>
                  <a:lnTo>
                    <a:pt x="1013238" y="745846"/>
                  </a:lnTo>
                  <a:lnTo>
                    <a:pt x="1013238" y="747968"/>
                  </a:lnTo>
                  <a:lnTo>
                    <a:pt x="1015279" y="743754"/>
                  </a:lnTo>
                  <a:lnTo>
                    <a:pt x="1015279" y="728961"/>
                  </a:lnTo>
                  <a:lnTo>
                    <a:pt x="1015279" y="733205"/>
                  </a:lnTo>
                  <a:lnTo>
                    <a:pt x="1015279" y="743754"/>
                  </a:lnTo>
                  <a:lnTo>
                    <a:pt x="1017291" y="724747"/>
                  </a:lnTo>
                  <a:lnTo>
                    <a:pt x="1017291" y="728961"/>
                  </a:lnTo>
                  <a:lnTo>
                    <a:pt x="1017291" y="731083"/>
                  </a:lnTo>
                  <a:lnTo>
                    <a:pt x="1017291" y="699435"/>
                  </a:lnTo>
                  <a:lnTo>
                    <a:pt x="1017291" y="701557"/>
                  </a:lnTo>
                  <a:lnTo>
                    <a:pt x="1017291" y="699435"/>
                  </a:lnTo>
                  <a:lnTo>
                    <a:pt x="1019332" y="688797"/>
                  </a:lnTo>
                  <a:lnTo>
                    <a:pt x="1019332" y="705771"/>
                  </a:lnTo>
                  <a:lnTo>
                    <a:pt x="1019332" y="690919"/>
                  </a:lnTo>
                  <a:lnTo>
                    <a:pt x="1019332" y="693041"/>
                  </a:lnTo>
                  <a:lnTo>
                    <a:pt x="1019332" y="701557"/>
                  </a:lnTo>
                  <a:lnTo>
                    <a:pt x="1019332" y="699435"/>
                  </a:lnTo>
                  <a:lnTo>
                    <a:pt x="1019332" y="712106"/>
                  </a:lnTo>
                  <a:lnTo>
                    <a:pt x="1021344" y="714198"/>
                  </a:lnTo>
                  <a:lnTo>
                    <a:pt x="1021344" y="712106"/>
                  </a:lnTo>
                  <a:lnTo>
                    <a:pt x="1021344" y="720534"/>
                  </a:lnTo>
                  <a:lnTo>
                    <a:pt x="1021344" y="718412"/>
                  </a:lnTo>
                  <a:lnTo>
                    <a:pt x="1021344" y="716320"/>
                  </a:lnTo>
                  <a:lnTo>
                    <a:pt x="1021344" y="703649"/>
                  </a:lnTo>
                  <a:lnTo>
                    <a:pt x="1023384" y="703649"/>
                  </a:lnTo>
                  <a:lnTo>
                    <a:pt x="1023384" y="705771"/>
                  </a:lnTo>
                  <a:lnTo>
                    <a:pt x="1023384" y="703649"/>
                  </a:lnTo>
                  <a:lnTo>
                    <a:pt x="1023384" y="705771"/>
                  </a:lnTo>
                  <a:lnTo>
                    <a:pt x="1023384" y="709984"/>
                  </a:lnTo>
                  <a:lnTo>
                    <a:pt x="1023384" y="707863"/>
                  </a:lnTo>
                  <a:lnTo>
                    <a:pt x="1023384" y="705771"/>
                  </a:lnTo>
                  <a:lnTo>
                    <a:pt x="1023384" y="693041"/>
                  </a:lnTo>
                  <a:lnTo>
                    <a:pt x="1023384" y="695133"/>
                  </a:lnTo>
                  <a:lnTo>
                    <a:pt x="1023384" y="686705"/>
                  </a:lnTo>
                  <a:lnTo>
                    <a:pt x="1025425" y="695133"/>
                  </a:lnTo>
                  <a:lnTo>
                    <a:pt x="1025425" y="684584"/>
                  </a:lnTo>
                  <a:lnTo>
                    <a:pt x="1025425" y="682491"/>
                  </a:lnTo>
                  <a:lnTo>
                    <a:pt x="1025425" y="680370"/>
                  </a:lnTo>
                  <a:lnTo>
                    <a:pt x="1025425" y="678248"/>
                  </a:lnTo>
                  <a:lnTo>
                    <a:pt x="1025425" y="684584"/>
                  </a:lnTo>
                  <a:lnTo>
                    <a:pt x="1027437" y="680370"/>
                  </a:lnTo>
                  <a:lnTo>
                    <a:pt x="1027437" y="684584"/>
                  </a:lnTo>
                  <a:lnTo>
                    <a:pt x="1027437" y="686705"/>
                  </a:lnTo>
                  <a:lnTo>
                    <a:pt x="1027437" y="682491"/>
                  </a:lnTo>
                  <a:lnTo>
                    <a:pt x="1027437" y="667699"/>
                  </a:lnTo>
                  <a:lnTo>
                    <a:pt x="1027437" y="669820"/>
                  </a:lnTo>
                  <a:lnTo>
                    <a:pt x="1027437" y="667699"/>
                  </a:lnTo>
                  <a:lnTo>
                    <a:pt x="1027437" y="671942"/>
                  </a:lnTo>
                  <a:lnTo>
                    <a:pt x="1029478" y="648722"/>
                  </a:lnTo>
                  <a:lnTo>
                    <a:pt x="1029478" y="644420"/>
                  </a:lnTo>
                  <a:lnTo>
                    <a:pt x="1029478" y="646541"/>
                  </a:lnTo>
                  <a:lnTo>
                    <a:pt x="1029478" y="648722"/>
                  </a:lnTo>
                  <a:lnTo>
                    <a:pt x="1029478" y="646541"/>
                  </a:lnTo>
                  <a:lnTo>
                    <a:pt x="1029478" y="642327"/>
                  </a:lnTo>
                  <a:lnTo>
                    <a:pt x="1029478" y="644420"/>
                  </a:lnTo>
                  <a:lnTo>
                    <a:pt x="1029478" y="657150"/>
                  </a:lnTo>
                  <a:lnTo>
                    <a:pt x="1029478" y="652936"/>
                  </a:lnTo>
                  <a:lnTo>
                    <a:pt x="1029478" y="650844"/>
                  </a:lnTo>
                  <a:lnTo>
                    <a:pt x="1031490" y="661393"/>
                  </a:lnTo>
                  <a:lnTo>
                    <a:pt x="1031490" y="657150"/>
                  </a:lnTo>
                  <a:lnTo>
                    <a:pt x="1031490" y="663485"/>
                  </a:lnTo>
                  <a:lnTo>
                    <a:pt x="1031490" y="669820"/>
                  </a:lnTo>
                  <a:lnTo>
                    <a:pt x="1031490" y="667699"/>
                  </a:lnTo>
                  <a:lnTo>
                    <a:pt x="1031490" y="671942"/>
                  </a:lnTo>
                  <a:lnTo>
                    <a:pt x="1031490" y="674034"/>
                  </a:lnTo>
                  <a:lnTo>
                    <a:pt x="1033530" y="671942"/>
                  </a:lnTo>
                  <a:lnTo>
                    <a:pt x="1033530" y="674034"/>
                  </a:lnTo>
                  <a:lnTo>
                    <a:pt x="1033530" y="671942"/>
                  </a:lnTo>
                  <a:lnTo>
                    <a:pt x="1033530" y="659271"/>
                  </a:lnTo>
                  <a:lnTo>
                    <a:pt x="1033530" y="669820"/>
                  </a:lnTo>
                  <a:lnTo>
                    <a:pt x="1033530" y="665607"/>
                  </a:lnTo>
                  <a:lnTo>
                    <a:pt x="1035571" y="633870"/>
                  </a:lnTo>
                  <a:lnTo>
                    <a:pt x="1035571" y="635992"/>
                  </a:lnTo>
                  <a:lnTo>
                    <a:pt x="1035571" y="640206"/>
                  </a:lnTo>
                  <a:lnTo>
                    <a:pt x="1035571" y="638084"/>
                  </a:lnTo>
                  <a:lnTo>
                    <a:pt x="1035571" y="640206"/>
                  </a:lnTo>
                  <a:lnTo>
                    <a:pt x="1035571" y="638084"/>
                  </a:lnTo>
                  <a:lnTo>
                    <a:pt x="1035571" y="644420"/>
                  </a:lnTo>
                  <a:lnTo>
                    <a:pt x="1037583" y="657150"/>
                  </a:lnTo>
                  <a:lnTo>
                    <a:pt x="1037583" y="655057"/>
                  </a:lnTo>
                  <a:lnTo>
                    <a:pt x="1037583" y="646541"/>
                  </a:lnTo>
                  <a:lnTo>
                    <a:pt x="1037583" y="648722"/>
                  </a:lnTo>
                  <a:lnTo>
                    <a:pt x="1037583" y="657150"/>
                  </a:lnTo>
                  <a:lnTo>
                    <a:pt x="1037583" y="655057"/>
                  </a:lnTo>
                  <a:lnTo>
                    <a:pt x="1037583" y="646541"/>
                  </a:lnTo>
                  <a:lnTo>
                    <a:pt x="1037583" y="650844"/>
                  </a:lnTo>
                  <a:lnTo>
                    <a:pt x="1037583" y="648722"/>
                  </a:lnTo>
                  <a:lnTo>
                    <a:pt x="1039624" y="642327"/>
                  </a:lnTo>
                  <a:lnTo>
                    <a:pt x="1039624" y="621229"/>
                  </a:lnTo>
                  <a:lnTo>
                    <a:pt x="1039624" y="623321"/>
                  </a:lnTo>
                  <a:lnTo>
                    <a:pt x="1039624" y="625443"/>
                  </a:lnTo>
                  <a:lnTo>
                    <a:pt x="1039624" y="640206"/>
                  </a:lnTo>
                  <a:lnTo>
                    <a:pt x="1039624" y="633870"/>
                  </a:lnTo>
                  <a:lnTo>
                    <a:pt x="1039624" y="625443"/>
                  </a:lnTo>
                  <a:lnTo>
                    <a:pt x="1041636" y="627535"/>
                  </a:lnTo>
                  <a:lnTo>
                    <a:pt x="1041636" y="625443"/>
                  </a:lnTo>
                  <a:lnTo>
                    <a:pt x="1041636" y="629657"/>
                  </a:lnTo>
                  <a:lnTo>
                    <a:pt x="1041636" y="631778"/>
                  </a:lnTo>
                  <a:lnTo>
                    <a:pt x="1041636" y="629657"/>
                  </a:lnTo>
                  <a:lnTo>
                    <a:pt x="1041636" y="619107"/>
                  </a:lnTo>
                  <a:lnTo>
                    <a:pt x="1041636" y="621229"/>
                  </a:lnTo>
                  <a:lnTo>
                    <a:pt x="1041636" y="623321"/>
                  </a:lnTo>
                  <a:lnTo>
                    <a:pt x="1041636" y="619107"/>
                  </a:lnTo>
                  <a:lnTo>
                    <a:pt x="1043677" y="610680"/>
                  </a:lnTo>
                  <a:lnTo>
                    <a:pt x="1043677" y="612772"/>
                  </a:lnTo>
                  <a:lnTo>
                    <a:pt x="1043677" y="631778"/>
                  </a:lnTo>
                  <a:lnTo>
                    <a:pt x="1043677" y="625443"/>
                  </a:lnTo>
                  <a:lnTo>
                    <a:pt x="1043677" y="619107"/>
                  </a:lnTo>
                  <a:lnTo>
                    <a:pt x="1043677" y="625443"/>
                  </a:lnTo>
                  <a:lnTo>
                    <a:pt x="1043677" y="633870"/>
                  </a:lnTo>
                  <a:lnTo>
                    <a:pt x="1043677" y="631778"/>
                  </a:lnTo>
                  <a:lnTo>
                    <a:pt x="1043677" y="642327"/>
                  </a:lnTo>
                  <a:lnTo>
                    <a:pt x="1045717" y="648722"/>
                  </a:lnTo>
                  <a:lnTo>
                    <a:pt x="1045717" y="646541"/>
                  </a:lnTo>
                  <a:lnTo>
                    <a:pt x="1045717" y="648722"/>
                  </a:lnTo>
                  <a:lnTo>
                    <a:pt x="1045717" y="652936"/>
                  </a:lnTo>
                  <a:lnTo>
                    <a:pt x="1045717" y="650844"/>
                  </a:lnTo>
                  <a:lnTo>
                    <a:pt x="1045717" y="629657"/>
                  </a:lnTo>
                  <a:lnTo>
                    <a:pt x="1045717" y="631778"/>
                  </a:lnTo>
                  <a:lnTo>
                    <a:pt x="1045717" y="635992"/>
                  </a:lnTo>
                  <a:lnTo>
                    <a:pt x="1045717" y="631778"/>
                  </a:lnTo>
                  <a:lnTo>
                    <a:pt x="1047729" y="625443"/>
                  </a:lnTo>
                  <a:lnTo>
                    <a:pt x="1047729" y="627535"/>
                  </a:lnTo>
                  <a:lnTo>
                    <a:pt x="1047729" y="625443"/>
                  </a:lnTo>
                  <a:lnTo>
                    <a:pt x="1047729" y="619107"/>
                  </a:lnTo>
                  <a:lnTo>
                    <a:pt x="1047729" y="612772"/>
                  </a:lnTo>
                  <a:lnTo>
                    <a:pt x="1047729" y="614893"/>
                  </a:lnTo>
                  <a:lnTo>
                    <a:pt x="1047729" y="610680"/>
                  </a:lnTo>
                  <a:lnTo>
                    <a:pt x="1047729" y="612772"/>
                  </a:lnTo>
                  <a:lnTo>
                    <a:pt x="1047729" y="616986"/>
                  </a:lnTo>
                  <a:lnTo>
                    <a:pt x="1049770" y="612772"/>
                  </a:lnTo>
                  <a:lnTo>
                    <a:pt x="1049770" y="614893"/>
                  </a:lnTo>
                  <a:lnTo>
                    <a:pt x="1049770" y="619107"/>
                  </a:lnTo>
                  <a:lnTo>
                    <a:pt x="1049770" y="608558"/>
                  </a:lnTo>
                  <a:lnTo>
                    <a:pt x="1049770" y="610680"/>
                  </a:lnTo>
                  <a:lnTo>
                    <a:pt x="1049770" y="604344"/>
                  </a:lnTo>
                  <a:lnTo>
                    <a:pt x="1049770" y="612772"/>
                  </a:lnTo>
                  <a:lnTo>
                    <a:pt x="1051782" y="610680"/>
                  </a:lnTo>
                  <a:lnTo>
                    <a:pt x="1051782" y="608558"/>
                  </a:lnTo>
                  <a:lnTo>
                    <a:pt x="1051782" y="610680"/>
                  </a:lnTo>
                  <a:lnTo>
                    <a:pt x="1051782" y="614893"/>
                  </a:lnTo>
                  <a:lnTo>
                    <a:pt x="1051782" y="612772"/>
                  </a:lnTo>
                  <a:lnTo>
                    <a:pt x="1051782" y="597920"/>
                  </a:lnTo>
                  <a:lnTo>
                    <a:pt x="1051782" y="600130"/>
                  </a:lnTo>
                  <a:lnTo>
                    <a:pt x="1051782" y="608558"/>
                  </a:lnTo>
                  <a:lnTo>
                    <a:pt x="1051782" y="602223"/>
                  </a:lnTo>
                  <a:lnTo>
                    <a:pt x="1051782" y="593706"/>
                  </a:lnTo>
                  <a:lnTo>
                    <a:pt x="1053823" y="593706"/>
                  </a:lnTo>
                  <a:lnTo>
                    <a:pt x="1053823" y="587371"/>
                  </a:lnTo>
                  <a:lnTo>
                    <a:pt x="1053823" y="589493"/>
                  </a:lnTo>
                  <a:lnTo>
                    <a:pt x="1053823" y="593706"/>
                  </a:lnTo>
                  <a:lnTo>
                    <a:pt x="1053823" y="591614"/>
                  </a:lnTo>
                  <a:lnTo>
                    <a:pt x="1053823" y="597920"/>
                  </a:lnTo>
                  <a:lnTo>
                    <a:pt x="1053823" y="608558"/>
                  </a:lnTo>
                  <a:lnTo>
                    <a:pt x="1053823" y="606436"/>
                  </a:lnTo>
                  <a:lnTo>
                    <a:pt x="1053823" y="610680"/>
                  </a:lnTo>
                  <a:lnTo>
                    <a:pt x="1055835" y="610680"/>
                  </a:lnTo>
                  <a:lnTo>
                    <a:pt x="1055835" y="612772"/>
                  </a:lnTo>
                  <a:lnTo>
                    <a:pt x="1055835" y="619107"/>
                  </a:lnTo>
                  <a:lnTo>
                    <a:pt x="1055835" y="616986"/>
                  </a:lnTo>
                  <a:lnTo>
                    <a:pt x="1055835" y="619107"/>
                  </a:lnTo>
                  <a:lnTo>
                    <a:pt x="1055835" y="621229"/>
                  </a:lnTo>
                  <a:lnTo>
                    <a:pt x="1055835" y="619107"/>
                  </a:lnTo>
                  <a:lnTo>
                    <a:pt x="1055835" y="614893"/>
                  </a:lnTo>
                  <a:lnTo>
                    <a:pt x="1055835" y="616986"/>
                  </a:lnTo>
                  <a:lnTo>
                    <a:pt x="1055835" y="614893"/>
                  </a:lnTo>
                  <a:lnTo>
                    <a:pt x="1055835" y="616986"/>
                  </a:lnTo>
                  <a:lnTo>
                    <a:pt x="1055835" y="619107"/>
                  </a:lnTo>
                  <a:lnTo>
                    <a:pt x="1055835" y="612772"/>
                  </a:lnTo>
                  <a:lnTo>
                    <a:pt x="1057875" y="606436"/>
                  </a:lnTo>
                  <a:lnTo>
                    <a:pt x="1057875" y="610680"/>
                  </a:lnTo>
                  <a:lnTo>
                    <a:pt x="1057875" y="606436"/>
                  </a:lnTo>
                  <a:lnTo>
                    <a:pt x="1057875" y="593706"/>
                  </a:lnTo>
                  <a:lnTo>
                    <a:pt x="1057875" y="606436"/>
                  </a:lnTo>
                  <a:lnTo>
                    <a:pt x="1057875" y="604344"/>
                  </a:lnTo>
                  <a:lnTo>
                    <a:pt x="1059916" y="576822"/>
                  </a:lnTo>
                  <a:lnTo>
                    <a:pt x="1059916" y="581065"/>
                  </a:lnTo>
                  <a:lnTo>
                    <a:pt x="1059916" y="585279"/>
                  </a:lnTo>
                  <a:lnTo>
                    <a:pt x="1059916" y="587371"/>
                  </a:lnTo>
                  <a:lnTo>
                    <a:pt x="1061928" y="587371"/>
                  </a:lnTo>
                  <a:lnTo>
                    <a:pt x="1061928" y="591614"/>
                  </a:lnTo>
                  <a:lnTo>
                    <a:pt x="1061928" y="587371"/>
                  </a:lnTo>
                  <a:lnTo>
                    <a:pt x="1061928" y="591614"/>
                  </a:lnTo>
                  <a:lnTo>
                    <a:pt x="1061928" y="589493"/>
                  </a:lnTo>
                  <a:lnTo>
                    <a:pt x="1061928" y="581065"/>
                  </a:lnTo>
                  <a:lnTo>
                    <a:pt x="1063969" y="578943"/>
                  </a:lnTo>
                  <a:lnTo>
                    <a:pt x="1063969" y="549417"/>
                  </a:lnTo>
                  <a:lnTo>
                    <a:pt x="1063969" y="551509"/>
                  </a:lnTo>
                  <a:lnTo>
                    <a:pt x="1063969" y="562059"/>
                  </a:lnTo>
                  <a:lnTo>
                    <a:pt x="1063969" y="564180"/>
                  </a:lnTo>
                  <a:lnTo>
                    <a:pt x="1063969" y="553631"/>
                  </a:lnTo>
                  <a:lnTo>
                    <a:pt x="1063969" y="551509"/>
                  </a:lnTo>
                  <a:lnTo>
                    <a:pt x="1063969" y="553631"/>
                  </a:lnTo>
                  <a:lnTo>
                    <a:pt x="1065981" y="559966"/>
                  </a:lnTo>
                  <a:lnTo>
                    <a:pt x="1065981" y="555723"/>
                  </a:lnTo>
                  <a:lnTo>
                    <a:pt x="1065981" y="559966"/>
                  </a:lnTo>
                  <a:lnTo>
                    <a:pt x="1065981" y="564180"/>
                  </a:lnTo>
                  <a:lnTo>
                    <a:pt x="1065981" y="559966"/>
                  </a:lnTo>
                  <a:lnTo>
                    <a:pt x="1065981" y="564180"/>
                  </a:lnTo>
                  <a:lnTo>
                    <a:pt x="1065981" y="566272"/>
                  </a:lnTo>
                  <a:lnTo>
                    <a:pt x="1065981" y="562059"/>
                  </a:lnTo>
                  <a:lnTo>
                    <a:pt x="1068021" y="551509"/>
                  </a:lnTo>
                  <a:lnTo>
                    <a:pt x="1068021" y="564180"/>
                  </a:lnTo>
                  <a:lnTo>
                    <a:pt x="1068021" y="562059"/>
                  </a:lnTo>
                  <a:lnTo>
                    <a:pt x="1068021" y="551509"/>
                  </a:lnTo>
                  <a:lnTo>
                    <a:pt x="1068021" y="559966"/>
                  </a:lnTo>
                  <a:lnTo>
                    <a:pt x="1068021" y="566272"/>
                  </a:lnTo>
                  <a:lnTo>
                    <a:pt x="1070062" y="570516"/>
                  </a:lnTo>
                  <a:lnTo>
                    <a:pt x="1070062" y="568394"/>
                  </a:lnTo>
                  <a:lnTo>
                    <a:pt x="1070062" y="566272"/>
                  </a:lnTo>
                  <a:lnTo>
                    <a:pt x="1070062" y="570516"/>
                  </a:lnTo>
                  <a:lnTo>
                    <a:pt x="1070062" y="564180"/>
                  </a:lnTo>
                  <a:lnTo>
                    <a:pt x="1070062" y="536658"/>
                  </a:lnTo>
                  <a:lnTo>
                    <a:pt x="1070062" y="542993"/>
                  </a:lnTo>
                  <a:lnTo>
                    <a:pt x="1072074" y="534566"/>
                  </a:lnTo>
                  <a:lnTo>
                    <a:pt x="1072074" y="519803"/>
                  </a:lnTo>
                  <a:lnTo>
                    <a:pt x="1072074" y="515559"/>
                  </a:lnTo>
                  <a:lnTo>
                    <a:pt x="1072074" y="507132"/>
                  </a:lnTo>
                  <a:lnTo>
                    <a:pt x="1072074" y="511345"/>
                  </a:lnTo>
                  <a:lnTo>
                    <a:pt x="1072074" y="519803"/>
                  </a:lnTo>
                  <a:lnTo>
                    <a:pt x="1074115" y="509253"/>
                  </a:lnTo>
                  <a:lnTo>
                    <a:pt x="1074115" y="511345"/>
                  </a:lnTo>
                  <a:lnTo>
                    <a:pt x="1074115" y="513467"/>
                  </a:lnTo>
                  <a:lnTo>
                    <a:pt x="1074115" y="511345"/>
                  </a:lnTo>
                  <a:lnTo>
                    <a:pt x="1074115" y="507132"/>
                  </a:lnTo>
                  <a:lnTo>
                    <a:pt x="1074115" y="511345"/>
                  </a:lnTo>
                  <a:lnTo>
                    <a:pt x="1074115" y="505010"/>
                  </a:lnTo>
                  <a:lnTo>
                    <a:pt x="1074115" y="500796"/>
                  </a:lnTo>
                  <a:lnTo>
                    <a:pt x="1074115" y="498704"/>
                  </a:lnTo>
                  <a:lnTo>
                    <a:pt x="1074115" y="500796"/>
                  </a:lnTo>
                  <a:lnTo>
                    <a:pt x="1074115" y="507132"/>
                  </a:lnTo>
                  <a:lnTo>
                    <a:pt x="1076127" y="505010"/>
                  </a:lnTo>
                  <a:lnTo>
                    <a:pt x="1076127" y="502918"/>
                  </a:lnTo>
                  <a:lnTo>
                    <a:pt x="1076127" y="507132"/>
                  </a:lnTo>
                  <a:lnTo>
                    <a:pt x="1076127" y="505010"/>
                  </a:lnTo>
                  <a:lnTo>
                    <a:pt x="1076127" y="490188"/>
                  </a:lnTo>
                  <a:lnTo>
                    <a:pt x="1076127" y="496523"/>
                  </a:lnTo>
                  <a:lnTo>
                    <a:pt x="1076127" y="498704"/>
                  </a:lnTo>
                  <a:lnTo>
                    <a:pt x="1076127" y="496523"/>
                  </a:lnTo>
                  <a:lnTo>
                    <a:pt x="1076127" y="488066"/>
                  </a:lnTo>
                  <a:lnTo>
                    <a:pt x="1078224" y="488066"/>
                  </a:lnTo>
                  <a:lnTo>
                    <a:pt x="1078224" y="485974"/>
                  </a:lnTo>
                  <a:lnTo>
                    <a:pt x="1078224" y="479639"/>
                  </a:lnTo>
                  <a:lnTo>
                    <a:pt x="1078224" y="483852"/>
                  </a:lnTo>
                  <a:lnTo>
                    <a:pt x="1078224" y="479639"/>
                  </a:lnTo>
                  <a:lnTo>
                    <a:pt x="1078224" y="481731"/>
                  </a:lnTo>
                  <a:lnTo>
                    <a:pt x="1078224" y="494402"/>
                  </a:lnTo>
                  <a:lnTo>
                    <a:pt x="1080265" y="485974"/>
                  </a:lnTo>
                  <a:lnTo>
                    <a:pt x="1080265" y="496523"/>
                  </a:lnTo>
                  <a:lnTo>
                    <a:pt x="1080265" y="492280"/>
                  </a:lnTo>
                  <a:lnTo>
                    <a:pt x="1080265" y="494402"/>
                  </a:lnTo>
                  <a:lnTo>
                    <a:pt x="1080265" y="492280"/>
                  </a:lnTo>
                  <a:lnTo>
                    <a:pt x="1080265" y="477517"/>
                  </a:lnTo>
                  <a:lnTo>
                    <a:pt x="1080265" y="473303"/>
                  </a:lnTo>
                  <a:lnTo>
                    <a:pt x="1082305" y="456418"/>
                  </a:lnTo>
                  <a:lnTo>
                    <a:pt x="1082305" y="460632"/>
                  </a:lnTo>
                  <a:lnTo>
                    <a:pt x="1082305" y="456418"/>
                  </a:lnTo>
                  <a:lnTo>
                    <a:pt x="1082305" y="445810"/>
                  </a:lnTo>
                  <a:lnTo>
                    <a:pt x="1082305" y="452205"/>
                  </a:lnTo>
                  <a:lnTo>
                    <a:pt x="1082305" y="450083"/>
                  </a:lnTo>
                  <a:lnTo>
                    <a:pt x="1084317" y="424712"/>
                  </a:lnTo>
                  <a:lnTo>
                    <a:pt x="1084317" y="428925"/>
                  </a:lnTo>
                  <a:lnTo>
                    <a:pt x="1084317" y="426804"/>
                  </a:lnTo>
                  <a:lnTo>
                    <a:pt x="1084317" y="431018"/>
                  </a:lnTo>
                  <a:lnTo>
                    <a:pt x="1084317" y="433139"/>
                  </a:lnTo>
                  <a:lnTo>
                    <a:pt x="1084317" y="431018"/>
                  </a:lnTo>
                  <a:lnTo>
                    <a:pt x="1086358" y="420468"/>
                  </a:lnTo>
                  <a:lnTo>
                    <a:pt x="1086358" y="424712"/>
                  </a:lnTo>
                  <a:lnTo>
                    <a:pt x="1086358" y="426804"/>
                  </a:lnTo>
                  <a:lnTo>
                    <a:pt x="1086358" y="422590"/>
                  </a:lnTo>
                  <a:lnTo>
                    <a:pt x="1086358" y="407827"/>
                  </a:lnTo>
                  <a:lnTo>
                    <a:pt x="1088370" y="403584"/>
                  </a:lnTo>
                  <a:lnTo>
                    <a:pt x="1088370" y="378212"/>
                  </a:lnTo>
                  <a:lnTo>
                    <a:pt x="1088370" y="380304"/>
                  </a:lnTo>
                  <a:lnTo>
                    <a:pt x="1088370" y="378212"/>
                  </a:lnTo>
                  <a:lnTo>
                    <a:pt x="1088370" y="380304"/>
                  </a:lnTo>
                  <a:lnTo>
                    <a:pt x="1088370" y="386640"/>
                  </a:lnTo>
                  <a:lnTo>
                    <a:pt x="1088370" y="382426"/>
                  </a:lnTo>
                  <a:lnTo>
                    <a:pt x="1088370" y="378212"/>
                  </a:lnTo>
                  <a:lnTo>
                    <a:pt x="1090411" y="384548"/>
                  </a:lnTo>
                  <a:lnTo>
                    <a:pt x="1090411" y="388762"/>
                  </a:lnTo>
                  <a:lnTo>
                    <a:pt x="1090411" y="384548"/>
                  </a:lnTo>
                  <a:lnTo>
                    <a:pt x="1090411" y="382426"/>
                  </a:lnTo>
                  <a:lnTo>
                    <a:pt x="1090411" y="384548"/>
                  </a:lnTo>
                  <a:lnTo>
                    <a:pt x="1090411" y="382426"/>
                  </a:lnTo>
                  <a:lnTo>
                    <a:pt x="1090411" y="384548"/>
                  </a:lnTo>
                  <a:lnTo>
                    <a:pt x="1090411" y="395097"/>
                  </a:lnTo>
                  <a:lnTo>
                    <a:pt x="1090411" y="392975"/>
                  </a:lnTo>
                  <a:lnTo>
                    <a:pt x="1090411" y="390854"/>
                  </a:lnTo>
                  <a:lnTo>
                    <a:pt x="1090411" y="395097"/>
                  </a:lnTo>
                  <a:lnTo>
                    <a:pt x="1090411" y="399370"/>
                  </a:lnTo>
                  <a:lnTo>
                    <a:pt x="1090411" y="395097"/>
                  </a:lnTo>
                  <a:lnTo>
                    <a:pt x="1092451" y="373998"/>
                  </a:lnTo>
                  <a:lnTo>
                    <a:pt x="1092451" y="382426"/>
                  </a:lnTo>
                  <a:lnTo>
                    <a:pt x="1092451" y="380304"/>
                  </a:lnTo>
                  <a:lnTo>
                    <a:pt x="1092451" y="371877"/>
                  </a:lnTo>
                  <a:lnTo>
                    <a:pt x="1092451" y="369755"/>
                  </a:lnTo>
                  <a:lnTo>
                    <a:pt x="1092451" y="359206"/>
                  </a:lnTo>
                  <a:lnTo>
                    <a:pt x="1092451" y="361327"/>
                  </a:lnTo>
                  <a:lnTo>
                    <a:pt x="1092451" y="359206"/>
                  </a:lnTo>
                  <a:lnTo>
                    <a:pt x="1092451" y="363449"/>
                  </a:lnTo>
                  <a:lnTo>
                    <a:pt x="1094463" y="363449"/>
                  </a:lnTo>
                  <a:lnTo>
                    <a:pt x="1094463" y="357114"/>
                  </a:lnTo>
                  <a:lnTo>
                    <a:pt x="1094463" y="359206"/>
                  </a:lnTo>
                  <a:lnTo>
                    <a:pt x="1094463" y="357114"/>
                  </a:lnTo>
                  <a:lnTo>
                    <a:pt x="1094463" y="327499"/>
                  </a:lnTo>
                  <a:lnTo>
                    <a:pt x="1094463" y="333834"/>
                  </a:lnTo>
                  <a:lnTo>
                    <a:pt x="1096504" y="316950"/>
                  </a:lnTo>
                  <a:lnTo>
                    <a:pt x="1096504" y="310614"/>
                  </a:lnTo>
                  <a:lnTo>
                    <a:pt x="1096504" y="306400"/>
                  </a:lnTo>
                  <a:lnTo>
                    <a:pt x="1096504" y="304279"/>
                  </a:lnTo>
                  <a:lnTo>
                    <a:pt x="1096504" y="297884"/>
                  </a:lnTo>
                  <a:lnTo>
                    <a:pt x="1096504" y="300065"/>
                  </a:lnTo>
                  <a:lnTo>
                    <a:pt x="1096504" y="316950"/>
                  </a:lnTo>
                  <a:lnTo>
                    <a:pt x="1098516" y="314828"/>
                  </a:lnTo>
                  <a:lnTo>
                    <a:pt x="1098516" y="302187"/>
                  </a:lnTo>
                  <a:lnTo>
                    <a:pt x="1098516" y="306400"/>
                  </a:lnTo>
                  <a:lnTo>
                    <a:pt x="1098516" y="308493"/>
                  </a:lnTo>
                  <a:lnTo>
                    <a:pt x="1098516" y="306400"/>
                  </a:lnTo>
                  <a:lnTo>
                    <a:pt x="1098516" y="295763"/>
                  </a:lnTo>
                  <a:lnTo>
                    <a:pt x="1098516" y="297884"/>
                  </a:lnTo>
                  <a:lnTo>
                    <a:pt x="1098516" y="295763"/>
                  </a:lnTo>
                  <a:lnTo>
                    <a:pt x="1098516" y="300065"/>
                  </a:lnTo>
                  <a:lnTo>
                    <a:pt x="1098516" y="302187"/>
                  </a:lnTo>
                  <a:lnTo>
                    <a:pt x="1100557" y="302187"/>
                  </a:lnTo>
                  <a:lnTo>
                    <a:pt x="1100557" y="297884"/>
                  </a:lnTo>
                  <a:lnTo>
                    <a:pt x="1100557" y="293671"/>
                  </a:lnTo>
                  <a:lnTo>
                    <a:pt x="1100557" y="289427"/>
                  </a:lnTo>
                  <a:lnTo>
                    <a:pt x="1100557" y="291549"/>
                  </a:lnTo>
                  <a:lnTo>
                    <a:pt x="1100557" y="293671"/>
                  </a:lnTo>
                  <a:lnTo>
                    <a:pt x="1100557" y="291549"/>
                  </a:lnTo>
                  <a:lnTo>
                    <a:pt x="1100557" y="287335"/>
                  </a:lnTo>
                  <a:lnTo>
                    <a:pt x="1100557" y="291549"/>
                  </a:lnTo>
                  <a:lnTo>
                    <a:pt x="1100557" y="289427"/>
                  </a:lnTo>
                  <a:lnTo>
                    <a:pt x="1100557" y="285213"/>
                  </a:lnTo>
                  <a:lnTo>
                    <a:pt x="1102597" y="285213"/>
                  </a:lnTo>
                  <a:lnTo>
                    <a:pt x="1102597" y="287335"/>
                  </a:lnTo>
                  <a:lnTo>
                    <a:pt x="1102597" y="285213"/>
                  </a:lnTo>
                  <a:lnTo>
                    <a:pt x="1102597" y="274664"/>
                  </a:lnTo>
                  <a:lnTo>
                    <a:pt x="1102597" y="276786"/>
                  </a:lnTo>
                  <a:lnTo>
                    <a:pt x="1102597" y="272572"/>
                  </a:lnTo>
                  <a:lnTo>
                    <a:pt x="1102597" y="276786"/>
                  </a:lnTo>
                  <a:lnTo>
                    <a:pt x="1102597" y="281000"/>
                  </a:lnTo>
                  <a:lnTo>
                    <a:pt x="1102597" y="278878"/>
                  </a:lnTo>
                  <a:lnTo>
                    <a:pt x="1104609" y="266237"/>
                  </a:lnTo>
                  <a:lnTo>
                    <a:pt x="1104609" y="274664"/>
                  </a:lnTo>
                  <a:lnTo>
                    <a:pt x="1104609" y="278878"/>
                  </a:lnTo>
                  <a:lnTo>
                    <a:pt x="1104609" y="274664"/>
                  </a:lnTo>
                  <a:lnTo>
                    <a:pt x="1104609" y="238714"/>
                  </a:lnTo>
                  <a:lnTo>
                    <a:pt x="1106650" y="232408"/>
                  </a:lnTo>
                  <a:lnTo>
                    <a:pt x="1106650" y="234500"/>
                  </a:lnTo>
                  <a:lnTo>
                    <a:pt x="1106650" y="230286"/>
                  </a:lnTo>
                  <a:lnTo>
                    <a:pt x="1106650" y="221859"/>
                  </a:lnTo>
                  <a:lnTo>
                    <a:pt x="1106650" y="219737"/>
                  </a:lnTo>
                  <a:lnTo>
                    <a:pt x="1106650" y="223951"/>
                  </a:lnTo>
                  <a:lnTo>
                    <a:pt x="1108662" y="221859"/>
                  </a:lnTo>
                  <a:lnTo>
                    <a:pt x="1108662" y="219737"/>
                  </a:lnTo>
                  <a:lnTo>
                    <a:pt x="1108662" y="217616"/>
                  </a:lnTo>
                  <a:lnTo>
                    <a:pt x="1108662" y="223951"/>
                  </a:lnTo>
                  <a:lnTo>
                    <a:pt x="1108662" y="228165"/>
                  </a:lnTo>
                  <a:lnTo>
                    <a:pt x="1108662" y="226073"/>
                  </a:lnTo>
                  <a:lnTo>
                    <a:pt x="1108662" y="221859"/>
                  </a:lnTo>
                  <a:lnTo>
                    <a:pt x="1108662" y="228165"/>
                  </a:lnTo>
                  <a:lnTo>
                    <a:pt x="1108662" y="230286"/>
                  </a:lnTo>
                  <a:lnTo>
                    <a:pt x="1108662" y="211310"/>
                  </a:lnTo>
                  <a:lnTo>
                    <a:pt x="1110703" y="213402"/>
                  </a:lnTo>
                  <a:lnTo>
                    <a:pt x="1110703" y="219737"/>
                  </a:lnTo>
                  <a:lnTo>
                    <a:pt x="1110703" y="221859"/>
                  </a:lnTo>
                  <a:lnTo>
                    <a:pt x="1110703" y="223951"/>
                  </a:lnTo>
                  <a:lnTo>
                    <a:pt x="1110703" y="221859"/>
                  </a:lnTo>
                  <a:lnTo>
                    <a:pt x="1110703" y="204974"/>
                  </a:lnTo>
                  <a:lnTo>
                    <a:pt x="1112743" y="202852"/>
                  </a:lnTo>
                  <a:lnTo>
                    <a:pt x="1112743" y="188001"/>
                  </a:lnTo>
                  <a:lnTo>
                    <a:pt x="1112743" y="190123"/>
                  </a:lnTo>
                  <a:lnTo>
                    <a:pt x="1112743" y="192244"/>
                  </a:lnTo>
                  <a:lnTo>
                    <a:pt x="1112743" y="190123"/>
                  </a:lnTo>
                  <a:lnTo>
                    <a:pt x="1112743" y="194336"/>
                  </a:lnTo>
                  <a:lnTo>
                    <a:pt x="1112743" y="196458"/>
                  </a:lnTo>
                  <a:lnTo>
                    <a:pt x="1112743" y="194336"/>
                  </a:lnTo>
                  <a:lnTo>
                    <a:pt x="1114756" y="198639"/>
                  </a:lnTo>
                  <a:lnTo>
                    <a:pt x="1114756" y="204974"/>
                  </a:lnTo>
                  <a:lnTo>
                    <a:pt x="1114756" y="202852"/>
                  </a:lnTo>
                  <a:lnTo>
                    <a:pt x="1114756" y="200760"/>
                  </a:lnTo>
                  <a:lnTo>
                    <a:pt x="1114756" y="202852"/>
                  </a:lnTo>
                  <a:lnTo>
                    <a:pt x="1114756" y="215523"/>
                  </a:lnTo>
                  <a:lnTo>
                    <a:pt x="1114756" y="213402"/>
                  </a:lnTo>
                  <a:lnTo>
                    <a:pt x="1114756" y="219737"/>
                  </a:lnTo>
                  <a:lnTo>
                    <a:pt x="1114756" y="223951"/>
                  </a:lnTo>
                  <a:lnTo>
                    <a:pt x="1114756" y="221859"/>
                  </a:lnTo>
                  <a:lnTo>
                    <a:pt x="1116796" y="194336"/>
                  </a:lnTo>
                  <a:lnTo>
                    <a:pt x="1116796" y="198639"/>
                  </a:lnTo>
                  <a:lnTo>
                    <a:pt x="1116796" y="192244"/>
                  </a:lnTo>
                  <a:lnTo>
                    <a:pt x="1116796" y="185909"/>
                  </a:lnTo>
                  <a:lnTo>
                    <a:pt x="1116796" y="188001"/>
                  </a:lnTo>
                  <a:lnTo>
                    <a:pt x="1116796" y="181695"/>
                  </a:lnTo>
                  <a:lnTo>
                    <a:pt x="1116796" y="171146"/>
                  </a:lnTo>
                  <a:lnTo>
                    <a:pt x="1116796" y="173238"/>
                  </a:lnTo>
                  <a:lnTo>
                    <a:pt x="1118808" y="173238"/>
                  </a:lnTo>
                  <a:lnTo>
                    <a:pt x="1118808" y="171146"/>
                  </a:lnTo>
                  <a:lnTo>
                    <a:pt x="1118808" y="173238"/>
                  </a:lnTo>
                  <a:lnTo>
                    <a:pt x="1118808" y="175359"/>
                  </a:lnTo>
                  <a:lnTo>
                    <a:pt x="1118808" y="171146"/>
                  </a:lnTo>
                  <a:lnTo>
                    <a:pt x="1118808" y="162688"/>
                  </a:lnTo>
                  <a:lnTo>
                    <a:pt x="1118808" y="164810"/>
                  </a:lnTo>
                  <a:lnTo>
                    <a:pt x="1118808" y="171146"/>
                  </a:lnTo>
                  <a:lnTo>
                    <a:pt x="1120849" y="162688"/>
                  </a:lnTo>
                  <a:lnTo>
                    <a:pt x="1120849" y="164810"/>
                  </a:lnTo>
                  <a:lnTo>
                    <a:pt x="1120849" y="158475"/>
                  </a:lnTo>
                  <a:lnTo>
                    <a:pt x="1120849" y="154261"/>
                  </a:lnTo>
                  <a:lnTo>
                    <a:pt x="1120849" y="156353"/>
                  </a:lnTo>
                  <a:lnTo>
                    <a:pt x="1120849" y="158475"/>
                  </a:lnTo>
                  <a:lnTo>
                    <a:pt x="1120849" y="156353"/>
                  </a:lnTo>
                  <a:lnTo>
                    <a:pt x="1120849" y="154261"/>
                  </a:lnTo>
                  <a:lnTo>
                    <a:pt x="1120849" y="179573"/>
                  </a:lnTo>
                  <a:lnTo>
                    <a:pt x="1122861" y="171146"/>
                  </a:lnTo>
                  <a:lnTo>
                    <a:pt x="1122861" y="169024"/>
                  </a:lnTo>
                  <a:lnTo>
                    <a:pt x="1122861" y="171146"/>
                  </a:lnTo>
                  <a:lnTo>
                    <a:pt x="1122861" y="181695"/>
                  </a:lnTo>
                  <a:lnTo>
                    <a:pt x="1122861" y="175359"/>
                  </a:lnTo>
                  <a:lnTo>
                    <a:pt x="1122861" y="173238"/>
                  </a:lnTo>
                  <a:lnTo>
                    <a:pt x="1122861" y="175359"/>
                  </a:lnTo>
                  <a:lnTo>
                    <a:pt x="1122861" y="177452"/>
                  </a:lnTo>
                  <a:lnTo>
                    <a:pt x="1122861" y="175359"/>
                  </a:lnTo>
                  <a:lnTo>
                    <a:pt x="1122861" y="177452"/>
                  </a:lnTo>
                  <a:lnTo>
                    <a:pt x="1122861" y="181695"/>
                  </a:lnTo>
                  <a:lnTo>
                    <a:pt x="1124902" y="179573"/>
                  </a:lnTo>
                  <a:lnTo>
                    <a:pt x="1124902" y="166902"/>
                  </a:lnTo>
                  <a:lnTo>
                    <a:pt x="1124902" y="171146"/>
                  </a:lnTo>
                  <a:lnTo>
                    <a:pt x="1124902" y="179573"/>
                  </a:lnTo>
                  <a:lnTo>
                    <a:pt x="1124902" y="177452"/>
                  </a:lnTo>
                  <a:lnTo>
                    <a:pt x="1124902" y="175359"/>
                  </a:lnTo>
                  <a:lnTo>
                    <a:pt x="1124902" y="177452"/>
                  </a:lnTo>
                  <a:lnTo>
                    <a:pt x="1124902" y="175359"/>
                  </a:lnTo>
                  <a:lnTo>
                    <a:pt x="1124902" y="177452"/>
                  </a:lnTo>
                  <a:lnTo>
                    <a:pt x="1126942" y="181695"/>
                  </a:lnTo>
                  <a:lnTo>
                    <a:pt x="1126942" y="179573"/>
                  </a:lnTo>
                  <a:lnTo>
                    <a:pt x="1126942" y="169024"/>
                  </a:lnTo>
                  <a:lnTo>
                    <a:pt x="1126942" y="171146"/>
                  </a:lnTo>
                  <a:lnTo>
                    <a:pt x="1126942" y="173238"/>
                  </a:lnTo>
                  <a:lnTo>
                    <a:pt x="1126942" y="177452"/>
                  </a:lnTo>
                  <a:lnTo>
                    <a:pt x="1126942" y="175359"/>
                  </a:lnTo>
                  <a:lnTo>
                    <a:pt x="1126942" y="179573"/>
                  </a:lnTo>
                  <a:lnTo>
                    <a:pt x="1128954" y="166902"/>
                  </a:lnTo>
                  <a:lnTo>
                    <a:pt x="1128954" y="171146"/>
                  </a:lnTo>
                  <a:lnTo>
                    <a:pt x="1128954" y="181695"/>
                  </a:lnTo>
                  <a:lnTo>
                    <a:pt x="1128954" y="179573"/>
                  </a:lnTo>
                  <a:lnTo>
                    <a:pt x="1128954" y="181695"/>
                  </a:lnTo>
                  <a:lnTo>
                    <a:pt x="1128954" y="179573"/>
                  </a:lnTo>
                  <a:lnTo>
                    <a:pt x="1128954" y="169024"/>
                  </a:lnTo>
                  <a:lnTo>
                    <a:pt x="1128954" y="166902"/>
                  </a:lnTo>
                  <a:lnTo>
                    <a:pt x="1130995" y="152139"/>
                  </a:lnTo>
                  <a:lnTo>
                    <a:pt x="1130995" y="154261"/>
                  </a:lnTo>
                  <a:lnTo>
                    <a:pt x="1130995" y="162688"/>
                  </a:lnTo>
                  <a:lnTo>
                    <a:pt x="1130995" y="160596"/>
                  </a:lnTo>
                  <a:lnTo>
                    <a:pt x="1130995" y="162688"/>
                  </a:lnTo>
                  <a:lnTo>
                    <a:pt x="1130995" y="160596"/>
                  </a:lnTo>
                  <a:lnTo>
                    <a:pt x="1130995" y="162688"/>
                  </a:lnTo>
                  <a:lnTo>
                    <a:pt x="1133007" y="171146"/>
                  </a:lnTo>
                  <a:lnTo>
                    <a:pt x="1133007" y="173238"/>
                  </a:lnTo>
                  <a:lnTo>
                    <a:pt x="1133007" y="190123"/>
                  </a:lnTo>
                  <a:lnTo>
                    <a:pt x="1133007" y="185909"/>
                  </a:lnTo>
                  <a:lnTo>
                    <a:pt x="1133007" y="183787"/>
                  </a:lnTo>
                  <a:lnTo>
                    <a:pt x="1133007" y="192244"/>
                  </a:lnTo>
                  <a:lnTo>
                    <a:pt x="1133007" y="190123"/>
                  </a:lnTo>
                  <a:lnTo>
                    <a:pt x="1133007" y="175359"/>
                  </a:lnTo>
                  <a:lnTo>
                    <a:pt x="1135048" y="179573"/>
                  </a:lnTo>
                  <a:lnTo>
                    <a:pt x="1135048" y="190123"/>
                  </a:lnTo>
                  <a:lnTo>
                    <a:pt x="1135048" y="188001"/>
                  </a:lnTo>
                  <a:lnTo>
                    <a:pt x="1135048" y="196458"/>
                  </a:lnTo>
                  <a:lnTo>
                    <a:pt x="1135048" y="190123"/>
                  </a:lnTo>
                  <a:lnTo>
                    <a:pt x="1135048" y="185909"/>
                  </a:lnTo>
                  <a:lnTo>
                    <a:pt x="1135048" y="190123"/>
                  </a:lnTo>
                  <a:lnTo>
                    <a:pt x="1135048" y="188001"/>
                  </a:lnTo>
                  <a:lnTo>
                    <a:pt x="1135048" y="185909"/>
                  </a:lnTo>
                  <a:lnTo>
                    <a:pt x="1137088" y="185909"/>
                  </a:lnTo>
                  <a:lnTo>
                    <a:pt x="1137088" y="190123"/>
                  </a:lnTo>
                  <a:lnTo>
                    <a:pt x="1137088" y="192244"/>
                  </a:lnTo>
                  <a:lnTo>
                    <a:pt x="1137088" y="188001"/>
                  </a:lnTo>
                  <a:lnTo>
                    <a:pt x="1137088" y="190123"/>
                  </a:lnTo>
                  <a:lnTo>
                    <a:pt x="1137088" y="194336"/>
                  </a:lnTo>
                  <a:lnTo>
                    <a:pt x="1137088" y="196458"/>
                  </a:lnTo>
                  <a:lnTo>
                    <a:pt x="1137088" y="198639"/>
                  </a:lnTo>
                  <a:lnTo>
                    <a:pt x="1137088" y="196458"/>
                  </a:lnTo>
                  <a:lnTo>
                    <a:pt x="1137088" y="200760"/>
                  </a:lnTo>
                  <a:lnTo>
                    <a:pt x="1139100" y="213402"/>
                  </a:lnTo>
                  <a:lnTo>
                    <a:pt x="1139100" y="211310"/>
                  </a:lnTo>
                  <a:lnTo>
                    <a:pt x="1139100" y="219737"/>
                  </a:lnTo>
                  <a:lnTo>
                    <a:pt x="1139100" y="234500"/>
                  </a:lnTo>
                  <a:lnTo>
                    <a:pt x="1139100" y="232408"/>
                  </a:lnTo>
                  <a:lnTo>
                    <a:pt x="1141141" y="211310"/>
                  </a:lnTo>
                  <a:lnTo>
                    <a:pt x="1141141" y="213402"/>
                  </a:lnTo>
                  <a:lnTo>
                    <a:pt x="1141141" y="209188"/>
                  </a:lnTo>
                  <a:lnTo>
                    <a:pt x="1141141" y="200760"/>
                  </a:lnTo>
                  <a:lnTo>
                    <a:pt x="1141141" y="204974"/>
                  </a:lnTo>
                  <a:lnTo>
                    <a:pt x="1141141" y="202852"/>
                  </a:lnTo>
                  <a:lnTo>
                    <a:pt x="1141141" y="200760"/>
                  </a:lnTo>
                  <a:lnTo>
                    <a:pt x="1141141" y="194336"/>
                  </a:lnTo>
                  <a:lnTo>
                    <a:pt x="1141141" y="196458"/>
                  </a:lnTo>
                  <a:lnTo>
                    <a:pt x="1143153" y="196458"/>
                  </a:lnTo>
                  <a:lnTo>
                    <a:pt x="1143153" y="217616"/>
                  </a:lnTo>
                  <a:lnTo>
                    <a:pt x="1143153" y="213402"/>
                  </a:lnTo>
                  <a:lnTo>
                    <a:pt x="1143153" y="215523"/>
                  </a:lnTo>
                  <a:lnTo>
                    <a:pt x="1143153" y="223951"/>
                  </a:lnTo>
                  <a:lnTo>
                    <a:pt x="1143153" y="226073"/>
                  </a:lnTo>
                  <a:lnTo>
                    <a:pt x="1145194" y="234500"/>
                  </a:lnTo>
                  <a:lnTo>
                    <a:pt x="1145194" y="238714"/>
                  </a:lnTo>
                  <a:lnTo>
                    <a:pt x="1145194" y="236622"/>
                  </a:lnTo>
                  <a:lnTo>
                    <a:pt x="1145194" y="230286"/>
                  </a:lnTo>
                  <a:lnTo>
                    <a:pt x="1145194" y="234500"/>
                  </a:lnTo>
                  <a:lnTo>
                    <a:pt x="1145194" y="232408"/>
                  </a:lnTo>
                  <a:lnTo>
                    <a:pt x="1145194" y="238714"/>
                  </a:lnTo>
                  <a:lnTo>
                    <a:pt x="1145194" y="259901"/>
                  </a:lnTo>
                  <a:lnTo>
                    <a:pt x="1147234" y="257779"/>
                  </a:lnTo>
                  <a:lnTo>
                    <a:pt x="1147234" y="251473"/>
                  </a:lnTo>
                  <a:lnTo>
                    <a:pt x="1147234" y="257779"/>
                  </a:lnTo>
                  <a:lnTo>
                    <a:pt x="1147234" y="268329"/>
                  </a:lnTo>
                  <a:lnTo>
                    <a:pt x="1147234" y="264115"/>
                  </a:lnTo>
                  <a:lnTo>
                    <a:pt x="1147234" y="268329"/>
                  </a:lnTo>
                  <a:lnTo>
                    <a:pt x="1147234" y="272572"/>
                  </a:lnTo>
                  <a:lnTo>
                    <a:pt x="1149246" y="272572"/>
                  </a:lnTo>
                  <a:lnTo>
                    <a:pt x="1149246" y="259901"/>
                  </a:lnTo>
                  <a:lnTo>
                    <a:pt x="1149246" y="268329"/>
                  </a:lnTo>
                  <a:lnTo>
                    <a:pt x="1149246" y="274664"/>
                  </a:lnTo>
                  <a:lnTo>
                    <a:pt x="1149246" y="272572"/>
                  </a:lnTo>
                  <a:lnTo>
                    <a:pt x="1149246" y="270450"/>
                  </a:lnTo>
                  <a:lnTo>
                    <a:pt x="1151287" y="283121"/>
                  </a:lnTo>
                  <a:lnTo>
                    <a:pt x="1151287" y="285213"/>
                  </a:lnTo>
                  <a:lnTo>
                    <a:pt x="1151287" y="281000"/>
                  </a:lnTo>
                  <a:lnTo>
                    <a:pt x="1151287" y="272572"/>
                  </a:lnTo>
                  <a:lnTo>
                    <a:pt x="1151287" y="274664"/>
                  </a:lnTo>
                  <a:lnTo>
                    <a:pt x="1151287" y="285213"/>
                  </a:lnTo>
                  <a:lnTo>
                    <a:pt x="1151287" y="278878"/>
                  </a:lnTo>
                  <a:lnTo>
                    <a:pt x="1151287" y="276786"/>
                  </a:lnTo>
                  <a:lnTo>
                    <a:pt x="1151287" y="278878"/>
                  </a:lnTo>
                  <a:lnTo>
                    <a:pt x="1151287" y="283121"/>
                  </a:lnTo>
                  <a:lnTo>
                    <a:pt x="1151287" y="281000"/>
                  </a:lnTo>
                  <a:lnTo>
                    <a:pt x="1153299" y="278878"/>
                  </a:lnTo>
                  <a:lnTo>
                    <a:pt x="1153299" y="283121"/>
                  </a:lnTo>
                  <a:lnTo>
                    <a:pt x="1153299" y="293671"/>
                  </a:lnTo>
                  <a:lnTo>
                    <a:pt x="1153299" y="291549"/>
                  </a:lnTo>
                  <a:lnTo>
                    <a:pt x="1153299" y="293671"/>
                  </a:lnTo>
                  <a:lnTo>
                    <a:pt x="1153299" y="295763"/>
                  </a:lnTo>
                  <a:lnTo>
                    <a:pt x="1153299" y="289427"/>
                  </a:lnTo>
                  <a:lnTo>
                    <a:pt x="1153299" y="291549"/>
                  </a:lnTo>
                  <a:lnTo>
                    <a:pt x="1153299" y="287335"/>
                  </a:lnTo>
                  <a:lnTo>
                    <a:pt x="1153299" y="285213"/>
                  </a:lnTo>
                  <a:lnTo>
                    <a:pt x="1155340" y="287335"/>
                  </a:lnTo>
                  <a:lnTo>
                    <a:pt x="1155340" y="289427"/>
                  </a:lnTo>
                  <a:lnTo>
                    <a:pt x="1155340" y="304279"/>
                  </a:lnTo>
                  <a:lnTo>
                    <a:pt x="1155340" y="302187"/>
                  </a:lnTo>
                  <a:lnTo>
                    <a:pt x="1155340" y="295763"/>
                  </a:lnTo>
                  <a:lnTo>
                    <a:pt x="1155340" y="300065"/>
                  </a:lnTo>
                  <a:lnTo>
                    <a:pt x="1155340" y="306400"/>
                  </a:lnTo>
                  <a:lnTo>
                    <a:pt x="1157380" y="340140"/>
                  </a:lnTo>
                  <a:lnTo>
                    <a:pt x="1157380" y="338048"/>
                  </a:lnTo>
                  <a:lnTo>
                    <a:pt x="1157380" y="335927"/>
                  </a:lnTo>
                  <a:lnTo>
                    <a:pt x="1157380" y="338048"/>
                  </a:lnTo>
                  <a:lnTo>
                    <a:pt x="1157380" y="327499"/>
                  </a:lnTo>
                  <a:lnTo>
                    <a:pt x="1159392" y="329591"/>
                  </a:lnTo>
                  <a:lnTo>
                    <a:pt x="1159392" y="342262"/>
                  </a:lnTo>
                  <a:lnTo>
                    <a:pt x="1159392" y="340140"/>
                  </a:lnTo>
                  <a:lnTo>
                    <a:pt x="1159392" y="344384"/>
                  </a:lnTo>
                  <a:lnTo>
                    <a:pt x="1159392" y="335927"/>
                  </a:lnTo>
                  <a:lnTo>
                    <a:pt x="1159392" y="333834"/>
                  </a:lnTo>
                  <a:lnTo>
                    <a:pt x="1159392" y="335927"/>
                  </a:lnTo>
                  <a:lnTo>
                    <a:pt x="1159392" y="342262"/>
                  </a:lnTo>
                  <a:lnTo>
                    <a:pt x="1159392" y="340140"/>
                  </a:lnTo>
                  <a:lnTo>
                    <a:pt x="1161433" y="340140"/>
                  </a:lnTo>
                  <a:lnTo>
                    <a:pt x="1161433" y="346476"/>
                  </a:lnTo>
                  <a:lnTo>
                    <a:pt x="1161433" y="352870"/>
                  </a:lnTo>
                  <a:lnTo>
                    <a:pt x="1161433" y="359206"/>
                  </a:lnTo>
                  <a:lnTo>
                    <a:pt x="1161433" y="361327"/>
                  </a:lnTo>
                  <a:lnTo>
                    <a:pt x="1161433" y="357114"/>
                  </a:lnTo>
                  <a:lnTo>
                    <a:pt x="1161433" y="361327"/>
                  </a:lnTo>
                  <a:lnTo>
                    <a:pt x="1163445" y="367663"/>
                  </a:lnTo>
                  <a:lnTo>
                    <a:pt x="1163445" y="369755"/>
                  </a:lnTo>
                  <a:lnTo>
                    <a:pt x="1163445" y="371877"/>
                  </a:lnTo>
                  <a:lnTo>
                    <a:pt x="1163445" y="369755"/>
                  </a:lnTo>
                  <a:lnTo>
                    <a:pt x="1163445" y="371877"/>
                  </a:lnTo>
                  <a:lnTo>
                    <a:pt x="1163445" y="382426"/>
                  </a:lnTo>
                  <a:lnTo>
                    <a:pt x="1163445" y="380304"/>
                  </a:lnTo>
                  <a:lnTo>
                    <a:pt x="1165486" y="357114"/>
                  </a:lnTo>
                  <a:lnTo>
                    <a:pt x="1165486" y="363449"/>
                  </a:lnTo>
                  <a:lnTo>
                    <a:pt x="1165486" y="357114"/>
                  </a:lnTo>
                  <a:lnTo>
                    <a:pt x="1165486" y="361327"/>
                  </a:lnTo>
                  <a:lnTo>
                    <a:pt x="1165486" y="359206"/>
                  </a:lnTo>
                  <a:lnTo>
                    <a:pt x="1167526" y="357114"/>
                  </a:lnTo>
                  <a:lnTo>
                    <a:pt x="1167526" y="359206"/>
                  </a:lnTo>
                  <a:lnTo>
                    <a:pt x="1167526" y="405705"/>
                  </a:lnTo>
                  <a:lnTo>
                    <a:pt x="1167526" y="403584"/>
                  </a:lnTo>
                  <a:lnTo>
                    <a:pt x="1167526" y="409919"/>
                  </a:lnTo>
                  <a:lnTo>
                    <a:pt x="1169539" y="420468"/>
                  </a:lnTo>
                  <a:lnTo>
                    <a:pt x="1169539" y="418376"/>
                  </a:lnTo>
                  <a:lnTo>
                    <a:pt x="1169539" y="412041"/>
                  </a:lnTo>
                  <a:lnTo>
                    <a:pt x="1169539" y="414133"/>
                  </a:lnTo>
                  <a:lnTo>
                    <a:pt x="1169539" y="412041"/>
                  </a:lnTo>
                  <a:lnTo>
                    <a:pt x="1169539" y="409919"/>
                  </a:lnTo>
                  <a:lnTo>
                    <a:pt x="1169539" y="414133"/>
                  </a:lnTo>
                  <a:lnTo>
                    <a:pt x="1169539" y="424712"/>
                  </a:lnTo>
                  <a:lnTo>
                    <a:pt x="1171579" y="422590"/>
                  </a:lnTo>
                  <a:lnTo>
                    <a:pt x="1171579" y="420468"/>
                  </a:lnTo>
                  <a:lnTo>
                    <a:pt x="1171579" y="416254"/>
                  </a:lnTo>
                  <a:lnTo>
                    <a:pt x="1171579" y="418376"/>
                  </a:lnTo>
                  <a:lnTo>
                    <a:pt x="1171579" y="426804"/>
                  </a:lnTo>
                  <a:lnTo>
                    <a:pt x="1171579" y="428925"/>
                  </a:lnTo>
                  <a:lnTo>
                    <a:pt x="1171579" y="426804"/>
                  </a:lnTo>
                  <a:lnTo>
                    <a:pt x="1171579" y="428925"/>
                  </a:lnTo>
                  <a:lnTo>
                    <a:pt x="1171579" y="433139"/>
                  </a:lnTo>
                  <a:lnTo>
                    <a:pt x="1171579" y="431018"/>
                  </a:lnTo>
                  <a:lnTo>
                    <a:pt x="1171579" y="433139"/>
                  </a:lnTo>
                  <a:lnTo>
                    <a:pt x="1173676" y="433139"/>
                  </a:lnTo>
                  <a:lnTo>
                    <a:pt x="1173676" y="418376"/>
                  </a:lnTo>
                  <a:lnTo>
                    <a:pt x="1173676" y="433139"/>
                  </a:lnTo>
                  <a:lnTo>
                    <a:pt x="1173676" y="426804"/>
                  </a:lnTo>
                  <a:lnTo>
                    <a:pt x="1173676" y="422590"/>
                  </a:lnTo>
                  <a:lnTo>
                    <a:pt x="1173676" y="433139"/>
                  </a:lnTo>
                  <a:lnTo>
                    <a:pt x="1175688" y="437353"/>
                  </a:lnTo>
                  <a:lnTo>
                    <a:pt x="1175688" y="426804"/>
                  </a:lnTo>
                  <a:lnTo>
                    <a:pt x="1175688" y="428925"/>
                  </a:lnTo>
                  <a:lnTo>
                    <a:pt x="1175688" y="439475"/>
                  </a:lnTo>
                  <a:lnTo>
                    <a:pt x="1175688" y="428925"/>
                  </a:lnTo>
                  <a:lnTo>
                    <a:pt x="1175688" y="433139"/>
                  </a:lnTo>
                  <a:lnTo>
                    <a:pt x="1177729" y="435261"/>
                  </a:lnTo>
                  <a:lnTo>
                    <a:pt x="1177729" y="441567"/>
                  </a:lnTo>
                  <a:lnTo>
                    <a:pt x="1177729" y="443689"/>
                  </a:lnTo>
                  <a:lnTo>
                    <a:pt x="1177729" y="450083"/>
                  </a:lnTo>
                  <a:lnTo>
                    <a:pt x="1177729" y="447902"/>
                  </a:lnTo>
                  <a:lnTo>
                    <a:pt x="1177729" y="445810"/>
                  </a:lnTo>
                  <a:lnTo>
                    <a:pt x="1177729" y="441567"/>
                  </a:lnTo>
                  <a:lnTo>
                    <a:pt x="1179770" y="447902"/>
                  </a:lnTo>
                  <a:lnTo>
                    <a:pt x="1179770" y="450083"/>
                  </a:lnTo>
                  <a:lnTo>
                    <a:pt x="1179770" y="447902"/>
                  </a:lnTo>
                  <a:lnTo>
                    <a:pt x="1179770" y="454297"/>
                  </a:lnTo>
                  <a:lnTo>
                    <a:pt x="1179770" y="462754"/>
                  </a:lnTo>
                  <a:lnTo>
                    <a:pt x="1179770" y="454297"/>
                  </a:lnTo>
                  <a:lnTo>
                    <a:pt x="1179770" y="450083"/>
                  </a:lnTo>
                  <a:lnTo>
                    <a:pt x="1181782" y="485974"/>
                  </a:lnTo>
                  <a:lnTo>
                    <a:pt x="1181782" y="483852"/>
                  </a:lnTo>
                  <a:lnTo>
                    <a:pt x="1181782" y="477517"/>
                  </a:lnTo>
                  <a:lnTo>
                    <a:pt x="1181782" y="479639"/>
                  </a:lnTo>
                  <a:lnTo>
                    <a:pt x="1181782" y="477517"/>
                  </a:lnTo>
                  <a:lnTo>
                    <a:pt x="1181782" y="471182"/>
                  </a:lnTo>
                  <a:lnTo>
                    <a:pt x="1183822" y="475395"/>
                  </a:lnTo>
                  <a:lnTo>
                    <a:pt x="1183822" y="483852"/>
                  </a:lnTo>
                  <a:lnTo>
                    <a:pt x="1183822" y="481731"/>
                  </a:lnTo>
                  <a:lnTo>
                    <a:pt x="1183822" y="475395"/>
                  </a:lnTo>
                  <a:lnTo>
                    <a:pt x="1183822" y="477517"/>
                  </a:lnTo>
                  <a:lnTo>
                    <a:pt x="1183822" y="475395"/>
                  </a:lnTo>
                  <a:lnTo>
                    <a:pt x="1183822" y="466968"/>
                  </a:lnTo>
                  <a:lnTo>
                    <a:pt x="1183822" y="471182"/>
                  </a:lnTo>
                  <a:lnTo>
                    <a:pt x="1183822" y="475395"/>
                  </a:lnTo>
                  <a:lnTo>
                    <a:pt x="1185835" y="475395"/>
                  </a:lnTo>
                  <a:lnTo>
                    <a:pt x="1185835" y="473303"/>
                  </a:lnTo>
                  <a:lnTo>
                    <a:pt x="1185835" y="479639"/>
                  </a:lnTo>
                  <a:lnTo>
                    <a:pt x="1185835" y="494402"/>
                  </a:lnTo>
                  <a:lnTo>
                    <a:pt x="1185835" y="492280"/>
                  </a:lnTo>
                  <a:lnTo>
                    <a:pt x="1185835" y="490188"/>
                  </a:lnTo>
                  <a:lnTo>
                    <a:pt x="1185835" y="488066"/>
                  </a:lnTo>
                  <a:lnTo>
                    <a:pt x="1185835" y="483852"/>
                  </a:lnTo>
                  <a:lnTo>
                    <a:pt x="1185835" y="485974"/>
                  </a:lnTo>
                  <a:lnTo>
                    <a:pt x="1185835" y="492280"/>
                  </a:lnTo>
                  <a:lnTo>
                    <a:pt x="1187875" y="492280"/>
                  </a:lnTo>
                  <a:lnTo>
                    <a:pt x="1187875" y="485974"/>
                  </a:lnTo>
                  <a:lnTo>
                    <a:pt x="1187875" y="488066"/>
                  </a:lnTo>
                  <a:lnTo>
                    <a:pt x="1187875" y="492280"/>
                  </a:lnTo>
                  <a:lnTo>
                    <a:pt x="1187875" y="490188"/>
                  </a:lnTo>
                  <a:lnTo>
                    <a:pt x="1187875" y="483852"/>
                  </a:lnTo>
                  <a:lnTo>
                    <a:pt x="1187875" y="488066"/>
                  </a:lnTo>
                  <a:lnTo>
                    <a:pt x="1187875" y="490188"/>
                  </a:lnTo>
                  <a:lnTo>
                    <a:pt x="1187875" y="488066"/>
                  </a:lnTo>
                  <a:lnTo>
                    <a:pt x="1187875" y="485974"/>
                  </a:lnTo>
                  <a:lnTo>
                    <a:pt x="1189916" y="485974"/>
                  </a:lnTo>
                  <a:lnTo>
                    <a:pt x="1189916" y="477517"/>
                  </a:lnTo>
                  <a:lnTo>
                    <a:pt x="1189916" y="479639"/>
                  </a:lnTo>
                  <a:lnTo>
                    <a:pt x="1189916" y="488066"/>
                  </a:lnTo>
                  <a:lnTo>
                    <a:pt x="1189916" y="483852"/>
                  </a:lnTo>
                  <a:lnTo>
                    <a:pt x="1189916" y="485974"/>
                  </a:lnTo>
                  <a:lnTo>
                    <a:pt x="1189916" y="488066"/>
                  </a:lnTo>
                  <a:lnTo>
                    <a:pt x="1189916" y="483852"/>
                  </a:lnTo>
                  <a:lnTo>
                    <a:pt x="1191928" y="481731"/>
                  </a:lnTo>
                  <a:lnTo>
                    <a:pt x="1191928" y="483852"/>
                  </a:lnTo>
                  <a:lnTo>
                    <a:pt x="1191928" y="532444"/>
                  </a:lnTo>
                  <a:lnTo>
                    <a:pt x="1191928" y="528230"/>
                  </a:lnTo>
                  <a:lnTo>
                    <a:pt x="1191928" y="530352"/>
                  </a:lnTo>
                  <a:lnTo>
                    <a:pt x="1191928" y="528230"/>
                  </a:lnTo>
                  <a:lnTo>
                    <a:pt x="1193968" y="532444"/>
                  </a:lnTo>
                  <a:lnTo>
                    <a:pt x="1193968" y="536658"/>
                  </a:lnTo>
                  <a:lnTo>
                    <a:pt x="1193968" y="528230"/>
                  </a:lnTo>
                  <a:lnTo>
                    <a:pt x="1193968" y="526109"/>
                  </a:lnTo>
                  <a:lnTo>
                    <a:pt x="1193968" y="517681"/>
                  </a:lnTo>
                  <a:lnTo>
                    <a:pt x="1193968" y="519803"/>
                  </a:lnTo>
                  <a:lnTo>
                    <a:pt x="1193968" y="521895"/>
                  </a:lnTo>
                  <a:lnTo>
                    <a:pt x="1193968" y="519803"/>
                  </a:lnTo>
                  <a:lnTo>
                    <a:pt x="1195981" y="513467"/>
                  </a:lnTo>
                  <a:lnTo>
                    <a:pt x="1195981" y="517681"/>
                  </a:lnTo>
                  <a:lnTo>
                    <a:pt x="1195981" y="513467"/>
                  </a:lnTo>
                  <a:lnTo>
                    <a:pt x="1195981" y="515559"/>
                  </a:lnTo>
                  <a:lnTo>
                    <a:pt x="1195981" y="517681"/>
                  </a:lnTo>
                  <a:lnTo>
                    <a:pt x="1195981" y="528230"/>
                  </a:lnTo>
                  <a:lnTo>
                    <a:pt x="1195981" y="526109"/>
                  </a:lnTo>
                  <a:lnTo>
                    <a:pt x="1195981" y="524016"/>
                  </a:lnTo>
                  <a:lnTo>
                    <a:pt x="1198021" y="511345"/>
                  </a:lnTo>
                  <a:lnTo>
                    <a:pt x="1198021" y="513467"/>
                  </a:lnTo>
                  <a:lnTo>
                    <a:pt x="1198021" y="526109"/>
                  </a:lnTo>
                  <a:lnTo>
                    <a:pt x="1198021" y="517681"/>
                  </a:lnTo>
                  <a:lnTo>
                    <a:pt x="1198021" y="524016"/>
                  </a:lnTo>
                  <a:lnTo>
                    <a:pt x="1200033" y="528230"/>
                  </a:lnTo>
                  <a:lnTo>
                    <a:pt x="1200033" y="526109"/>
                  </a:lnTo>
                  <a:lnTo>
                    <a:pt x="1200033" y="521895"/>
                  </a:lnTo>
                  <a:lnTo>
                    <a:pt x="1200033" y="532444"/>
                  </a:lnTo>
                  <a:lnTo>
                    <a:pt x="1200033" y="530352"/>
                  </a:lnTo>
                  <a:lnTo>
                    <a:pt x="1200033" y="521895"/>
                  </a:lnTo>
                  <a:lnTo>
                    <a:pt x="1200033" y="524016"/>
                  </a:lnTo>
                  <a:lnTo>
                    <a:pt x="1202074" y="536658"/>
                  </a:lnTo>
                  <a:lnTo>
                    <a:pt x="1202074" y="534566"/>
                  </a:lnTo>
                  <a:lnTo>
                    <a:pt x="1202074" y="532444"/>
                  </a:lnTo>
                  <a:lnTo>
                    <a:pt x="1202074" y="534566"/>
                  </a:lnTo>
                  <a:lnTo>
                    <a:pt x="1202074" y="547237"/>
                  </a:lnTo>
                  <a:lnTo>
                    <a:pt x="1202074" y="545115"/>
                  </a:lnTo>
                  <a:lnTo>
                    <a:pt x="1202074" y="540901"/>
                  </a:lnTo>
                  <a:lnTo>
                    <a:pt x="1202074" y="542993"/>
                  </a:lnTo>
                  <a:lnTo>
                    <a:pt x="1204114" y="553631"/>
                  </a:lnTo>
                  <a:lnTo>
                    <a:pt x="1204114" y="551509"/>
                  </a:lnTo>
                  <a:lnTo>
                    <a:pt x="1204114" y="549417"/>
                  </a:lnTo>
                  <a:lnTo>
                    <a:pt x="1204114" y="551509"/>
                  </a:lnTo>
                  <a:lnTo>
                    <a:pt x="1204114" y="557845"/>
                  </a:lnTo>
                  <a:lnTo>
                    <a:pt x="1204114" y="555723"/>
                  </a:lnTo>
                  <a:lnTo>
                    <a:pt x="1204114" y="545115"/>
                  </a:lnTo>
                  <a:lnTo>
                    <a:pt x="1204114" y="549417"/>
                  </a:lnTo>
                  <a:lnTo>
                    <a:pt x="1206127" y="572608"/>
                  </a:lnTo>
                  <a:lnTo>
                    <a:pt x="1206127" y="570516"/>
                  </a:lnTo>
                  <a:lnTo>
                    <a:pt x="1206127" y="568394"/>
                  </a:lnTo>
                  <a:lnTo>
                    <a:pt x="1206127" y="570516"/>
                  </a:lnTo>
                  <a:lnTo>
                    <a:pt x="1206127" y="566272"/>
                  </a:lnTo>
                  <a:lnTo>
                    <a:pt x="1206127" y="562059"/>
                  </a:lnTo>
                  <a:lnTo>
                    <a:pt x="1206127" y="559966"/>
                  </a:lnTo>
                  <a:lnTo>
                    <a:pt x="1206127" y="562059"/>
                  </a:lnTo>
                  <a:lnTo>
                    <a:pt x="1206127" y="566272"/>
                  </a:lnTo>
                  <a:lnTo>
                    <a:pt x="1206127" y="564180"/>
                  </a:lnTo>
                  <a:lnTo>
                    <a:pt x="1208167" y="562059"/>
                  </a:lnTo>
                  <a:lnTo>
                    <a:pt x="1208167" y="566272"/>
                  </a:lnTo>
                  <a:lnTo>
                    <a:pt x="1208167" y="570516"/>
                  </a:lnTo>
                  <a:lnTo>
                    <a:pt x="1208167" y="551509"/>
                  </a:lnTo>
                  <a:lnTo>
                    <a:pt x="1208167" y="555723"/>
                  </a:lnTo>
                  <a:lnTo>
                    <a:pt x="1208167" y="564180"/>
                  </a:lnTo>
                  <a:lnTo>
                    <a:pt x="1210179" y="562059"/>
                  </a:lnTo>
                  <a:lnTo>
                    <a:pt x="1210179" y="566272"/>
                  </a:lnTo>
                  <a:lnTo>
                    <a:pt x="1210179" y="578943"/>
                  </a:lnTo>
                  <a:lnTo>
                    <a:pt x="1210179" y="576822"/>
                  </a:lnTo>
                  <a:lnTo>
                    <a:pt x="1210179" y="578943"/>
                  </a:lnTo>
                  <a:lnTo>
                    <a:pt x="1210179" y="576822"/>
                  </a:lnTo>
                  <a:lnTo>
                    <a:pt x="1210179" y="572608"/>
                  </a:lnTo>
                  <a:lnTo>
                    <a:pt x="1210179" y="574730"/>
                  </a:lnTo>
                  <a:lnTo>
                    <a:pt x="1210179" y="581065"/>
                  </a:lnTo>
                  <a:lnTo>
                    <a:pt x="1212220" y="576822"/>
                  </a:lnTo>
                  <a:lnTo>
                    <a:pt x="1212220" y="572608"/>
                  </a:lnTo>
                  <a:lnTo>
                    <a:pt x="1212220" y="576822"/>
                  </a:lnTo>
                  <a:lnTo>
                    <a:pt x="1212220" y="574730"/>
                  </a:lnTo>
                  <a:lnTo>
                    <a:pt x="1212220" y="570516"/>
                  </a:lnTo>
                  <a:lnTo>
                    <a:pt x="1212220" y="572608"/>
                  </a:lnTo>
                  <a:lnTo>
                    <a:pt x="1212220" y="574730"/>
                  </a:lnTo>
                  <a:lnTo>
                    <a:pt x="1212220" y="572608"/>
                  </a:lnTo>
                  <a:lnTo>
                    <a:pt x="1212220" y="574730"/>
                  </a:lnTo>
                  <a:lnTo>
                    <a:pt x="1212220" y="576822"/>
                  </a:lnTo>
                  <a:lnTo>
                    <a:pt x="1214260" y="581065"/>
                  </a:lnTo>
                  <a:lnTo>
                    <a:pt x="1214260" y="585279"/>
                  </a:lnTo>
                  <a:lnTo>
                    <a:pt x="1214260" y="581065"/>
                  </a:lnTo>
                  <a:lnTo>
                    <a:pt x="1214260" y="587371"/>
                  </a:lnTo>
                  <a:lnTo>
                    <a:pt x="1214260" y="593706"/>
                  </a:lnTo>
                  <a:lnTo>
                    <a:pt x="1214260" y="597920"/>
                  </a:lnTo>
                  <a:lnTo>
                    <a:pt x="1214260" y="600130"/>
                  </a:lnTo>
                  <a:lnTo>
                    <a:pt x="1214260" y="597920"/>
                  </a:lnTo>
                  <a:lnTo>
                    <a:pt x="1216273" y="593706"/>
                  </a:lnTo>
                  <a:lnTo>
                    <a:pt x="1216273" y="595828"/>
                  </a:lnTo>
                  <a:lnTo>
                    <a:pt x="1216273" y="635992"/>
                  </a:lnTo>
                  <a:lnTo>
                    <a:pt x="1216273" y="631778"/>
                  </a:lnTo>
                  <a:lnTo>
                    <a:pt x="1216273" y="627535"/>
                  </a:lnTo>
                  <a:lnTo>
                    <a:pt x="1218313" y="631778"/>
                  </a:lnTo>
                  <a:lnTo>
                    <a:pt x="1218313" y="633870"/>
                  </a:lnTo>
                  <a:lnTo>
                    <a:pt x="1218313" y="631778"/>
                  </a:lnTo>
                  <a:lnTo>
                    <a:pt x="1218313" y="629657"/>
                  </a:lnTo>
                  <a:lnTo>
                    <a:pt x="1218313" y="625443"/>
                  </a:lnTo>
                  <a:lnTo>
                    <a:pt x="1218313" y="608558"/>
                  </a:lnTo>
                  <a:lnTo>
                    <a:pt x="1218313" y="610680"/>
                  </a:lnTo>
                  <a:lnTo>
                    <a:pt x="1218313" y="608558"/>
                  </a:lnTo>
                  <a:lnTo>
                    <a:pt x="1220325" y="604344"/>
                  </a:lnTo>
                  <a:lnTo>
                    <a:pt x="1220325" y="606436"/>
                  </a:lnTo>
                  <a:lnTo>
                    <a:pt x="1220325" y="612772"/>
                  </a:lnTo>
                  <a:lnTo>
                    <a:pt x="1220325" y="610680"/>
                  </a:lnTo>
                  <a:lnTo>
                    <a:pt x="1220325" y="612772"/>
                  </a:lnTo>
                  <a:lnTo>
                    <a:pt x="1220325" y="610680"/>
                  </a:lnTo>
                  <a:lnTo>
                    <a:pt x="1220325" y="612772"/>
                  </a:lnTo>
                  <a:lnTo>
                    <a:pt x="1220325" y="633870"/>
                  </a:lnTo>
                  <a:lnTo>
                    <a:pt x="1222366" y="631778"/>
                  </a:lnTo>
                  <a:lnTo>
                    <a:pt x="1222366" y="625443"/>
                  </a:lnTo>
                  <a:lnTo>
                    <a:pt x="1222366" y="627535"/>
                  </a:lnTo>
                  <a:lnTo>
                    <a:pt x="1222366" y="633870"/>
                  </a:lnTo>
                  <a:lnTo>
                    <a:pt x="1222366" y="631778"/>
                  </a:lnTo>
                  <a:lnTo>
                    <a:pt x="1222366" y="635992"/>
                  </a:lnTo>
                  <a:lnTo>
                    <a:pt x="1222366" y="640206"/>
                  </a:lnTo>
                  <a:lnTo>
                    <a:pt x="1222366" y="635992"/>
                  </a:lnTo>
                  <a:lnTo>
                    <a:pt x="1222366" y="638084"/>
                  </a:lnTo>
                  <a:lnTo>
                    <a:pt x="1224407" y="642328"/>
                  </a:lnTo>
                  <a:lnTo>
                    <a:pt x="1224407" y="644420"/>
                  </a:lnTo>
                  <a:lnTo>
                    <a:pt x="1224407" y="642328"/>
                  </a:lnTo>
                  <a:lnTo>
                    <a:pt x="1224407" y="640206"/>
                  </a:lnTo>
                  <a:lnTo>
                    <a:pt x="1224407" y="642328"/>
                  </a:lnTo>
                  <a:lnTo>
                    <a:pt x="1224407" y="655057"/>
                  </a:lnTo>
                  <a:lnTo>
                    <a:pt x="1224407" y="648722"/>
                  </a:lnTo>
                  <a:lnTo>
                    <a:pt x="1224407" y="652936"/>
                  </a:lnTo>
                  <a:lnTo>
                    <a:pt x="1226419" y="667699"/>
                  </a:lnTo>
                  <a:lnTo>
                    <a:pt x="1226419" y="659271"/>
                  </a:lnTo>
                  <a:lnTo>
                    <a:pt x="1226419" y="665607"/>
                  </a:lnTo>
                  <a:lnTo>
                    <a:pt x="1226419" y="680370"/>
                  </a:lnTo>
                  <a:lnTo>
                    <a:pt x="1226419" y="678248"/>
                  </a:lnTo>
                  <a:lnTo>
                    <a:pt x="1226419" y="680370"/>
                  </a:lnTo>
                  <a:lnTo>
                    <a:pt x="1228459" y="690919"/>
                  </a:lnTo>
                  <a:lnTo>
                    <a:pt x="1228459" y="686705"/>
                  </a:lnTo>
                  <a:lnTo>
                    <a:pt x="1228459" y="688797"/>
                  </a:lnTo>
                  <a:lnTo>
                    <a:pt x="1228459" y="686705"/>
                  </a:lnTo>
                  <a:lnTo>
                    <a:pt x="1228459" y="688797"/>
                  </a:lnTo>
                  <a:lnTo>
                    <a:pt x="1228459" y="684584"/>
                  </a:lnTo>
                  <a:lnTo>
                    <a:pt x="1228459" y="680370"/>
                  </a:lnTo>
                  <a:lnTo>
                    <a:pt x="1228459" y="684584"/>
                  </a:lnTo>
                  <a:lnTo>
                    <a:pt x="1230472" y="693041"/>
                  </a:lnTo>
                  <a:lnTo>
                    <a:pt x="1230472" y="701557"/>
                  </a:lnTo>
                  <a:lnTo>
                    <a:pt x="1230472" y="693041"/>
                  </a:lnTo>
                  <a:lnTo>
                    <a:pt x="1230472" y="697255"/>
                  </a:lnTo>
                  <a:lnTo>
                    <a:pt x="1230472" y="693041"/>
                  </a:lnTo>
                  <a:lnTo>
                    <a:pt x="1230472" y="690919"/>
                  </a:lnTo>
                  <a:lnTo>
                    <a:pt x="1230472" y="699435"/>
                  </a:lnTo>
                  <a:lnTo>
                    <a:pt x="1230472" y="703649"/>
                  </a:lnTo>
                  <a:lnTo>
                    <a:pt x="1230472" y="701557"/>
                  </a:lnTo>
                  <a:lnTo>
                    <a:pt x="1232512" y="703649"/>
                  </a:lnTo>
                  <a:lnTo>
                    <a:pt x="1232512" y="709984"/>
                  </a:lnTo>
                  <a:lnTo>
                    <a:pt x="1232512" y="707863"/>
                  </a:lnTo>
                  <a:lnTo>
                    <a:pt x="1232512" y="688797"/>
                  </a:lnTo>
                  <a:lnTo>
                    <a:pt x="1232512" y="690919"/>
                  </a:lnTo>
                  <a:lnTo>
                    <a:pt x="1234553" y="722655"/>
                  </a:lnTo>
                  <a:lnTo>
                    <a:pt x="1234553" y="718412"/>
                  </a:lnTo>
                  <a:lnTo>
                    <a:pt x="1234553" y="720534"/>
                  </a:lnTo>
                  <a:lnTo>
                    <a:pt x="1234553" y="724748"/>
                  </a:lnTo>
                  <a:lnTo>
                    <a:pt x="1234553" y="726869"/>
                  </a:lnTo>
                  <a:lnTo>
                    <a:pt x="1234553" y="733205"/>
                  </a:lnTo>
                  <a:lnTo>
                    <a:pt x="1236565" y="728961"/>
                  </a:lnTo>
                  <a:lnTo>
                    <a:pt x="1236565" y="724748"/>
                  </a:lnTo>
                  <a:lnTo>
                    <a:pt x="1236565" y="731083"/>
                  </a:lnTo>
                  <a:lnTo>
                    <a:pt x="1236565" y="726869"/>
                  </a:lnTo>
                  <a:lnTo>
                    <a:pt x="1236565" y="724748"/>
                  </a:lnTo>
                  <a:lnTo>
                    <a:pt x="1236565" y="728961"/>
                  </a:lnTo>
                  <a:lnTo>
                    <a:pt x="1236565" y="726869"/>
                  </a:lnTo>
                  <a:lnTo>
                    <a:pt x="1236565" y="724748"/>
                  </a:lnTo>
                  <a:lnTo>
                    <a:pt x="1236565" y="728961"/>
                  </a:lnTo>
                  <a:lnTo>
                    <a:pt x="1236565" y="735297"/>
                  </a:lnTo>
                  <a:lnTo>
                    <a:pt x="1236565" y="739511"/>
                  </a:lnTo>
                  <a:lnTo>
                    <a:pt x="1238605" y="747968"/>
                  </a:lnTo>
                  <a:lnTo>
                    <a:pt x="1238605" y="745846"/>
                  </a:lnTo>
                  <a:lnTo>
                    <a:pt x="1238605" y="758576"/>
                  </a:lnTo>
                  <a:lnTo>
                    <a:pt x="1238605" y="756484"/>
                  </a:lnTo>
                  <a:lnTo>
                    <a:pt x="1238605" y="758576"/>
                  </a:lnTo>
                  <a:lnTo>
                    <a:pt x="1238605" y="771247"/>
                  </a:lnTo>
                  <a:lnTo>
                    <a:pt x="1238605" y="767033"/>
                  </a:lnTo>
                  <a:lnTo>
                    <a:pt x="1240618" y="762790"/>
                  </a:lnTo>
                  <a:lnTo>
                    <a:pt x="1240618" y="769125"/>
                  </a:lnTo>
                  <a:lnTo>
                    <a:pt x="1240618" y="773369"/>
                  </a:lnTo>
                  <a:lnTo>
                    <a:pt x="1240618" y="775461"/>
                  </a:lnTo>
                  <a:lnTo>
                    <a:pt x="1240618" y="783918"/>
                  </a:lnTo>
                  <a:lnTo>
                    <a:pt x="1240618" y="786010"/>
                  </a:lnTo>
                  <a:lnTo>
                    <a:pt x="1240618" y="775461"/>
                  </a:lnTo>
                  <a:lnTo>
                    <a:pt x="1242658" y="779675"/>
                  </a:lnTo>
                  <a:lnTo>
                    <a:pt x="1242658" y="777582"/>
                  </a:lnTo>
                  <a:lnTo>
                    <a:pt x="1242658" y="779675"/>
                  </a:lnTo>
                  <a:lnTo>
                    <a:pt x="1242658" y="775461"/>
                  </a:lnTo>
                  <a:lnTo>
                    <a:pt x="1244670" y="754362"/>
                  </a:lnTo>
                  <a:lnTo>
                    <a:pt x="1244670" y="756484"/>
                  </a:lnTo>
                  <a:lnTo>
                    <a:pt x="1244670" y="769125"/>
                  </a:lnTo>
                  <a:lnTo>
                    <a:pt x="1244670" y="767033"/>
                  </a:lnTo>
                  <a:lnTo>
                    <a:pt x="1244670" y="769125"/>
                  </a:lnTo>
                  <a:lnTo>
                    <a:pt x="1244670" y="796559"/>
                  </a:lnTo>
                  <a:lnTo>
                    <a:pt x="1246711" y="796559"/>
                  </a:lnTo>
                  <a:lnTo>
                    <a:pt x="1246711" y="794467"/>
                  </a:lnTo>
                  <a:lnTo>
                    <a:pt x="1246711" y="796559"/>
                  </a:lnTo>
                  <a:lnTo>
                    <a:pt x="1246711" y="802954"/>
                  </a:lnTo>
                  <a:lnTo>
                    <a:pt x="1246711" y="798740"/>
                  </a:lnTo>
                  <a:lnTo>
                    <a:pt x="1246711" y="800862"/>
                  </a:lnTo>
                  <a:lnTo>
                    <a:pt x="1246711" y="805075"/>
                  </a:lnTo>
                  <a:lnTo>
                    <a:pt x="1246711" y="802954"/>
                  </a:lnTo>
                  <a:lnTo>
                    <a:pt x="1246711" y="805075"/>
                  </a:lnTo>
                  <a:lnTo>
                    <a:pt x="1248751" y="802954"/>
                  </a:lnTo>
                  <a:lnTo>
                    <a:pt x="1248751" y="800862"/>
                  </a:lnTo>
                  <a:lnTo>
                    <a:pt x="1248751" y="802954"/>
                  </a:lnTo>
                  <a:lnTo>
                    <a:pt x="1248751" y="817746"/>
                  </a:lnTo>
                  <a:lnTo>
                    <a:pt x="1248751" y="815625"/>
                  </a:lnTo>
                  <a:lnTo>
                    <a:pt x="1248751" y="813503"/>
                  </a:lnTo>
                  <a:lnTo>
                    <a:pt x="1248751" y="811411"/>
                  </a:lnTo>
                  <a:lnTo>
                    <a:pt x="1250764" y="836723"/>
                  </a:lnTo>
                  <a:lnTo>
                    <a:pt x="1250764" y="834631"/>
                  </a:lnTo>
                  <a:lnTo>
                    <a:pt x="1250764" y="832509"/>
                  </a:lnTo>
                  <a:lnTo>
                    <a:pt x="1252804" y="840937"/>
                  </a:lnTo>
                  <a:lnTo>
                    <a:pt x="1252804" y="838845"/>
                  </a:lnTo>
                  <a:lnTo>
                    <a:pt x="1252804" y="830388"/>
                  </a:lnTo>
                  <a:lnTo>
                    <a:pt x="1252804" y="828296"/>
                  </a:lnTo>
                  <a:lnTo>
                    <a:pt x="1252804" y="826174"/>
                  </a:lnTo>
                  <a:lnTo>
                    <a:pt x="1252804" y="830388"/>
                  </a:lnTo>
                  <a:lnTo>
                    <a:pt x="1252804" y="828296"/>
                  </a:lnTo>
                  <a:lnTo>
                    <a:pt x="1254816" y="830388"/>
                  </a:lnTo>
                  <a:lnTo>
                    <a:pt x="1254816" y="834631"/>
                  </a:lnTo>
                  <a:lnTo>
                    <a:pt x="1254816" y="830388"/>
                  </a:lnTo>
                  <a:lnTo>
                    <a:pt x="1254816" y="824052"/>
                  </a:lnTo>
                  <a:lnTo>
                    <a:pt x="1254816" y="830388"/>
                  </a:lnTo>
                  <a:lnTo>
                    <a:pt x="1254816" y="828296"/>
                  </a:lnTo>
                  <a:lnTo>
                    <a:pt x="1256857" y="845180"/>
                  </a:lnTo>
                  <a:lnTo>
                    <a:pt x="1256857" y="824052"/>
                  </a:lnTo>
                  <a:lnTo>
                    <a:pt x="1256857" y="826174"/>
                  </a:lnTo>
                  <a:lnTo>
                    <a:pt x="1256857" y="834631"/>
                  </a:lnTo>
                  <a:lnTo>
                    <a:pt x="1256857" y="832509"/>
                  </a:lnTo>
                  <a:lnTo>
                    <a:pt x="1256857" y="838845"/>
                  </a:lnTo>
                  <a:lnTo>
                    <a:pt x="1258897" y="843059"/>
                  </a:lnTo>
                  <a:lnTo>
                    <a:pt x="1258897" y="840937"/>
                  </a:lnTo>
                  <a:lnTo>
                    <a:pt x="1258897" y="843059"/>
                  </a:lnTo>
                  <a:lnTo>
                    <a:pt x="1258897" y="847272"/>
                  </a:lnTo>
                  <a:lnTo>
                    <a:pt x="1258897" y="843059"/>
                  </a:lnTo>
                  <a:lnTo>
                    <a:pt x="1258897" y="840937"/>
                  </a:lnTo>
                  <a:lnTo>
                    <a:pt x="1258897" y="847272"/>
                  </a:lnTo>
                  <a:lnTo>
                    <a:pt x="1258897" y="857910"/>
                  </a:lnTo>
                  <a:lnTo>
                    <a:pt x="1260910" y="849453"/>
                  </a:lnTo>
                  <a:lnTo>
                    <a:pt x="1260910" y="851575"/>
                  </a:lnTo>
                  <a:lnTo>
                    <a:pt x="1260910" y="853667"/>
                  </a:lnTo>
                  <a:lnTo>
                    <a:pt x="1260910" y="847272"/>
                  </a:lnTo>
                  <a:lnTo>
                    <a:pt x="1260910" y="849453"/>
                  </a:lnTo>
                  <a:lnTo>
                    <a:pt x="1260910" y="845180"/>
                  </a:lnTo>
                  <a:lnTo>
                    <a:pt x="1260910" y="847272"/>
                  </a:lnTo>
                  <a:lnTo>
                    <a:pt x="1260910" y="851575"/>
                  </a:lnTo>
                  <a:lnTo>
                    <a:pt x="1262950" y="855789"/>
                  </a:lnTo>
                  <a:lnTo>
                    <a:pt x="1262950" y="860002"/>
                  </a:lnTo>
                  <a:lnTo>
                    <a:pt x="1262950" y="857910"/>
                  </a:lnTo>
                  <a:lnTo>
                    <a:pt x="1262950" y="862124"/>
                  </a:lnTo>
                  <a:lnTo>
                    <a:pt x="1262950" y="868459"/>
                  </a:lnTo>
                  <a:lnTo>
                    <a:pt x="1262950" y="866338"/>
                  </a:lnTo>
                  <a:lnTo>
                    <a:pt x="1262950" y="870552"/>
                  </a:lnTo>
                  <a:lnTo>
                    <a:pt x="1262950" y="872673"/>
                  </a:lnTo>
                  <a:lnTo>
                    <a:pt x="1262950" y="868459"/>
                  </a:lnTo>
                  <a:lnTo>
                    <a:pt x="1264962" y="860002"/>
                  </a:lnTo>
                  <a:lnTo>
                    <a:pt x="1264962" y="864216"/>
                  </a:lnTo>
                  <a:lnTo>
                    <a:pt x="1264962" y="857910"/>
                  </a:lnTo>
                  <a:lnTo>
                    <a:pt x="1264962" y="855789"/>
                  </a:lnTo>
                  <a:lnTo>
                    <a:pt x="1264962" y="860002"/>
                  </a:lnTo>
                  <a:lnTo>
                    <a:pt x="1264962" y="857910"/>
                  </a:lnTo>
                  <a:lnTo>
                    <a:pt x="1264962" y="851575"/>
                  </a:lnTo>
                  <a:lnTo>
                    <a:pt x="1264962" y="849453"/>
                  </a:lnTo>
                  <a:lnTo>
                    <a:pt x="1267003" y="840937"/>
                  </a:lnTo>
                  <a:lnTo>
                    <a:pt x="1267003" y="843059"/>
                  </a:lnTo>
                  <a:lnTo>
                    <a:pt x="1267003" y="840937"/>
                  </a:lnTo>
                  <a:lnTo>
                    <a:pt x="1267003" y="847272"/>
                  </a:lnTo>
                  <a:lnTo>
                    <a:pt x="1267003" y="845180"/>
                  </a:lnTo>
                  <a:lnTo>
                    <a:pt x="1267003" y="821960"/>
                  </a:lnTo>
                  <a:lnTo>
                    <a:pt x="1269100" y="824052"/>
                  </a:lnTo>
                  <a:lnTo>
                    <a:pt x="1269100" y="838845"/>
                  </a:lnTo>
                  <a:lnTo>
                    <a:pt x="1269100" y="836723"/>
                  </a:lnTo>
                  <a:lnTo>
                    <a:pt x="1271141" y="857910"/>
                  </a:lnTo>
                  <a:lnTo>
                    <a:pt x="1271141" y="862124"/>
                  </a:lnTo>
                  <a:lnTo>
                    <a:pt x="1271141" y="860002"/>
                  </a:lnTo>
                  <a:lnTo>
                    <a:pt x="1271141" y="851575"/>
                  </a:lnTo>
                  <a:lnTo>
                    <a:pt x="1271141" y="849453"/>
                  </a:lnTo>
                  <a:lnTo>
                    <a:pt x="1273153" y="834631"/>
                  </a:lnTo>
                  <a:lnTo>
                    <a:pt x="1273153" y="845180"/>
                  </a:lnTo>
                  <a:lnTo>
                    <a:pt x="1273153" y="843059"/>
                  </a:lnTo>
                  <a:lnTo>
                    <a:pt x="1273153" y="838845"/>
                  </a:lnTo>
                  <a:lnTo>
                    <a:pt x="1273153" y="843059"/>
                  </a:lnTo>
                  <a:lnTo>
                    <a:pt x="1273153" y="840937"/>
                  </a:lnTo>
                  <a:lnTo>
                    <a:pt x="1273153" y="836723"/>
                  </a:lnTo>
                  <a:lnTo>
                    <a:pt x="1273153" y="838845"/>
                  </a:lnTo>
                  <a:lnTo>
                    <a:pt x="1275193" y="843059"/>
                  </a:lnTo>
                  <a:lnTo>
                    <a:pt x="1275193" y="840937"/>
                  </a:lnTo>
                  <a:lnTo>
                    <a:pt x="1275193" y="830388"/>
                  </a:lnTo>
                  <a:lnTo>
                    <a:pt x="1275193" y="836723"/>
                  </a:lnTo>
                  <a:lnTo>
                    <a:pt x="1275193" y="843059"/>
                  </a:lnTo>
                  <a:lnTo>
                    <a:pt x="1275193" y="840937"/>
                  </a:lnTo>
                  <a:lnTo>
                    <a:pt x="1275193" y="832509"/>
                  </a:lnTo>
                  <a:lnTo>
                    <a:pt x="1277206" y="834631"/>
                  </a:lnTo>
                  <a:lnTo>
                    <a:pt x="1277206" y="832509"/>
                  </a:lnTo>
                  <a:lnTo>
                    <a:pt x="1277206" y="815625"/>
                  </a:lnTo>
                  <a:lnTo>
                    <a:pt x="1277206" y="817746"/>
                  </a:lnTo>
                  <a:lnTo>
                    <a:pt x="1277206" y="815625"/>
                  </a:lnTo>
                  <a:lnTo>
                    <a:pt x="1277206" y="813503"/>
                  </a:lnTo>
                  <a:lnTo>
                    <a:pt x="1277206" y="815625"/>
                  </a:lnTo>
                  <a:lnTo>
                    <a:pt x="1277206" y="811411"/>
                  </a:lnTo>
                  <a:lnTo>
                    <a:pt x="1279246" y="805075"/>
                  </a:lnTo>
                  <a:lnTo>
                    <a:pt x="1279246" y="807197"/>
                  </a:lnTo>
                  <a:lnTo>
                    <a:pt x="1279246" y="794467"/>
                  </a:lnTo>
                  <a:lnTo>
                    <a:pt x="1279246" y="796559"/>
                  </a:lnTo>
                  <a:lnTo>
                    <a:pt x="1279246" y="800862"/>
                  </a:lnTo>
                  <a:lnTo>
                    <a:pt x="1279246" y="805075"/>
                  </a:lnTo>
                  <a:lnTo>
                    <a:pt x="1281287" y="809289"/>
                  </a:lnTo>
                  <a:lnTo>
                    <a:pt x="1281287" y="807197"/>
                  </a:lnTo>
                  <a:lnTo>
                    <a:pt x="1281287" y="788132"/>
                  </a:lnTo>
                  <a:lnTo>
                    <a:pt x="1281287" y="790224"/>
                  </a:lnTo>
                  <a:lnTo>
                    <a:pt x="1281287" y="796559"/>
                  </a:lnTo>
                  <a:lnTo>
                    <a:pt x="1281287" y="792345"/>
                  </a:lnTo>
                  <a:lnTo>
                    <a:pt x="1281287" y="794467"/>
                  </a:lnTo>
                  <a:lnTo>
                    <a:pt x="1281287" y="796559"/>
                  </a:lnTo>
                  <a:lnTo>
                    <a:pt x="1283299" y="796559"/>
                  </a:lnTo>
                  <a:lnTo>
                    <a:pt x="1283299" y="794467"/>
                  </a:lnTo>
                  <a:lnTo>
                    <a:pt x="1283299" y="788132"/>
                  </a:lnTo>
                  <a:lnTo>
                    <a:pt x="1283299" y="790224"/>
                  </a:lnTo>
                  <a:lnTo>
                    <a:pt x="1283299" y="788132"/>
                  </a:lnTo>
                  <a:lnTo>
                    <a:pt x="1283299" y="783918"/>
                  </a:lnTo>
                  <a:lnTo>
                    <a:pt x="1283299" y="786010"/>
                  </a:lnTo>
                  <a:lnTo>
                    <a:pt x="1283299" y="800862"/>
                  </a:lnTo>
                  <a:lnTo>
                    <a:pt x="1283299" y="796559"/>
                  </a:lnTo>
                  <a:lnTo>
                    <a:pt x="1285340" y="781796"/>
                  </a:lnTo>
                  <a:lnTo>
                    <a:pt x="1285340" y="783918"/>
                  </a:lnTo>
                  <a:lnTo>
                    <a:pt x="1285340" y="781796"/>
                  </a:lnTo>
                  <a:lnTo>
                    <a:pt x="1285340" y="769125"/>
                  </a:lnTo>
                  <a:lnTo>
                    <a:pt x="1285340" y="773369"/>
                  </a:lnTo>
                  <a:lnTo>
                    <a:pt x="1285340" y="771247"/>
                  </a:lnTo>
                  <a:lnTo>
                    <a:pt x="1287352" y="771247"/>
                  </a:lnTo>
                  <a:lnTo>
                    <a:pt x="1287352" y="769125"/>
                  </a:lnTo>
                  <a:lnTo>
                    <a:pt x="1287352" y="773369"/>
                  </a:lnTo>
                  <a:lnTo>
                    <a:pt x="1287352" y="764911"/>
                  </a:lnTo>
                  <a:lnTo>
                    <a:pt x="1287352" y="767033"/>
                  </a:lnTo>
                  <a:lnTo>
                    <a:pt x="1287352" y="764911"/>
                  </a:lnTo>
                  <a:lnTo>
                    <a:pt x="1289392" y="752241"/>
                  </a:lnTo>
                  <a:lnTo>
                    <a:pt x="1289392" y="750148"/>
                  </a:lnTo>
                  <a:lnTo>
                    <a:pt x="1289392" y="733205"/>
                  </a:lnTo>
                  <a:lnTo>
                    <a:pt x="1289392" y="735297"/>
                  </a:lnTo>
                  <a:lnTo>
                    <a:pt x="1289392" y="731083"/>
                  </a:lnTo>
                  <a:lnTo>
                    <a:pt x="1289392" y="722655"/>
                  </a:lnTo>
                  <a:lnTo>
                    <a:pt x="1289392" y="724748"/>
                  </a:lnTo>
                  <a:lnTo>
                    <a:pt x="1289392" y="720534"/>
                  </a:lnTo>
                  <a:lnTo>
                    <a:pt x="1291433" y="714198"/>
                  </a:lnTo>
                  <a:lnTo>
                    <a:pt x="1291433" y="716320"/>
                  </a:lnTo>
                  <a:lnTo>
                    <a:pt x="1291433" y="714198"/>
                  </a:lnTo>
                  <a:lnTo>
                    <a:pt x="1291433" y="720534"/>
                  </a:lnTo>
                  <a:lnTo>
                    <a:pt x="1291433" y="724748"/>
                  </a:lnTo>
                  <a:lnTo>
                    <a:pt x="1291433" y="722655"/>
                  </a:lnTo>
                  <a:lnTo>
                    <a:pt x="1291433" y="703649"/>
                  </a:lnTo>
                  <a:lnTo>
                    <a:pt x="1293445" y="718412"/>
                  </a:lnTo>
                  <a:lnTo>
                    <a:pt x="1293445" y="716320"/>
                  </a:lnTo>
                  <a:lnTo>
                    <a:pt x="1293445" y="718412"/>
                  </a:lnTo>
                  <a:lnTo>
                    <a:pt x="1293445" y="716320"/>
                  </a:lnTo>
                  <a:lnTo>
                    <a:pt x="1293445" y="720534"/>
                  </a:lnTo>
                  <a:lnTo>
                    <a:pt x="1293445" y="722655"/>
                  </a:lnTo>
                  <a:lnTo>
                    <a:pt x="1295486" y="720534"/>
                  </a:lnTo>
                  <a:lnTo>
                    <a:pt x="1295486" y="722655"/>
                  </a:lnTo>
                  <a:lnTo>
                    <a:pt x="1295486" y="720534"/>
                  </a:lnTo>
                  <a:lnTo>
                    <a:pt x="1295486" y="699435"/>
                  </a:lnTo>
                  <a:lnTo>
                    <a:pt x="1295486" y="701557"/>
                  </a:lnTo>
                  <a:lnTo>
                    <a:pt x="1295486" y="699435"/>
                  </a:lnTo>
                  <a:lnTo>
                    <a:pt x="1295486" y="688797"/>
                  </a:lnTo>
                  <a:lnTo>
                    <a:pt x="1297498" y="674034"/>
                  </a:lnTo>
                  <a:lnTo>
                    <a:pt x="1297498" y="676156"/>
                  </a:lnTo>
                  <a:lnTo>
                    <a:pt x="1297498" y="680370"/>
                  </a:lnTo>
                  <a:lnTo>
                    <a:pt x="1297498" y="678248"/>
                  </a:lnTo>
                  <a:lnTo>
                    <a:pt x="1297498" y="674034"/>
                  </a:lnTo>
                  <a:lnTo>
                    <a:pt x="1297498" y="680370"/>
                  </a:lnTo>
                  <a:lnTo>
                    <a:pt x="1297498" y="678248"/>
                  </a:lnTo>
                  <a:lnTo>
                    <a:pt x="1299538" y="671942"/>
                  </a:lnTo>
                  <a:lnTo>
                    <a:pt x="1299538" y="674034"/>
                  </a:lnTo>
                  <a:lnTo>
                    <a:pt x="1299538" y="671942"/>
                  </a:lnTo>
                  <a:lnTo>
                    <a:pt x="1299538" y="663485"/>
                  </a:lnTo>
                  <a:lnTo>
                    <a:pt x="1299538" y="667699"/>
                  </a:lnTo>
                  <a:lnTo>
                    <a:pt x="1299538" y="669821"/>
                  </a:lnTo>
                  <a:lnTo>
                    <a:pt x="1299538" y="655057"/>
                  </a:lnTo>
                  <a:lnTo>
                    <a:pt x="1301579" y="650844"/>
                  </a:lnTo>
                  <a:lnTo>
                    <a:pt x="1301579" y="648722"/>
                  </a:lnTo>
                  <a:lnTo>
                    <a:pt x="1301579" y="646541"/>
                  </a:lnTo>
                  <a:lnTo>
                    <a:pt x="1301579" y="631778"/>
                  </a:lnTo>
                  <a:lnTo>
                    <a:pt x="1301579" y="635992"/>
                  </a:lnTo>
                  <a:lnTo>
                    <a:pt x="1301579" y="631778"/>
                  </a:lnTo>
                  <a:lnTo>
                    <a:pt x="1303591" y="621229"/>
                  </a:lnTo>
                  <a:lnTo>
                    <a:pt x="1303591" y="623321"/>
                  </a:lnTo>
                  <a:lnTo>
                    <a:pt x="1303591" y="621229"/>
                  </a:lnTo>
                  <a:lnTo>
                    <a:pt x="1303591" y="614893"/>
                  </a:lnTo>
                  <a:lnTo>
                    <a:pt x="1303591" y="623321"/>
                  </a:lnTo>
                  <a:lnTo>
                    <a:pt x="1305632" y="627535"/>
                  </a:lnTo>
                  <a:lnTo>
                    <a:pt x="1305632" y="625443"/>
                  </a:lnTo>
                  <a:lnTo>
                    <a:pt x="1305632" y="623321"/>
                  </a:lnTo>
                  <a:lnTo>
                    <a:pt x="1305632" y="610680"/>
                  </a:lnTo>
                  <a:lnTo>
                    <a:pt x="1305632" y="616986"/>
                  </a:lnTo>
                  <a:lnTo>
                    <a:pt x="1305632" y="610680"/>
                  </a:lnTo>
                  <a:lnTo>
                    <a:pt x="1307644" y="608558"/>
                  </a:lnTo>
                  <a:lnTo>
                    <a:pt x="1307644" y="604344"/>
                  </a:lnTo>
                  <a:lnTo>
                    <a:pt x="1307644" y="597920"/>
                  </a:lnTo>
                  <a:lnTo>
                    <a:pt x="1307644" y="595828"/>
                  </a:lnTo>
                  <a:lnTo>
                    <a:pt x="1307644" y="589493"/>
                  </a:lnTo>
                  <a:lnTo>
                    <a:pt x="1307644" y="597920"/>
                  </a:lnTo>
                  <a:lnTo>
                    <a:pt x="1307644" y="608558"/>
                  </a:lnTo>
                  <a:lnTo>
                    <a:pt x="1307644" y="606436"/>
                  </a:lnTo>
                  <a:lnTo>
                    <a:pt x="1309684" y="595828"/>
                  </a:lnTo>
                  <a:lnTo>
                    <a:pt x="1309684" y="591614"/>
                  </a:lnTo>
                  <a:lnTo>
                    <a:pt x="1309684" y="587371"/>
                  </a:lnTo>
                  <a:lnTo>
                    <a:pt x="1309684" y="585279"/>
                  </a:lnTo>
                  <a:lnTo>
                    <a:pt x="1309684" y="574730"/>
                  </a:lnTo>
                  <a:lnTo>
                    <a:pt x="1309684" y="576822"/>
                  </a:lnTo>
                  <a:lnTo>
                    <a:pt x="1309684" y="574730"/>
                  </a:lnTo>
                  <a:lnTo>
                    <a:pt x="1311725" y="562059"/>
                  </a:lnTo>
                  <a:lnTo>
                    <a:pt x="1311725" y="564180"/>
                  </a:lnTo>
                  <a:lnTo>
                    <a:pt x="1311725" y="566272"/>
                  </a:lnTo>
                  <a:lnTo>
                    <a:pt x="1311725" y="566272"/>
                  </a:lnTo>
                  <a:lnTo>
                    <a:pt x="1311725" y="555723"/>
                  </a:lnTo>
                  <a:lnTo>
                    <a:pt x="1313737" y="555723"/>
                  </a:lnTo>
                  <a:lnTo>
                    <a:pt x="1313737" y="549417"/>
                  </a:lnTo>
                  <a:lnTo>
                    <a:pt x="1313737" y="521895"/>
                  </a:lnTo>
                  <a:lnTo>
                    <a:pt x="1313737" y="524016"/>
                  </a:lnTo>
                  <a:lnTo>
                    <a:pt x="1313737" y="526109"/>
                  </a:lnTo>
                  <a:lnTo>
                    <a:pt x="1315778" y="526109"/>
                  </a:lnTo>
                  <a:lnTo>
                    <a:pt x="1315778" y="524016"/>
                  </a:lnTo>
                  <a:lnTo>
                    <a:pt x="1315778" y="538779"/>
                  </a:lnTo>
                  <a:lnTo>
                    <a:pt x="1315778" y="536658"/>
                  </a:lnTo>
                  <a:lnTo>
                    <a:pt x="1315778" y="534566"/>
                  </a:lnTo>
                  <a:lnTo>
                    <a:pt x="1315778" y="526109"/>
                  </a:lnTo>
                  <a:lnTo>
                    <a:pt x="1315778" y="530352"/>
                  </a:lnTo>
                  <a:lnTo>
                    <a:pt x="1317790" y="534566"/>
                  </a:lnTo>
                  <a:lnTo>
                    <a:pt x="1317790" y="532444"/>
                  </a:lnTo>
                  <a:lnTo>
                    <a:pt x="1317790" y="534566"/>
                  </a:lnTo>
                  <a:lnTo>
                    <a:pt x="1317790" y="538779"/>
                  </a:lnTo>
                  <a:lnTo>
                    <a:pt x="1317790" y="536658"/>
                  </a:lnTo>
                  <a:lnTo>
                    <a:pt x="1317790" y="532444"/>
                  </a:lnTo>
                  <a:lnTo>
                    <a:pt x="1317790" y="526109"/>
                  </a:lnTo>
                  <a:lnTo>
                    <a:pt x="1319830" y="532444"/>
                  </a:lnTo>
                  <a:lnTo>
                    <a:pt x="1319830" y="534566"/>
                  </a:lnTo>
                  <a:lnTo>
                    <a:pt x="1319830" y="532444"/>
                  </a:lnTo>
                  <a:lnTo>
                    <a:pt x="1319830" y="505010"/>
                  </a:lnTo>
                  <a:lnTo>
                    <a:pt x="1319830" y="507132"/>
                  </a:lnTo>
                  <a:lnTo>
                    <a:pt x="1321843" y="483852"/>
                  </a:lnTo>
                  <a:lnTo>
                    <a:pt x="1321843" y="490188"/>
                  </a:lnTo>
                  <a:lnTo>
                    <a:pt x="1321843" y="492280"/>
                  </a:lnTo>
                  <a:lnTo>
                    <a:pt x="1321843" y="490188"/>
                  </a:lnTo>
                  <a:lnTo>
                    <a:pt x="1321843" y="488066"/>
                  </a:lnTo>
                  <a:lnTo>
                    <a:pt x="1321843" y="492280"/>
                  </a:lnTo>
                  <a:lnTo>
                    <a:pt x="1321843" y="494402"/>
                  </a:lnTo>
                  <a:lnTo>
                    <a:pt x="1323883" y="488066"/>
                  </a:lnTo>
                  <a:lnTo>
                    <a:pt x="1323883" y="490188"/>
                  </a:lnTo>
                  <a:lnTo>
                    <a:pt x="1323883" y="488066"/>
                  </a:lnTo>
                  <a:lnTo>
                    <a:pt x="1323883" y="490188"/>
                  </a:lnTo>
                  <a:lnTo>
                    <a:pt x="1323883" y="492280"/>
                  </a:lnTo>
                  <a:lnTo>
                    <a:pt x="1323883" y="490188"/>
                  </a:lnTo>
                  <a:lnTo>
                    <a:pt x="1323883" y="475395"/>
                  </a:lnTo>
                  <a:lnTo>
                    <a:pt x="1325924" y="475395"/>
                  </a:lnTo>
                  <a:lnTo>
                    <a:pt x="1325924" y="466968"/>
                  </a:lnTo>
                  <a:lnTo>
                    <a:pt x="1325924" y="469089"/>
                  </a:lnTo>
                  <a:lnTo>
                    <a:pt x="1325924" y="464846"/>
                  </a:lnTo>
                  <a:lnTo>
                    <a:pt x="1325924" y="460632"/>
                  </a:lnTo>
                  <a:lnTo>
                    <a:pt x="1325924" y="462754"/>
                  </a:lnTo>
                  <a:lnTo>
                    <a:pt x="1325924" y="466968"/>
                  </a:lnTo>
                  <a:lnTo>
                    <a:pt x="1325924" y="464846"/>
                  </a:lnTo>
                  <a:lnTo>
                    <a:pt x="1327936" y="458540"/>
                  </a:lnTo>
                  <a:lnTo>
                    <a:pt x="1327936" y="460632"/>
                  </a:lnTo>
                  <a:lnTo>
                    <a:pt x="1327936" y="458540"/>
                  </a:lnTo>
                  <a:lnTo>
                    <a:pt x="1327936" y="456418"/>
                  </a:lnTo>
                  <a:lnTo>
                    <a:pt x="1327936" y="458540"/>
                  </a:lnTo>
                  <a:lnTo>
                    <a:pt x="1327936" y="460632"/>
                  </a:lnTo>
                  <a:lnTo>
                    <a:pt x="1327936" y="473303"/>
                  </a:lnTo>
                  <a:lnTo>
                    <a:pt x="1327936" y="469089"/>
                  </a:lnTo>
                  <a:lnTo>
                    <a:pt x="1329976" y="471182"/>
                  </a:lnTo>
                  <a:lnTo>
                    <a:pt x="1329976" y="469089"/>
                  </a:lnTo>
                  <a:lnTo>
                    <a:pt x="1329976" y="471182"/>
                  </a:lnTo>
                  <a:lnTo>
                    <a:pt x="1329976" y="469089"/>
                  </a:lnTo>
                  <a:lnTo>
                    <a:pt x="1329976" y="462754"/>
                  </a:lnTo>
                  <a:lnTo>
                    <a:pt x="1329976" y="464846"/>
                  </a:lnTo>
                  <a:lnTo>
                    <a:pt x="1329976" y="466968"/>
                  </a:lnTo>
                  <a:lnTo>
                    <a:pt x="1331989" y="454297"/>
                  </a:lnTo>
                  <a:lnTo>
                    <a:pt x="1331989" y="450083"/>
                  </a:lnTo>
                  <a:lnTo>
                    <a:pt x="1331989" y="437353"/>
                  </a:lnTo>
                  <a:lnTo>
                    <a:pt x="1331989" y="441567"/>
                  </a:lnTo>
                  <a:lnTo>
                    <a:pt x="1331989" y="456418"/>
                  </a:lnTo>
                  <a:lnTo>
                    <a:pt x="1331989" y="454297"/>
                  </a:lnTo>
                  <a:lnTo>
                    <a:pt x="1334029" y="443689"/>
                  </a:lnTo>
                  <a:lnTo>
                    <a:pt x="1334029" y="447902"/>
                  </a:lnTo>
                  <a:lnTo>
                    <a:pt x="1334029" y="445810"/>
                  </a:lnTo>
                  <a:lnTo>
                    <a:pt x="1334029" y="439475"/>
                  </a:lnTo>
                  <a:lnTo>
                    <a:pt x="1334029" y="441567"/>
                  </a:lnTo>
                  <a:lnTo>
                    <a:pt x="1334029" y="433139"/>
                  </a:lnTo>
                  <a:lnTo>
                    <a:pt x="1336070" y="414133"/>
                  </a:lnTo>
                  <a:lnTo>
                    <a:pt x="1336070" y="418376"/>
                  </a:lnTo>
                  <a:lnTo>
                    <a:pt x="1336070" y="422590"/>
                  </a:lnTo>
                  <a:lnTo>
                    <a:pt x="1336070" y="420468"/>
                  </a:lnTo>
                  <a:lnTo>
                    <a:pt x="1336070" y="422590"/>
                  </a:lnTo>
                  <a:lnTo>
                    <a:pt x="1336070" y="420468"/>
                  </a:lnTo>
                  <a:lnTo>
                    <a:pt x="1336070" y="416255"/>
                  </a:lnTo>
                  <a:lnTo>
                    <a:pt x="1336070" y="418376"/>
                  </a:lnTo>
                  <a:lnTo>
                    <a:pt x="1338082" y="422590"/>
                  </a:lnTo>
                  <a:lnTo>
                    <a:pt x="1338082" y="420468"/>
                  </a:lnTo>
                  <a:lnTo>
                    <a:pt x="1338082" y="418376"/>
                  </a:lnTo>
                  <a:lnTo>
                    <a:pt x="1338082" y="405705"/>
                  </a:lnTo>
                  <a:lnTo>
                    <a:pt x="1340123" y="414133"/>
                  </a:lnTo>
                  <a:lnTo>
                    <a:pt x="1340123" y="412041"/>
                  </a:lnTo>
                  <a:lnTo>
                    <a:pt x="1340123" y="414133"/>
                  </a:lnTo>
                  <a:lnTo>
                    <a:pt x="1340123" y="426804"/>
                  </a:lnTo>
                  <a:lnTo>
                    <a:pt x="1340123" y="424712"/>
                  </a:lnTo>
                  <a:lnTo>
                    <a:pt x="1340123" y="426804"/>
                  </a:lnTo>
                  <a:lnTo>
                    <a:pt x="1340123" y="424712"/>
                  </a:lnTo>
                  <a:lnTo>
                    <a:pt x="1340123" y="426804"/>
                  </a:lnTo>
                  <a:lnTo>
                    <a:pt x="1342135" y="431018"/>
                  </a:lnTo>
                  <a:lnTo>
                    <a:pt x="1342135" y="428925"/>
                  </a:lnTo>
                  <a:lnTo>
                    <a:pt x="1342135" y="424712"/>
                  </a:lnTo>
                  <a:lnTo>
                    <a:pt x="1342135" y="426804"/>
                  </a:lnTo>
                  <a:lnTo>
                    <a:pt x="1342135" y="422590"/>
                  </a:lnTo>
                  <a:lnTo>
                    <a:pt x="1342135" y="416255"/>
                  </a:lnTo>
                  <a:lnTo>
                    <a:pt x="1342135" y="403584"/>
                  </a:lnTo>
                  <a:lnTo>
                    <a:pt x="1344175" y="412041"/>
                  </a:lnTo>
                  <a:lnTo>
                    <a:pt x="1344175" y="414133"/>
                  </a:lnTo>
                  <a:lnTo>
                    <a:pt x="1344175" y="409919"/>
                  </a:lnTo>
                  <a:lnTo>
                    <a:pt x="1344175" y="388762"/>
                  </a:lnTo>
                  <a:lnTo>
                    <a:pt x="1344175" y="390854"/>
                  </a:lnTo>
                  <a:lnTo>
                    <a:pt x="1344175" y="388762"/>
                  </a:lnTo>
                  <a:lnTo>
                    <a:pt x="1346216" y="378212"/>
                  </a:lnTo>
                  <a:lnTo>
                    <a:pt x="1346216" y="380304"/>
                  </a:lnTo>
                  <a:lnTo>
                    <a:pt x="1346216" y="386640"/>
                  </a:lnTo>
                  <a:lnTo>
                    <a:pt x="1346216" y="384548"/>
                  </a:lnTo>
                  <a:lnTo>
                    <a:pt x="1346216" y="382426"/>
                  </a:lnTo>
                  <a:lnTo>
                    <a:pt x="1348228" y="395097"/>
                  </a:lnTo>
                  <a:lnTo>
                    <a:pt x="1348228" y="392975"/>
                  </a:lnTo>
                  <a:lnTo>
                    <a:pt x="1348228" y="378212"/>
                  </a:lnTo>
                  <a:lnTo>
                    <a:pt x="1350269" y="369755"/>
                  </a:lnTo>
                  <a:lnTo>
                    <a:pt x="1350269" y="371877"/>
                  </a:lnTo>
                  <a:lnTo>
                    <a:pt x="1350269" y="369755"/>
                  </a:lnTo>
                  <a:lnTo>
                    <a:pt x="1350269" y="371877"/>
                  </a:lnTo>
                  <a:lnTo>
                    <a:pt x="1350269" y="378212"/>
                  </a:lnTo>
                  <a:lnTo>
                    <a:pt x="1350269" y="376091"/>
                  </a:lnTo>
                  <a:lnTo>
                    <a:pt x="1350269" y="373998"/>
                  </a:lnTo>
                  <a:lnTo>
                    <a:pt x="1352281" y="373998"/>
                  </a:lnTo>
                  <a:lnTo>
                    <a:pt x="1352281" y="376091"/>
                  </a:lnTo>
                  <a:lnTo>
                    <a:pt x="1352281" y="373998"/>
                  </a:lnTo>
                  <a:lnTo>
                    <a:pt x="1352281" y="378212"/>
                  </a:lnTo>
                  <a:lnTo>
                    <a:pt x="1352281" y="380304"/>
                  </a:lnTo>
                  <a:lnTo>
                    <a:pt x="1352281" y="378212"/>
                  </a:lnTo>
                  <a:lnTo>
                    <a:pt x="1352281" y="380304"/>
                  </a:lnTo>
                  <a:lnTo>
                    <a:pt x="1352281" y="388762"/>
                  </a:lnTo>
                  <a:lnTo>
                    <a:pt x="1352281" y="386640"/>
                  </a:lnTo>
                  <a:lnTo>
                    <a:pt x="1352281" y="380304"/>
                  </a:lnTo>
                  <a:lnTo>
                    <a:pt x="1354321" y="382426"/>
                  </a:lnTo>
                  <a:lnTo>
                    <a:pt x="1354321" y="378212"/>
                  </a:lnTo>
                  <a:lnTo>
                    <a:pt x="1354321" y="380304"/>
                  </a:lnTo>
                  <a:lnTo>
                    <a:pt x="1354321" y="378212"/>
                  </a:lnTo>
                  <a:lnTo>
                    <a:pt x="1354321" y="376091"/>
                  </a:lnTo>
                  <a:lnTo>
                    <a:pt x="1354321" y="378212"/>
                  </a:lnTo>
                  <a:lnTo>
                    <a:pt x="1354321" y="376091"/>
                  </a:lnTo>
                  <a:lnTo>
                    <a:pt x="1356362" y="344384"/>
                  </a:lnTo>
                  <a:lnTo>
                    <a:pt x="1356362" y="348657"/>
                  </a:lnTo>
                  <a:lnTo>
                    <a:pt x="1356362" y="357114"/>
                  </a:lnTo>
                  <a:lnTo>
                    <a:pt x="1358374" y="348657"/>
                  </a:lnTo>
                  <a:lnTo>
                    <a:pt x="1358374" y="350778"/>
                  </a:lnTo>
                  <a:lnTo>
                    <a:pt x="1358374" y="352870"/>
                  </a:lnTo>
                  <a:lnTo>
                    <a:pt x="1358374" y="348657"/>
                  </a:lnTo>
                  <a:lnTo>
                    <a:pt x="1358374" y="350778"/>
                  </a:lnTo>
                  <a:lnTo>
                    <a:pt x="1360415" y="323285"/>
                  </a:lnTo>
                  <a:lnTo>
                    <a:pt x="1360415" y="327499"/>
                  </a:lnTo>
                  <a:lnTo>
                    <a:pt x="1360415" y="331713"/>
                  </a:lnTo>
                  <a:lnTo>
                    <a:pt x="1360415" y="329591"/>
                  </a:lnTo>
                  <a:lnTo>
                    <a:pt x="1360415" y="331713"/>
                  </a:lnTo>
                  <a:lnTo>
                    <a:pt x="1360415" y="335927"/>
                  </a:lnTo>
                  <a:lnTo>
                    <a:pt x="1360415" y="333835"/>
                  </a:lnTo>
                  <a:lnTo>
                    <a:pt x="1360415" y="329591"/>
                  </a:lnTo>
                  <a:lnTo>
                    <a:pt x="1360415" y="333835"/>
                  </a:lnTo>
                  <a:lnTo>
                    <a:pt x="1362427" y="340141"/>
                  </a:lnTo>
                  <a:lnTo>
                    <a:pt x="1362427" y="342262"/>
                  </a:lnTo>
                  <a:lnTo>
                    <a:pt x="1362427" y="331713"/>
                  </a:lnTo>
                  <a:lnTo>
                    <a:pt x="1362427" y="333835"/>
                  </a:lnTo>
                  <a:lnTo>
                    <a:pt x="1364524" y="340141"/>
                  </a:lnTo>
                  <a:lnTo>
                    <a:pt x="1364524" y="338048"/>
                  </a:lnTo>
                  <a:lnTo>
                    <a:pt x="1364524" y="340141"/>
                  </a:lnTo>
                  <a:lnTo>
                    <a:pt x="1364524" y="342262"/>
                  </a:lnTo>
                  <a:lnTo>
                    <a:pt x="1364524" y="340141"/>
                  </a:lnTo>
                  <a:lnTo>
                    <a:pt x="1364524" y="338048"/>
                  </a:lnTo>
                  <a:lnTo>
                    <a:pt x="1364524" y="340141"/>
                  </a:lnTo>
                  <a:lnTo>
                    <a:pt x="1366565" y="342262"/>
                  </a:lnTo>
                  <a:lnTo>
                    <a:pt x="1366565" y="340141"/>
                  </a:lnTo>
                  <a:lnTo>
                    <a:pt x="1366565" y="327499"/>
                  </a:lnTo>
                  <a:lnTo>
                    <a:pt x="1366565" y="323285"/>
                  </a:lnTo>
                  <a:lnTo>
                    <a:pt x="1366565" y="300065"/>
                  </a:lnTo>
                  <a:lnTo>
                    <a:pt x="1366565" y="302187"/>
                  </a:lnTo>
                  <a:lnTo>
                    <a:pt x="1368605" y="310614"/>
                  </a:lnTo>
                  <a:lnTo>
                    <a:pt x="1368605" y="308493"/>
                  </a:lnTo>
                  <a:lnTo>
                    <a:pt x="1368605" y="310614"/>
                  </a:lnTo>
                  <a:lnTo>
                    <a:pt x="1368605" y="300065"/>
                  </a:lnTo>
                  <a:lnTo>
                    <a:pt x="1368605" y="295763"/>
                  </a:lnTo>
                  <a:lnTo>
                    <a:pt x="1368605" y="293671"/>
                  </a:lnTo>
                  <a:lnTo>
                    <a:pt x="1368605" y="295763"/>
                  </a:lnTo>
                  <a:lnTo>
                    <a:pt x="1370617" y="295763"/>
                  </a:lnTo>
                  <a:lnTo>
                    <a:pt x="1370617" y="293671"/>
                  </a:lnTo>
                  <a:lnTo>
                    <a:pt x="1370617" y="291549"/>
                  </a:lnTo>
                  <a:lnTo>
                    <a:pt x="1370617" y="293671"/>
                  </a:lnTo>
                  <a:lnTo>
                    <a:pt x="1370617" y="295763"/>
                  </a:lnTo>
                  <a:lnTo>
                    <a:pt x="1370617" y="293671"/>
                  </a:lnTo>
                  <a:lnTo>
                    <a:pt x="1370617" y="287335"/>
                  </a:lnTo>
                  <a:lnTo>
                    <a:pt x="1370617" y="289427"/>
                  </a:lnTo>
                  <a:lnTo>
                    <a:pt x="1370617" y="302187"/>
                  </a:lnTo>
                  <a:lnTo>
                    <a:pt x="1370617" y="300065"/>
                  </a:lnTo>
                  <a:lnTo>
                    <a:pt x="1372658" y="291549"/>
                  </a:lnTo>
                  <a:lnTo>
                    <a:pt x="1372658" y="293671"/>
                  </a:lnTo>
                  <a:lnTo>
                    <a:pt x="1372658" y="295763"/>
                  </a:lnTo>
                  <a:lnTo>
                    <a:pt x="1372658" y="302187"/>
                  </a:lnTo>
                  <a:lnTo>
                    <a:pt x="1372658" y="300065"/>
                  </a:lnTo>
                  <a:lnTo>
                    <a:pt x="1374670" y="274664"/>
                  </a:lnTo>
                  <a:lnTo>
                    <a:pt x="1374670" y="276786"/>
                  </a:lnTo>
                  <a:lnTo>
                    <a:pt x="1374670" y="281000"/>
                  </a:lnTo>
                  <a:lnTo>
                    <a:pt x="1374670" y="285213"/>
                  </a:lnTo>
                  <a:lnTo>
                    <a:pt x="1374670" y="281000"/>
                  </a:lnTo>
                  <a:lnTo>
                    <a:pt x="1374670" y="278878"/>
                  </a:lnTo>
                  <a:lnTo>
                    <a:pt x="1374670" y="281000"/>
                  </a:lnTo>
                  <a:lnTo>
                    <a:pt x="1376711" y="283121"/>
                  </a:lnTo>
                  <a:lnTo>
                    <a:pt x="1376711" y="285213"/>
                  </a:lnTo>
                  <a:lnTo>
                    <a:pt x="1376711" y="291549"/>
                  </a:lnTo>
                  <a:lnTo>
                    <a:pt x="1376711" y="285213"/>
                  </a:lnTo>
                  <a:lnTo>
                    <a:pt x="1376711" y="287335"/>
                  </a:lnTo>
                  <a:lnTo>
                    <a:pt x="1376711" y="283121"/>
                  </a:lnTo>
                  <a:lnTo>
                    <a:pt x="1376711" y="276786"/>
                  </a:lnTo>
                  <a:lnTo>
                    <a:pt x="1378751" y="276786"/>
                  </a:lnTo>
                  <a:lnTo>
                    <a:pt x="1378751" y="272572"/>
                  </a:lnTo>
                  <a:lnTo>
                    <a:pt x="1378751" y="270450"/>
                  </a:lnTo>
                  <a:lnTo>
                    <a:pt x="1378751" y="272572"/>
                  </a:lnTo>
                  <a:lnTo>
                    <a:pt x="1378751" y="274664"/>
                  </a:lnTo>
                  <a:lnTo>
                    <a:pt x="1378751" y="272572"/>
                  </a:lnTo>
                  <a:lnTo>
                    <a:pt x="1378751" y="270450"/>
                  </a:lnTo>
                  <a:lnTo>
                    <a:pt x="1378751" y="262023"/>
                  </a:lnTo>
                  <a:lnTo>
                    <a:pt x="1380763" y="247171"/>
                  </a:lnTo>
                  <a:lnTo>
                    <a:pt x="1380763" y="249352"/>
                  </a:lnTo>
                  <a:lnTo>
                    <a:pt x="1380763" y="247171"/>
                  </a:lnTo>
                  <a:lnTo>
                    <a:pt x="1380763" y="238714"/>
                  </a:lnTo>
                  <a:lnTo>
                    <a:pt x="1380763" y="245050"/>
                  </a:lnTo>
                  <a:lnTo>
                    <a:pt x="1380763" y="247171"/>
                  </a:lnTo>
                  <a:lnTo>
                    <a:pt x="1382804" y="242957"/>
                  </a:lnTo>
                  <a:lnTo>
                    <a:pt x="1382804" y="245050"/>
                  </a:lnTo>
                  <a:lnTo>
                    <a:pt x="1382804" y="249352"/>
                  </a:lnTo>
                  <a:lnTo>
                    <a:pt x="1382804" y="247171"/>
                  </a:lnTo>
                  <a:lnTo>
                    <a:pt x="1382804" y="249352"/>
                  </a:lnTo>
                  <a:lnTo>
                    <a:pt x="1382804" y="247171"/>
                  </a:lnTo>
                  <a:lnTo>
                    <a:pt x="1382804" y="249352"/>
                  </a:lnTo>
                  <a:lnTo>
                    <a:pt x="1384816" y="226073"/>
                  </a:lnTo>
                  <a:lnTo>
                    <a:pt x="1384816" y="230286"/>
                  </a:lnTo>
                  <a:lnTo>
                    <a:pt x="1384816" y="234500"/>
                  </a:lnTo>
                  <a:lnTo>
                    <a:pt x="1384816" y="232408"/>
                  </a:lnTo>
                  <a:lnTo>
                    <a:pt x="1384816" y="230286"/>
                  </a:lnTo>
                  <a:lnTo>
                    <a:pt x="1384816" y="236622"/>
                  </a:lnTo>
                  <a:lnTo>
                    <a:pt x="1384816" y="234500"/>
                  </a:lnTo>
                  <a:lnTo>
                    <a:pt x="1384816" y="236622"/>
                  </a:lnTo>
                  <a:lnTo>
                    <a:pt x="1386857" y="251473"/>
                  </a:lnTo>
                  <a:lnTo>
                    <a:pt x="1386857" y="249352"/>
                  </a:lnTo>
                  <a:lnTo>
                    <a:pt x="1386857" y="238714"/>
                  </a:lnTo>
                  <a:lnTo>
                    <a:pt x="1386857" y="240836"/>
                  </a:lnTo>
                  <a:lnTo>
                    <a:pt x="1386857" y="236622"/>
                  </a:lnTo>
                  <a:lnTo>
                    <a:pt x="1386857" y="238714"/>
                  </a:lnTo>
                  <a:lnTo>
                    <a:pt x="1388897" y="242957"/>
                  </a:lnTo>
                  <a:lnTo>
                    <a:pt x="1388897" y="240836"/>
                  </a:lnTo>
                  <a:lnTo>
                    <a:pt x="1388897" y="238714"/>
                  </a:lnTo>
                  <a:lnTo>
                    <a:pt x="1388897" y="234500"/>
                  </a:lnTo>
                  <a:lnTo>
                    <a:pt x="1388897" y="236622"/>
                  </a:lnTo>
                  <a:lnTo>
                    <a:pt x="1388897" y="234500"/>
                  </a:lnTo>
                  <a:lnTo>
                    <a:pt x="1388897" y="228165"/>
                  </a:lnTo>
                  <a:lnTo>
                    <a:pt x="1388897" y="232408"/>
                  </a:lnTo>
                  <a:lnTo>
                    <a:pt x="1388897" y="234500"/>
                  </a:lnTo>
                  <a:lnTo>
                    <a:pt x="1390909" y="232408"/>
                  </a:lnTo>
                  <a:lnTo>
                    <a:pt x="1390909" y="215523"/>
                  </a:lnTo>
                  <a:lnTo>
                    <a:pt x="1390909" y="198639"/>
                  </a:lnTo>
                  <a:lnTo>
                    <a:pt x="1390909" y="196458"/>
                  </a:lnTo>
                  <a:lnTo>
                    <a:pt x="1390909" y="202852"/>
                  </a:lnTo>
                  <a:lnTo>
                    <a:pt x="1392950" y="207066"/>
                  </a:lnTo>
                  <a:lnTo>
                    <a:pt x="1392950" y="204974"/>
                  </a:lnTo>
                  <a:lnTo>
                    <a:pt x="1392950" y="198639"/>
                  </a:lnTo>
                  <a:lnTo>
                    <a:pt x="1392950" y="200760"/>
                  </a:lnTo>
                  <a:lnTo>
                    <a:pt x="1392950" y="204974"/>
                  </a:lnTo>
                  <a:lnTo>
                    <a:pt x="1392950" y="202852"/>
                  </a:lnTo>
                  <a:lnTo>
                    <a:pt x="1392950" y="204974"/>
                  </a:lnTo>
                  <a:lnTo>
                    <a:pt x="1394962" y="215523"/>
                  </a:lnTo>
                  <a:lnTo>
                    <a:pt x="1394962" y="213402"/>
                  </a:lnTo>
                  <a:lnTo>
                    <a:pt x="1394962" y="211310"/>
                  </a:lnTo>
                  <a:lnTo>
                    <a:pt x="1394962" y="213402"/>
                  </a:lnTo>
                  <a:lnTo>
                    <a:pt x="1394962" y="209188"/>
                  </a:lnTo>
                  <a:lnTo>
                    <a:pt x="1394962" y="204974"/>
                  </a:lnTo>
                  <a:lnTo>
                    <a:pt x="1394962" y="213402"/>
                  </a:lnTo>
                  <a:lnTo>
                    <a:pt x="1394962" y="211310"/>
                  </a:lnTo>
                  <a:lnTo>
                    <a:pt x="1394962" y="213402"/>
                  </a:lnTo>
                  <a:lnTo>
                    <a:pt x="1394962" y="217616"/>
                  </a:lnTo>
                  <a:lnTo>
                    <a:pt x="1397003" y="211310"/>
                  </a:lnTo>
                  <a:lnTo>
                    <a:pt x="1397003" y="213402"/>
                  </a:lnTo>
                  <a:lnTo>
                    <a:pt x="1397003" y="215523"/>
                  </a:lnTo>
                  <a:lnTo>
                    <a:pt x="1397003" y="219737"/>
                  </a:lnTo>
                  <a:lnTo>
                    <a:pt x="1397003" y="217616"/>
                  </a:lnTo>
                  <a:lnTo>
                    <a:pt x="1397003" y="209188"/>
                  </a:lnTo>
                  <a:lnTo>
                    <a:pt x="1397003" y="211310"/>
                  </a:lnTo>
                  <a:lnTo>
                    <a:pt x="1397003" y="209188"/>
                  </a:lnTo>
                  <a:lnTo>
                    <a:pt x="1399015" y="200760"/>
                  </a:lnTo>
                  <a:lnTo>
                    <a:pt x="1399015" y="202852"/>
                  </a:lnTo>
                  <a:lnTo>
                    <a:pt x="1399015" y="211310"/>
                  </a:lnTo>
                  <a:lnTo>
                    <a:pt x="1399015" y="209188"/>
                  </a:lnTo>
                  <a:lnTo>
                    <a:pt x="1399015" y="211310"/>
                  </a:lnTo>
                  <a:lnTo>
                    <a:pt x="1399015" y="207066"/>
                  </a:lnTo>
                  <a:lnTo>
                    <a:pt x="1399015" y="204974"/>
                  </a:lnTo>
                  <a:lnTo>
                    <a:pt x="1399015" y="209188"/>
                  </a:lnTo>
                  <a:lnTo>
                    <a:pt x="1401055" y="213402"/>
                  </a:lnTo>
                  <a:lnTo>
                    <a:pt x="1401055" y="217616"/>
                  </a:lnTo>
                  <a:lnTo>
                    <a:pt x="1401055" y="221859"/>
                  </a:lnTo>
                  <a:lnTo>
                    <a:pt x="1401055" y="219737"/>
                  </a:lnTo>
                  <a:lnTo>
                    <a:pt x="1403096" y="198639"/>
                  </a:lnTo>
                  <a:lnTo>
                    <a:pt x="1403096" y="202852"/>
                  </a:lnTo>
                  <a:lnTo>
                    <a:pt x="1403096" y="200760"/>
                  </a:lnTo>
                  <a:lnTo>
                    <a:pt x="1403096" y="198639"/>
                  </a:lnTo>
                  <a:lnTo>
                    <a:pt x="1403096" y="192244"/>
                  </a:lnTo>
                  <a:lnTo>
                    <a:pt x="1403096" y="194336"/>
                  </a:lnTo>
                  <a:lnTo>
                    <a:pt x="1403096" y="190123"/>
                  </a:lnTo>
                  <a:lnTo>
                    <a:pt x="1405108" y="188001"/>
                  </a:lnTo>
                  <a:lnTo>
                    <a:pt x="1405108" y="190123"/>
                  </a:lnTo>
                  <a:lnTo>
                    <a:pt x="1405108" y="196458"/>
                  </a:lnTo>
                  <a:lnTo>
                    <a:pt x="1405108" y="194336"/>
                  </a:lnTo>
                  <a:lnTo>
                    <a:pt x="1405108" y="196458"/>
                  </a:lnTo>
                  <a:lnTo>
                    <a:pt x="1405108" y="198639"/>
                  </a:lnTo>
                  <a:lnTo>
                    <a:pt x="1405108" y="200760"/>
                  </a:lnTo>
                  <a:lnTo>
                    <a:pt x="1405108" y="198639"/>
                  </a:lnTo>
                  <a:lnTo>
                    <a:pt x="1405108" y="200760"/>
                  </a:lnTo>
                  <a:lnTo>
                    <a:pt x="1407149" y="215523"/>
                  </a:lnTo>
                  <a:lnTo>
                    <a:pt x="1407149" y="219737"/>
                  </a:lnTo>
                  <a:lnTo>
                    <a:pt x="1407149" y="221859"/>
                  </a:lnTo>
                  <a:lnTo>
                    <a:pt x="1409161" y="207066"/>
                  </a:lnTo>
                  <a:lnTo>
                    <a:pt x="1409161" y="211310"/>
                  </a:lnTo>
                  <a:lnTo>
                    <a:pt x="1409161" y="209188"/>
                  </a:lnTo>
                  <a:lnTo>
                    <a:pt x="1409161" y="213402"/>
                  </a:lnTo>
                  <a:lnTo>
                    <a:pt x="1409161" y="217616"/>
                  </a:lnTo>
                  <a:lnTo>
                    <a:pt x="1411202" y="223951"/>
                  </a:lnTo>
                  <a:lnTo>
                    <a:pt x="1411202" y="240836"/>
                  </a:lnTo>
                  <a:lnTo>
                    <a:pt x="1411202" y="232408"/>
                  </a:lnTo>
                  <a:lnTo>
                    <a:pt x="1411202" y="234500"/>
                  </a:lnTo>
                  <a:lnTo>
                    <a:pt x="1411202" y="230286"/>
                  </a:lnTo>
                  <a:lnTo>
                    <a:pt x="1411202" y="228165"/>
                  </a:lnTo>
                  <a:lnTo>
                    <a:pt x="1413242" y="232408"/>
                  </a:lnTo>
                  <a:lnTo>
                    <a:pt x="1413242" y="230286"/>
                  </a:lnTo>
                  <a:lnTo>
                    <a:pt x="1413242" y="213402"/>
                  </a:lnTo>
                  <a:lnTo>
                    <a:pt x="1413242" y="223951"/>
                  </a:lnTo>
                  <a:lnTo>
                    <a:pt x="1413242" y="230286"/>
                  </a:lnTo>
                  <a:lnTo>
                    <a:pt x="1415254" y="228165"/>
                  </a:lnTo>
                  <a:lnTo>
                    <a:pt x="1415254" y="217616"/>
                  </a:lnTo>
                  <a:lnTo>
                    <a:pt x="1415254" y="219737"/>
                  </a:lnTo>
                  <a:lnTo>
                    <a:pt x="1415254" y="221859"/>
                  </a:lnTo>
                  <a:lnTo>
                    <a:pt x="1415254" y="217616"/>
                  </a:lnTo>
                  <a:lnTo>
                    <a:pt x="1415254" y="219737"/>
                  </a:lnTo>
                  <a:lnTo>
                    <a:pt x="1417295" y="232408"/>
                  </a:lnTo>
                  <a:lnTo>
                    <a:pt x="1417295" y="230286"/>
                  </a:lnTo>
                  <a:lnTo>
                    <a:pt x="1417295" y="245050"/>
                  </a:lnTo>
                  <a:lnTo>
                    <a:pt x="1417295" y="242957"/>
                  </a:lnTo>
                  <a:lnTo>
                    <a:pt x="1417295" y="245050"/>
                  </a:lnTo>
                  <a:lnTo>
                    <a:pt x="1419307" y="259901"/>
                  </a:lnTo>
                  <a:lnTo>
                    <a:pt x="1419307" y="264115"/>
                  </a:lnTo>
                  <a:lnTo>
                    <a:pt x="1419307" y="262023"/>
                  </a:lnTo>
                  <a:lnTo>
                    <a:pt x="1419307" y="255687"/>
                  </a:lnTo>
                  <a:lnTo>
                    <a:pt x="1419307" y="257779"/>
                  </a:lnTo>
                  <a:lnTo>
                    <a:pt x="1419307" y="264115"/>
                  </a:lnTo>
                  <a:lnTo>
                    <a:pt x="1419307" y="262023"/>
                  </a:lnTo>
                  <a:lnTo>
                    <a:pt x="1419307" y="264115"/>
                  </a:lnTo>
                  <a:lnTo>
                    <a:pt x="1419307" y="268329"/>
                  </a:lnTo>
                  <a:lnTo>
                    <a:pt x="1421348" y="268329"/>
                  </a:lnTo>
                  <a:lnTo>
                    <a:pt x="1421348" y="272572"/>
                  </a:lnTo>
                  <a:lnTo>
                    <a:pt x="1421348" y="274664"/>
                  </a:lnTo>
                  <a:lnTo>
                    <a:pt x="1421348" y="272572"/>
                  </a:lnTo>
                  <a:lnTo>
                    <a:pt x="1421348" y="276786"/>
                  </a:lnTo>
                  <a:lnTo>
                    <a:pt x="1421348" y="272572"/>
                  </a:lnTo>
                  <a:lnTo>
                    <a:pt x="1423388" y="272572"/>
                  </a:lnTo>
                  <a:lnTo>
                    <a:pt x="1423388" y="274664"/>
                  </a:lnTo>
                  <a:lnTo>
                    <a:pt x="1423388" y="272572"/>
                  </a:lnTo>
                  <a:lnTo>
                    <a:pt x="1423388" y="274664"/>
                  </a:lnTo>
                  <a:lnTo>
                    <a:pt x="1423388" y="285213"/>
                  </a:lnTo>
                  <a:lnTo>
                    <a:pt x="1423388" y="283121"/>
                  </a:lnTo>
                  <a:lnTo>
                    <a:pt x="1423388" y="285213"/>
                  </a:lnTo>
                  <a:lnTo>
                    <a:pt x="1423388" y="281000"/>
                  </a:lnTo>
                  <a:lnTo>
                    <a:pt x="1423388" y="283121"/>
                  </a:lnTo>
                  <a:lnTo>
                    <a:pt x="1425400" y="293671"/>
                  </a:lnTo>
                  <a:lnTo>
                    <a:pt x="1425400" y="295763"/>
                  </a:lnTo>
                  <a:lnTo>
                    <a:pt x="1425400" y="304279"/>
                  </a:lnTo>
                  <a:lnTo>
                    <a:pt x="1425400" y="302187"/>
                  </a:lnTo>
                  <a:lnTo>
                    <a:pt x="1425400" y="293671"/>
                  </a:lnTo>
                  <a:lnTo>
                    <a:pt x="1425400" y="295763"/>
                  </a:lnTo>
                  <a:lnTo>
                    <a:pt x="1425400" y="291549"/>
                  </a:lnTo>
                  <a:lnTo>
                    <a:pt x="1427441" y="291549"/>
                  </a:lnTo>
                  <a:lnTo>
                    <a:pt x="1427441" y="293671"/>
                  </a:lnTo>
                  <a:lnTo>
                    <a:pt x="1427441" y="291549"/>
                  </a:lnTo>
                  <a:lnTo>
                    <a:pt x="1427441" y="297884"/>
                  </a:lnTo>
                  <a:lnTo>
                    <a:pt x="1427441" y="300065"/>
                  </a:lnTo>
                  <a:lnTo>
                    <a:pt x="1427441" y="295763"/>
                  </a:lnTo>
                  <a:lnTo>
                    <a:pt x="1427441" y="293671"/>
                  </a:lnTo>
                  <a:lnTo>
                    <a:pt x="1427441" y="295763"/>
                  </a:lnTo>
                  <a:lnTo>
                    <a:pt x="1429453" y="319042"/>
                  </a:lnTo>
                  <a:lnTo>
                    <a:pt x="1429453" y="316950"/>
                  </a:lnTo>
                  <a:lnTo>
                    <a:pt x="1429453" y="321164"/>
                  </a:lnTo>
                  <a:lnTo>
                    <a:pt x="1429453" y="327499"/>
                  </a:lnTo>
                  <a:lnTo>
                    <a:pt x="1429453" y="325377"/>
                  </a:lnTo>
                  <a:lnTo>
                    <a:pt x="1429453" y="327499"/>
                  </a:lnTo>
                  <a:lnTo>
                    <a:pt x="1429453" y="329591"/>
                  </a:lnTo>
                  <a:lnTo>
                    <a:pt x="1431494" y="352870"/>
                  </a:lnTo>
                  <a:lnTo>
                    <a:pt x="1431494" y="350778"/>
                  </a:lnTo>
                  <a:lnTo>
                    <a:pt x="1431494" y="352870"/>
                  </a:lnTo>
                  <a:lnTo>
                    <a:pt x="1431494" y="363449"/>
                  </a:lnTo>
                  <a:lnTo>
                    <a:pt x="1431494" y="361327"/>
                  </a:lnTo>
                  <a:lnTo>
                    <a:pt x="1433534" y="354992"/>
                  </a:lnTo>
                  <a:lnTo>
                    <a:pt x="1433534" y="357114"/>
                  </a:lnTo>
                  <a:lnTo>
                    <a:pt x="1433534" y="361327"/>
                  </a:lnTo>
                  <a:lnTo>
                    <a:pt x="1435546" y="373998"/>
                  </a:lnTo>
                  <a:lnTo>
                    <a:pt x="1435546" y="376091"/>
                  </a:lnTo>
                  <a:lnTo>
                    <a:pt x="1435546" y="392975"/>
                  </a:lnTo>
                  <a:lnTo>
                    <a:pt x="1435546" y="386640"/>
                  </a:lnTo>
                  <a:lnTo>
                    <a:pt x="1435546" y="388762"/>
                  </a:lnTo>
                  <a:lnTo>
                    <a:pt x="1435546" y="386640"/>
                  </a:lnTo>
                  <a:lnTo>
                    <a:pt x="1437587" y="382426"/>
                  </a:lnTo>
                  <a:lnTo>
                    <a:pt x="1437587" y="386640"/>
                  </a:lnTo>
                  <a:lnTo>
                    <a:pt x="1437587" y="384548"/>
                  </a:lnTo>
                  <a:lnTo>
                    <a:pt x="1437587" y="371877"/>
                  </a:lnTo>
                  <a:lnTo>
                    <a:pt x="1437587" y="395097"/>
                  </a:lnTo>
                  <a:lnTo>
                    <a:pt x="1439599" y="392975"/>
                  </a:lnTo>
                  <a:lnTo>
                    <a:pt x="1439599" y="397189"/>
                  </a:lnTo>
                  <a:lnTo>
                    <a:pt x="1439599" y="395097"/>
                  </a:lnTo>
                  <a:lnTo>
                    <a:pt x="1439599" y="399370"/>
                  </a:lnTo>
                  <a:lnTo>
                    <a:pt x="1441640" y="424712"/>
                  </a:lnTo>
                  <a:lnTo>
                    <a:pt x="1441640" y="420468"/>
                  </a:lnTo>
                  <a:lnTo>
                    <a:pt x="1441640" y="424712"/>
                  </a:lnTo>
                  <a:lnTo>
                    <a:pt x="1441640" y="443689"/>
                  </a:lnTo>
                  <a:lnTo>
                    <a:pt x="1443652" y="462754"/>
                  </a:lnTo>
                  <a:lnTo>
                    <a:pt x="1443652" y="460632"/>
                  </a:lnTo>
                  <a:lnTo>
                    <a:pt x="1443652" y="454297"/>
                  </a:lnTo>
                  <a:lnTo>
                    <a:pt x="1443652" y="460632"/>
                  </a:lnTo>
                  <a:lnTo>
                    <a:pt x="1443652" y="458540"/>
                  </a:lnTo>
                  <a:lnTo>
                    <a:pt x="1445692" y="464846"/>
                  </a:lnTo>
                  <a:lnTo>
                    <a:pt x="1445692" y="462754"/>
                  </a:lnTo>
                  <a:lnTo>
                    <a:pt x="1445692" y="464846"/>
                  </a:lnTo>
                  <a:lnTo>
                    <a:pt x="1445692" y="469089"/>
                  </a:lnTo>
                  <a:lnTo>
                    <a:pt x="1445692" y="466968"/>
                  </a:lnTo>
                  <a:lnTo>
                    <a:pt x="1445692" y="471182"/>
                  </a:lnTo>
                  <a:lnTo>
                    <a:pt x="1445692" y="479639"/>
                  </a:lnTo>
                  <a:lnTo>
                    <a:pt x="1445692" y="477517"/>
                  </a:lnTo>
                  <a:lnTo>
                    <a:pt x="1447733" y="475395"/>
                  </a:lnTo>
                  <a:lnTo>
                    <a:pt x="1447733" y="479639"/>
                  </a:lnTo>
                  <a:lnTo>
                    <a:pt x="1447733" y="477517"/>
                  </a:lnTo>
                  <a:lnTo>
                    <a:pt x="1447733" y="483852"/>
                  </a:lnTo>
                  <a:lnTo>
                    <a:pt x="1447733" y="488066"/>
                  </a:lnTo>
                  <a:lnTo>
                    <a:pt x="1447733" y="485974"/>
                  </a:lnTo>
                  <a:lnTo>
                    <a:pt x="1447733" y="488066"/>
                  </a:lnTo>
                  <a:lnTo>
                    <a:pt x="1447733" y="485974"/>
                  </a:lnTo>
                  <a:lnTo>
                    <a:pt x="1447733" y="483852"/>
                  </a:lnTo>
                  <a:lnTo>
                    <a:pt x="1447733" y="485974"/>
                  </a:lnTo>
                  <a:lnTo>
                    <a:pt x="1449745" y="496523"/>
                  </a:lnTo>
                  <a:lnTo>
                    <a:pt x="1449745" y="498704"/>
                  </a:lnTo>
                  <a:lnTo>
                    <a:pt x="1449745" y="505010"/>
                  </a:lnTo>
                  <a:lnTo>
                    <a:pt x="1449745" y="502918"/>
                  </a:lnTo>
                  <a:lnTo>
                    <a:pt x="1449745" y="496523"/>
                  </a:lnTo>
                  <a:lnTo>
                    <a:pt x="1449745" y="500796"/>
                  </a:lnTo>
                  <a:lnTo>
                    <a:pt x="1451786" y="500796"/>
                  </a:lnTo>
                  <a:lnTo>
                    <a:pt x="1451786" y="502918"/>
                  </a:lnTo>
                  <a:lnTo>
                    <a:pt x="1451786" y="507132"/>
                  </a:lnTo>
                  <a:lnTo>
                    <a:pt x="1451786" y="509253"/>
                  </a:lnTo>
                  <a:lnTo>
                    <a:pt x="1451786" y="507132"/>
                  </a:lnTo>
                  <a:lnTo>
                    <a:pt x="1451786" y="511345"/>
                  </a:lnTo>
                  <a:lnTo>
                    <a:pt x="1453798" y="540901"/>
                  </a:lnTo>
                  <a:lnTo>
                    <a:pt x="1453798" y="545115"/>
                  </a:lnTo>
                  <a:lnTo>
                    <a:pt x="1453798" y="549417"/>
                  </a:lnTo>
                  <a:lnTo>
                    <a:pt x="1453798" y="547237"/>
                  </a:lnTo>
                  <a:lnTo>
                    <a:pt x="1453798" y="549417"/>
                  </a:lnTo>
                  <a:lnTo>
                    <a:pt x="1455838" y="559966"/>
                  </a:lnTo>
                  <a:lnTo>
                    <a:pt x="1455838" y="564180"/>
                  </a:lnTo>
                  <a:lnTo>
                    <a:pt x="1455838" y="566272"/>
                  </a:lnTo>
                  <a:lnTo>
                    <a:pt x="1455838" y="564180"/>
                  </a:lnTo>
                  <a:lnTo>
                    <a:pt x="1455838" y="562059"/>
                  </a:lnTo>
                  <a:lnTo>
                    <a:pt x="1455838" y="564180"/>
                  </a:lnTo>
                  <a:lnTo>
                    <a:pt x="1455838" y="570516"/>
                  </a:lnTo>
                  <a:lnTo>
                    <a:pt x="1455838" y="568394"/>
                  </a:lnTo>
                  <a:lnTo>
                    <a:pt x="1457879" y="568394"/>
                  </a:lnTo>
                  <a:lnTo>
                    <a:pt x="1457879" y="564180"/>
                  </a:lnTo>
                  <a:lnTo>
                    <a:pt x="1457879" y="566272"/>
                  </a:lnTo>
                  <a:lnTo>
                    <a:pt x="1457879" y="562059"/>
                  </a:lnTo>
                  <a:lnTo>
                    <a:pt x="1457879" y="564180"/>
                  </a:lnTo>
                  <a:lnTo>
                    <a:pt x="1457879" y="574730"/>
                  </a:lnTo>
                  <a:lnTo>
                    <a:pt x="1459976" y="572608"/>
                  </a:lnTo>
                  <a:lnTo>
                    <a:pt x="1459976" y="576822"/>
                  </a:lnTo>
                  <a:lnTo>
                    <a:pt x="1459976" y="591614"/>
                  </a:lnTo>
                  <a:lnTo>
                    <a:pt x="1459976" y="589493"/>
                  </a:lnTo>
                  <a:lnTo>
                    <a:pt x="1459976" y="587371"/>
                  </a:lnTo>
                  <a:lnTo>
                    <a:pt x="1461988" y="581065"/>
                  </a:lnTo>
                  <a:lnTo>
                    <a:pt x="1461988" y="583157"/>
                  </a:lnTo>
                  <a:lnTo>
                    <a:pt x="1461988" y="574730"/>
                  </a:lnTo>
                  <a:lnTo>
                    <a:pt x="1461988" y="576822"/>
                  </a:lnTo>
                  <a:lnTo>
                    <a:pt x="1461988" y="595828"/>
                  </a:lnTo>
                  <a:lnTo>
                    <a:pt x="1464029" y="595828"/>
                  </a:lnTo>
                  <a:lnTo>
                    <a:pt x="1464029" y="597920"/>
                  </a:lnTo>
                  <a:lnTo>
                    <a:pt x="1464029" y="633870"/>
                  </a:lnTo>
                  <a:lnTo>
                    <a:pt x="1466041" y="631778"/>
                  </a:lnTo>
                  <a:lnTo>
                    <a:pt x="1466041" y="621229"/>
                  </a:lnTo>
                  <a:lnTo>
                    <a:pt x="1466041" y="625443"/>
                  </a:lnTo>
                  <a:lnTo>
                    <a:pt x="1466041" y="640206"/>
                  </a:lnTo>
                  <a:lnTo>
                    <a:pt x="1466041" y="638084"/>
                  </a:lnTo>
                  <a:lnTo>
                    <a:pt x="1468082" y="646541"/>
                  </a:lnTo>
                  <a:lnTo>
                    <a:pt x="1468082" y="642328"/>
                  </a:lnTo>
                  <a:lnTo>
                    <a:pt x="1468082" y="635992"/>
                  </a:lnTo>
                  <a:lnTo>
                    <a:pt x="1468082" y="638084"/>
                  </a:lnTo>
                  <a:lnTo>
                    <a:pt x="1468082" y="640206"/>
                  </a:lnTo>
                  <a:lnTo>
                    <a:pt x="1468082" y="638084"/>
                  </a:lnTo>
                  <a:lnTo>
                    <a:pt x="1468082" y="635992"/>
                  </a:lnTo>
                  <a:lnTo>
                    <a:pt x="1470122" y="638084"/>
                  </a:lnTo>
                  <a:lnTo>
                    <a:pt x="1470122" y="642328"/>
                  </a:lnTo>
                  <a:lnTo>
                    <a:pt x="1470122" y="638084"/>
                  </a:lnTo>
                  <a:lnTo>
                    <a:pt x="1470122" y="635992"/>
                  </a:lnTo>
                  <a:lnTo>
                    <a:pt x="1470122" y="638084"/>
                  </a:lnTo>
                  <a:lnTo>
                    <a:pt x="1470122" y="640206"/>
                  </a:lnTo>
                  <a:lnTo>
                    <a:pt x="1470122" y="644420"/>
                  </a:lnTo>
                  <a:lnTo>
                    <a:pt x="1470122" y="650844"/>
                  </a:lnTo>
                  <a:lnTo>
                    <a:pt x="1472135" y="648722"/>
                  </a:lnTo>
                  <a:lnTo>
                    <a:pt x="1472135" y="650844"/>
                  </a:lnTo>
                  <a:lnTo>
                    <a:pt x="1472135" y="652936"/>
                  </a:lnTo>
                  <a:lnTo>
                    <a:pt x="1472135" y="650844"/>
                  </a:lnTo>
                  <a:lnTo>
                    <a:pt x="1472135" y="652936"/>
                  </a:lnTo>
                  <a:lnTo>
                    <a:pt x="1472135" y="655057"/>
                  </a:lnTo>
                  <a:lnTo>
                    <a:pt x="1472135" y="650844"/>
                  </a:lnTo>
                  <a:lnTo>
                    <a:pt x="1472135" y="648722"/>
                  </a:lnTo>
                  <a:lnTo>
                    <a:pt x="1474175" y="657150"/>
                  </a:lnTo>
                  <a:lnTo>
                    <a:pt x="1474175" y="661393"/>
                  </a:lnTo>
                  <a:lnTo>
                    <a:pt x="1474175" y="663485"/>
                  </a:lnTo>
                  <a:lnTo>
                    <a:pt x="1474175" y="661393"/>
                  </a:lnTo>
                  <a:lnTo>
                    <a:pt x="1474175" y="663485"/>
                  </a:lnTo>
                  <a:lnTo>
                    <a:pt x="1474175" y="659271"/>
                  </a:lnTo>
                  <a:lnTo>
                    <a:pt x="1474175" y="657150"/>
                  </a:lnTo>
                  <a:lnTo>
                    <a:pt x="1474175" y="659271"/>
                  </a:lnTo>
                  <a:lnTo>
                    <a:pt x="1476187" y="667699"/>
                  </a:lnTo>
                  <a:lnTo>
                    <a:pt x="1476187" y="669821"/>
                  </a:lnTo>
                  <a:lnTo>
                    <a:pt x="1476187" y="667699"/>
                  </a:lnTo>
                  <a:lnTo>
                    <a:pt x="1476187" y="669821"/>
                  </a:lnTo>
                  <a:lnTo>
                    <a:pt x="1476187" y="667699"/>
                  </a:lnTo>
                  <a:lnTo>
                    <a:pt x="1476187" y="669821"/>
                  </a:lnTo>
                  <a:lnTo>
                    <a:pt x="1478228" y="695133"/>
                  </a:lnTo>
                  <a:lnTo>
                    <a:pt x="1478228" y="699435"/>
                  </a:lnTo>
                  <a:lnTo>
                    <a:pt x="1478228" y="701557"/>
                  </a:lnTo>
                  <a:lnTo>
                    <a:pt x="1478228" y="697255"/>
                  </a:lnTo>
                  <a:lnTo>
                    <a:pt x="1478228" y="693041"/>
                  </a:lnTo>
                  <a:lnTo>
                    <a:pt x="1478228" y="695133"/>
                  </a:lnTo>
                  <a:lnTo>
                    <a:pt x="1480268" y="699435"/>
                  </a:lnTo>
                  <a:lnTo>
                    <a:pt x="1480268" y="697255"/>
                  </a:lnTo>
                  <a:lnTo>
                    <a:pt x="1480268" y="695133"/>
                  </a:lnTo>
                  <a:lnTo>
                    <a:pt x="1480268" y="693041"/>
                  </a:lnTo>
                  <a:lnTo>
                    <a:pt x="1480268" y="688797"/>
                  </a:lnTo>
                  <a:lnTo>
                    <a:pt x="1480268" y="693041"/>
                  </a:lnTo>
                  <a:lnTo>
                    <a:pt x="1480268" y="690919"/>
                  </a:lnTo>
                  <a:lnTo>
                    <a:pt x="1480268" y="688797"/>
                  </a:lnTo>
                  <a:lnTo>
                    <a:pt x="1482281" y="693041"/>
                  </a:lnTo>
                  <a:lnTo>
                    <a:pt x="1482281" y="686705"/>
                  </a:lnTo>
                  <a:lnTo>
                    <a:pt x="1482281" y="682491"/>
                  </a:lnTo>
                  <a:lnTo>
                    <a:pt x="1482281" y="684584"/>
                  </a:lnTo>
                  <a:lnTo>
                    <a:pt x="1482281" y="690919"/>
                  </a:lnTo>
                  <a:lnTo>
                    <a:pt x="1484321" y="690919"/>
                  </a:lnTo>
                  <a:lnTo>
                    <a:pt x="1484321" y="684584"/>
                  </a:lnTo>
                  <a:lnTo>
                    <a:pt x="1484321" y="688797"/>
                  </a:lnTo>
                  <a:lnTo>
                    <a:pt x="1484321" y="703649"/>
                  </a:lnTo>
                  <a:lnTo>
                    <a:pt x="1486333" y="695133"/>
                  </a:lnTo>
                  <a:lnTo>
                    <a:pt x="1486333" y="697255"/>
                  </a:lnTo>
                  <a:lnTo>
                    <a:pt x="1486333" y="695133"/>
                  </a:lnTo>
                  <a:lnTo>
                    <a:pt x="1486333" y="697255"/>
                  </a:lnTo>
                  <a:lnTo>
                    <a:pt x="1486333" y="695133"/>
                  </a:lnTo>
                  <a:lnTo>
                    <a:pt x="1486333" y="697255"/>
                  </a:lnTo>
                  <a:lnTo>
                    <a:pt x="1486333" y="699435"/>
                  </a:lnTo>
                  <a:lnTo>
                    <a:pt x="1488374" y="705771"/>
                  </a:lnTo>
                  <a:lnTo>
                    <a:pt x="1488374" y="716320"/>
                  </a:lnTo>
                  <a:lnTo>
                    <a:pt x="1488374" y="720534"/>
                  </a:lnTo>
                  <a:lnTo>
                    <a:pt x="1488374" y="718412"/>
                  </a:lnTo>
                  <a:lnTo>
                    <a:pt x="1488374" y="722655"/>
                  </a:lnTo>
                  <a:lnTo>
                    <a:pt x="1488374" y="739511"/>
                  </a:lnTo>
                  <a:lnTo>
                    <a:pt x="1488374" y="737418"/>
                  </a:lnTo>
                  <a:lnTo>
                    <a:pt x="1490414" y="722655"/>
                  </a:lnTo>
                  <a:lnTo>
                    <a:pt x="1490414" y="720534"/>
                  </a:lnTo>
                  <a:lnTo>
                    <a:pt x="1490414" y="724748"/>
                  </a:lnTo>
                  <a:lnTo>
                    <a:pt x="1490414" y="722655"/>
                  </a:lnTo>
                  <a:lnTo>
                    <a:pt x="1490414" y="724748"/>
                  </a:lnTo>
                  <a:lnTo>
                    <a:pt x="1490414" y="726869"/>
                  </a:lnTo>
                  <a:lnTo>
                    <a:pt x="1490414" y="722655"/>
                  </a:lnTo>
                  <a:lnTo>
                    <a:pt x="1492427" y="722655"/>
                  </a:lnTo>
                  <a:lnTo>
                    <a:pt x="1492427" y="720534"/>
                  </a:lnTo>
                  <a:lnTo>
                    <a:pt x="1492427" y="714198"/>
                  </a:lnTo>
                  <a:lnTo>
                    <a:pt x="1492427" y="722655"/>
                  </a:lnTo>
                  <a:lnTo>
                    <a:pt x="1492427" y="720534"/>
                  </a:lnTo>
                  <a:lnTo>
                    <a:pt x="1492427" y="714198"/>
                  </a:lnTo>
                  <a:lnTo>
                    <a:pt x="1494467" y="718412"/>
                  </a:lnTo>
                  <a:lnTo>
                    <a:pt x="1494467" y="722655"/>
                  </a:lnTo>
                  <a:lnTo>
                    <a:pt x="1494467" y="718412"/>
                  </a:lnTo>
                  <a:lnTo>
                    <a:pt x="1494467" y="714198"/>
                  </a:lnTo>
                  <a:lnTo>
                    <a:pt x="1494467" y="718412"/>
                  </a:lnTo>
                  <a:lnTo>
                    <a:pt x="1494467" y="720534"/>
                  </a:lnTo>
                  <a:lnTo>
                    <a:pt x="1494467" y="728961"/>
                  </a:lnTo>
                  <a:lnTo>
                    <a:pt x="1496479" y="726869"/>
                  </a:lnTo>
                  <a:lnTo>
                    <a:pt x="1496479" y="728961"/>
                  </a:lnTo>
                  <a:lnTo>
                    <a:pt x="1496479" y="731083"/>
                  </a:lnTo>
                  <a:lnTo>
                    <a:pt x="1496479" y="728961"/>
                  </a:lnTo>
                  <a:lnTo>
                    <a:pt x="1496479" y="724748"/>
                  </a:lnTo>
                  <a:lnTo>
                    <a:pt x="1496479" y="726869"/>
                  </a:lnTo>
                  <a:lnTo>
                    <a:pt x="1496479" y="728961"/>
                  </a:lnTo>
                  <a:lnTo>
                    <a:pt x="1496479" y="722655"/>
                  </a:lnTo>
                  <a:lnTo>
                    <a:pt x="1496479" y="724748"/>
                  </a:lnTo>
                  <a:lnTo>
                    <a:pt x="1498520" y="728961"/>
                  </a:lnTo>
                  <a:lnTo>
                    <a:pt x="1498520" y="733205"/>
                  </a:lnTo>
                  <a:lnTo>
                    <a:pt x="1498520" y="728961"/>
                  </a:lnTo>
                  <a:lnTo>
                    <a:pt x="1498520" y="733205"/>
                  </a:lnTo>
                  <a:lnTo>
                    <a:pt x="1498520" y="735297"/>
                  </a:lnTo>
                  <a:lnTo>
                    <a:pt x="1498520" y="733205"/>
                  </a:lnTo>
                  <a:lnTo>
                    <a:pt x="1498520" y="735297"/>
                  </a:lnTo>
                  <a:lnTo>
                    <a:pt x="1500560" y="745846"/>
                  </a:lnTo>
                  <a:lnTo>
                    <a:pt x="1500560" y="743754"/>
                  </a:lnTo>
                  <a:lnTo>
                    <a:pt x="1500560" y="741632"/>
                  </a:lnTo>
                  <a:lnTo>
                    <a:pt x="1500560" y="743754"/>
                  </a:lnTo>
                  <a:lnTo>
                    <a:pt x="1500560" y="737418"/>
                  </a:lnTo>
                  <a:lnTo>
                    <a:pt x="1500560" y="739511"/>
                  </a:lnTo>
                  <a:lnTo>
                    <a:pt x="1502573" y="758576"/>
                  </a:lnTo>
                  <a:lnTo>
                    <a:pt x="1502573" y="756484"/>
                  </a:lnTo>
                  <a:lnTo>
                    <a:pt x="1502573" y="758576"/>
                  </a:lnTo>
                  <a:lnTo>
                    <a:pt x="1502573" y="756484"/>
                  </a:lnTo>
                  <a:lnTo>
                    <a:pt x="1502573" y="758576"/>
                  </a:lnTo>
                  <a:lnTo>
                    <a:pt x="1502573" y="756484"/>
                  </a:lnTo>
                  <a:lnTo>
                    <a:pt x="1502573" y="750148"/>
                  </a:lnTo>
                  <a:lnTo>
                    <a:pt x="1504613" y="752241"/>
                  </a:lnTo>
                  <a:lnTo>
                    <a:pt x="1504613" y="750148"/>
                  </a:lnTo>
                  <a:lnTo>
                    <a:pt x="1504613" y="741632"/>
                  </a:lnTo>
                  <a:lnTo>
                    <a:pt x="1504613" y="739511"/>
                  </a:lnTo>
                  <a:lnTo>
                    <a:pt x="1504613" y="737418"/>
                  </a:lnTo>
                  <a:lnTo>
                    <a:pt x="1504613" y="739511"/>
                  </a:lnTo>
                  <a:lnTo>
                    <a:pt x="1504613" y="737418"/>
                  </a:lnTo>
                  <a:lnTo>
                    <a:pt x="1504613" y="735297"/>
                  </a:lnTo>
                  <a:lnTo>
                    <a:pt x="1506625" y="741632"/>
                  </a:lnTo>
                  <a:lnTo>
                    <a:pt x="1506625" y="745846"/>
                  </a:lnTo>
                  <a:lnTo>
                    <a:pt x="1506625" y="739511"/>
                  </a:lnTo>
                  <a:lnTo>
                    <a:pt x="1506625" y="741632"/>
                  </a:lnTo>
                  <a:lnTo>
                    <a:pt x="1506625" y="739511"/>
                  </a:lnTo>
                  <a:lnTo>
                    <a:pt x="1506625" y="741632"/>
                  </a:lnTo>
                  <a:lnTo>
                    <a:pt x="1506625" y="747968"/>
                  </a:lnTo>
                  <a:lnTo>
                    <a:pt x="1508666" y="745846"/>
                  </a:lnTo>
                  <a:lnTo>
                    <a:pt x="1508666" y="741632"/>
                  </a:lnTo>
                  <a:lnTo>
                    <a:pt x="1508666" y="743754"/>
                  </a:lnTo>
                  <a:lnTo>
                    <a:pt x="1508666" y="756484"/>
                  </a:lnTo>
                  <a:lnTo>
                    <a:pt x="1508666" y="760698"/>
                  </a:lnTo>
                  <a:lnTo>
                    <a:pt x="1508666" y="758576"/>
                  </a:lnTo>
                  <a:lnTo>
                    <a:pt x="1508666" y="760698"/>
                  </a:lnTo>
                  <a:lnTo>
                    <a:pt x="1510707" y="754362"/>
                  </a:lnTo>
                  <a:lnTo>
                    <a:pt x="1510707" y="756484"/>
                  </a:lnTo>
                  <a:lnTo>
                    <a:pt x="1510707" y="760698"/>
                  </a:lnTo>
                  <a:lnTo>
                    <a:pt x="1510707" y="758576"/>
                  </a:lnTo>
                  <a:lnTo>
                    <a:pt x="1512719" y="762790"/>
                  </a:lnTo>
                  <a:lnTo>
                    <a:pt x="1512719" y="777582"/>
                  </a:lnTo>
                  <a:lnTo>
                    <a:pt x="1512719" y="775461"/>
                  </a:lnTo>
                  <a:lnTo>
                    <a:pt x="1512719" y="777582"/>
                  </a:lnTo>
                  <a:lnTo>
                    <a:pt x="1512719" y="788132"/>
                  </a:lnTo>
                  <a:lnTo>
                    <a:pt x="1512719" y="786010"/>
                  </a:lnTo>
                  <a:lnTo>
                    <a:pt x="1514759" y="767033"/>
                  </a:lnTo>
                  <a:lnTo>
                    <a:pt x="1514759" y="769125"/>
                  </a:lnTo>
                  <a:lnTo>
                    <a:pt x="1514759" y="767033"/>
                  </a:lnTo>
                  <a:lnTo>
                    <a:pt x="1514759" y="764911"/>
                  </a:lnTo>
                  <a:lnTo>
                    <a:pt x="1514759" y="762790"/>
                  </a:lnTo>
                  <a:lnTo>
                    <a:pt x="1516771" y="758576"/>
                  </a:lnTo>
                  <a:lnTo>
                    <a:pt x="1516771" y="754362"/>
                  </a:lnTo>
                  <a:lnTo>
                    <a:pt x="1516771" y="752241"/>
                  </a:lnTo>
                  <a:lnTo>
                    <a:pt x="1516771" y="769125"/>
                  </a:lnTo>
                  <a:lnTo>
                    <a:pt x="1516771" y="764911"/>
                  </a:lnTo>
                  <a:lnTo>
                    <a:pt x="1516771" y="767033"/>
                  </a:lnTo>
                  <a:lnTo>
                    <a:pt x="1516771" y="764911"/>
                  </a:lnTo>
                  <a:lnTo>
                    <a:pt x="1516771" y="762790"/>
                  </a:lnTo>
                  <a:lnTo>
                    <a:pt x="1518812" y="767033"/>
                  </a:lnTo>
                  <a:lnTo>
                    <a:pt x="1518812" y="769125"/>
                  </a:lnTo>
                  <a:lnTo>
                    <a:pt x="1518812" y="767033"/>
                  </a:lnTo>
                  <a:lnTo>
                    <a:pt x="1518812" y="769125"/>
                  </a:lnTo>
                  <a:lnTo>
                    <a:pt x="1518812" y="777582"/>
                  </a:lnTo>
                  <a:lnTo>
                    <a:pt x="1518812" y="775461"/>
                  </a:lnTo>
                  <a:lnTo>
                    <a:pt x="1518812" y="773369"/>
                  </a:lnTo>
                  <a:lnTo>
                    <a:pt x="1520824" y="775461"/>
                  </a:lnTo>
                  <a:lnTo>
                    <a:pt x="1520824" y="779675"/>
                  </a:lnTo>
                  <a:lnTo>
                    <a:pt x="1520824" y="777582"/>
                  </a:lnTo>
                  <a:lnTo>
                    <a:pt x="1520824" y="773369"/>
                  </a:lnTo>
                  <a:lnTo>
                    <a:pt x="1520824" y="779675"/>
                  </a:lnTo>
                  <a:lnTo>
                    <a:pt x="1520824" y="775461"/>
                  </a:lnTo>
                  <a:lnTo>
                    <a:pt x="1522865" y="777582"/>
                  </a:lnTo>
                  <a:lnTo>
                    <a:pt x="1522865" y="779675"/>
                  </a:lnTo>
                  <a:lnTo>
                    <a:pt x="1522865" y="781796"/>
                  </a:lnTo>
                  <a:lnTo>
                    <a:pt x="1522865" y="777582"/>
                  </a:lnTo>
                  <a:lnTo>
                    <a:pt x="1522865" y="779675"/>
                  </a:lnTo>
                  <a:lnTo>
                    <a:pt x="1522865" y="788132"/>
                  </a:lnTo>
                  <a:lnTo>
                    <a:pt x="1522865" y="786010"/>
                  </a:lnTo>
                  <a:lnTo>
                    <a:pt x="1522865" y="790224"/>
                  </a:lnTo>
                  <a:lnTo>
                    <a:pt x="1524905" y="798740"/>
                  </a:lnTo>
                  <a:lnTo>
                    <a:pt x="1524905" y="794467"/>
                  </a:lnTo>
                  <a:lnTo>
                    <a:pt x="1524905" y="783918"/>
                  </a:lnTo>
                  <a:lnTo>
                    <a:pt x="1524905" y="786010"/>
                  </a:lnTo>
                  <a:lnTo>
                    <a:pt x="1524905" y="790224"/>
                  </a:lnTo>
                  <a:lnTo>
                    <a:pt x="1526918" y="796559"/>
                  </a:lnTo>
                  <a:lnTo>
                    <a:pt x="1526918" y="790224"/>
                  </a:lnTo>
                  <a:lnTo>
                    <a:pt x="1526918" y="786010"/>
                  </a:lnTo>
                  <a:lnTo>
                    <a:pt x="1526918" y="788132"/>
                  </a:lnTo>
                  <a:lnTo>
                    <a:pt x="1526918" y="786010"/>
                  </a:lnTo>
                  <a:lnTo>
                    <a:pt x="1526918" y="788132"/>
                  </a:lnTo>
                  <a:lnTo>
                    <a:pt x="1528958" y="786010"/>
                  </a:lnTo>
                  <a:lnTo>
                    <a:pt x="1528958" y="771247"/>
                  </a:lnTo>
                  <a:lnTo>
                    <a:pt x="1528958" y="773369"/>
                  </a:lnTo>
                  <a:lnTo>
                    <a:pt x="1528958" y="771247"/>
                  </a:lnTo>
                  <a:lnTo>
                    <a:pt x="1528958" y="773369"/>
                  </a:lnTo>
                  <a:lnTo>
                    <a:pt x="1528958" y="771247"/>
                  </a:lnTo>
                  <a:lnTo>
                    <a:pt x="1528958" y="773369"/>
                  </a:lnTo>
                  <a:lnTo>
                    <a:pt x="1530970" y="788132"/>
                  </a:lnTo>
                  <a:lnTo>
                    <a:pt x="1530970" y="786010"/>
                  </a:lnTo>
                  <a:lnTo>
                    <a:pt x="1530970" y="781796"/>
                  </a:lnTo>
                  <a:lnTo>
                    <a:pt x="1530970" y="783918"/>
                  </a:lnTo>
                  <a:lnTo>
                    <a:pt x="1530970" y="786010"/>
                  </a:lnTo>
                  <a:lnTo>
                    <a:pt x="1530970" y="790224"/>
                  </a:lnTo>
                  <a:lnTo>
                    <a:pt x="1530970" y="792346"/>
                  </a:lnTo>
                  <a:lnTo>
                    <a:pt x="1533011" y="790224"/>
                  </a:lnTo>
                  <a:lnTo>
                    <a:pt x="1533011" y="788132"/>
                  </a:lnTo>
                  <a:lnTo>
                    <a:pt x="1533011" y="790224"/>
                  </a:lnTo>
                  <a:lnTo>
                    <a:pt x="1533011" y="800862"/>
                  </a:lnTo>
                  <a:lnTo>
                    <a:pt x="1533011" y="796559"/>
                  </a:lnTo>
                  <a:lnTo>
                    <a:pt x="1533011" y="800862"/>
                  </a:lnTo>
                  <a:lnTo>
                    <a:pt x="1535051" y="798740"/>
                  </a:lnTo>
                  <a:lnTo>
                    <a:pt x="1535051" y="794467"/>
                  </a:lnTo>
                  <a:lnTo>
                    <a:pt x="1535051" y="802954"/>
                  </a:lnTo>
                  <a:lnTo>
                    <a:pt x="1535051" y="800862"/>
                  </a:lnTo>
                  <a:lnTo>
                    <a:pt x="1537064" y="790224"/>
                  </a:lnTo>
                  <a:lnTo>
                    <a:pt x="1537064" y="792346"/>
                  </a:lnTo>
                  <a:lnTo>
                    <a:pt x="1537064" y="802954"/>
                  </a:lnTo>
                  <a:lnTo>
                    <a:pt x="1537064" y="800862"/>
                  </a:lnTo>
                  <a:lnTo>
                    <a:pt x="1537064" y="802954"/>
                  </a:lnTo>
                  <a:lnTo>
                    <a:pt x="1537064" y="805075"/>
                  </a:lnTo>
                  <a:lnTo>
                    <a:pt x="1537064" y="802954"/>
                  </a:lnTo>
                  <a:lnTo>
                    <a:pt x="1539104" y="786010"/>
                  </a:lnTo>
                  <a:lnTo>
                    <a:pt x="1539104" y="783918"/>
                  </a:lnTo>
                  <a:lnTo>
                    <a:pt x="1539104" y="775461"/>
                  </a:lnTo>
                  <a:lnTo>
                    <a:pt x="1539104" y="777582"/>
                  </a:lnTo>
                  <a:lnTo>
                    <a:pt x="1539104" y="775461"/>
                  </a:lnTo>
                  <a:lnTo>
                    <a:pt x="1539104" y="773369"/>
                  </a:lnTo>
                  <a:lnTo>
                    <a:pt x="1541116" y="769125"/>
                  </a:lnTo>
                  <a:lnTo>
                    <a:pt x="1541116" y="767033"/>
                  </a:lnTo>
                  <a:lnTo>
                    <a:pt x="1541116" y="788132"/>
                  </a:lnTo>
                  <a:lnTo>
                    <a:pt x="1541116" y="783918"/>
                  </a:lnTo>
                  <a:lnTo>
                    <a:pt x="1541116" y="786010"/>
                  </a:lnTo>
                  <a:lnTo>
                    <a:pt x="1541116" y="783918"/>
                  </a:lnTo>
                  <a:lnTo>
                    <a:pt x="1543157" y="783918"/>
                  </a:lnTo>
                  <a:lnTo>
                    <a:pt x="1543157" y="788132"/>
                  </a:lnTo>
                  <a:lnTo>
                    <a:pt x="1543157" y="786010"/>
                  </a:lnTo>
                  <a:lnTo>
                    <a:pt x="1543157" y="790224"/>
                  </a:lnTo>
                  <a:lnTo>
                    <a:pt x="1543157" y="788132"/>
                  </a:lnTo>
                  <a:lnTo>
                    <a:pt x="1543157" y="781796"/>
                  </a:lnTo>
                  <a:lnTo>
                    <a:pt x="1545197" y="783918"/>
                  </a:lnTo>
                  <a:lnTo>
                    <a:pt x="1545197" y="786010"/>
                  </a:lnTo>
                  <a:lnTo>
                    <a:pt x="1545197" y="788132"/>
                  </a:lnTo>
                  <a:lnTo>
                    <a:pt x="1545197" y="786010"/>
                  </a:lnTo>
                  <a:lnTo>
                    <a:pt x="1545197" y="777582"/>
                  </a:lnTo>
                  <a:lnTo>
                    <a:pt x="1545197" y="779675"/>
                  </a:lnTo>
                  <a:lnTo>
                    <a:pt x="1545197" y="783918"/>
                  </a:lnTo>
                  <a:lnTo>
                    <a:pt x="1545197" y="781796"/>
                  </a:lnTo>
                  <a:lnTo>
                    <a:pt x="1547210" y="777582"/>
                  </a:lnTo>
                  <a:lnTo>
                    <a:pt x="1547210" y="779675"/>
                  </a:lnTo>
                  <a:lnTo>
                    <a:pt x="1547210" y="777582"/>
                  </a:lnTo>
                  <a:lnTo>
                    <a:pt x="1547210" y="786010"/>
                  </a:lnTo>
                  <a:lnTo>
                    <a:pt x="1547210" y="781796"/>
                  </a:lnTo>
                  <a:lnTo>
                    <a:pt x="1549250" y="786010"/>
                  </a:lnTo>
                  <a:lnTo>
                    <a:pt x="1549250" y="788132"/>
                  </a:lnTo>
                  <a:lnTo>
                    <a:pt x="1549250" y="786010"/>
                  </a:lnTo>
                  <a:lnTo>
                    <a:pt x="1549250" y="767033"/>
                  </a:lnTo>
                  <a:lnTo>
                    <a:pt x="1549250" y="769125"/>
                  </a:lnTo>
                  <a:lnTo>
                    <a:pt x="1549250" y="767033"/>
                  </a:lnTo>
                  <a:lnTo>
                    <a:pt x="1549250" y="764911"/>
                  </a:lnTo>
                  <a:lnTo>
                    <a:pt x="1551262" y="764911"/>
                  </a:lnTo>
                  <a:lnTo>
                    <a:pt x="1551262" y="750148"/>
                  </a:lnTo>
                  <a:lnTo>
                    <a:pt x="1551262" y="752241"/>
                  </a:lnTo>
                  <a:lnTo>
                    <a:pt x="1551262" y="756484"/>
                  </a:lnTo>
                  <a:lnTo>
                    <a:pt x="1553303" y="754362"/>
                  </a:lnTo>
                  <a:lnTo>
                    <a:pt x="1553303" y="737418"/>
                  </a:lnTo>
                  <a:lnTo>
                    <a:pt x="1553303" y="739511"/>
                  </a:lnTo>
                  <a:lnTo>
                    <a:pt x="1553303" y="741632"/>
                  </a:lnTo>
                  <a:lnTo>
                    <a:pt x="1553303" y="739511"/>
                  </a:lnTo>
                  <a:lnTo>
                    <a:pt x="1553303" y="737418"/>
                  </a:lnTo>
                  <a:lnTo>
                    <a:pt x="1555400" y="741632"/>
                  </a:lnTo>
                  <a:lnTo>
                    <a:pt x="1555400" y="752241"/>
                  </a:lnTo>
                  <a:lnTo>
                    <a:pt x="1555400" y="750148"/>
                  </a:lnTo>
                  <a:lnTo>
                    <a:pt x="1555400" y="747968"/>
                  </a:lnTo>
                  <a:lnTo>
                    <a:pt x="1555400" y="750148"/>
                  </a:lnTo>
                  <a:lnTo>
                    <a:pt x="1555400" y="752241"/>
                  </a:lnTo>
                  <a:lnTo>
                    <a:pt x="1555400" y="750148"/>
                  </a:lnTo>
                  <a:lnTo>
                    <a:pt x="1555400" y="747968"/>
                  </a:lnTo>
                  <a:lnTo>
                    <a:pt x="1555400" y="750148"/>
                  </a:lnTo>
                  <a:lnTo>
                    <a:pt x="1557441" y="747968"/>
                  </a:lnTo>
                  <a:lnTo>
                    <a:pt x="1557441" y="745846"/>
                  </a:lnTo>
                  <a:lnTo>
                    <a:pt x="1557441" y="743754"/>
                  </a:lnTo>
                  <a:lnTo>
                    <a:pt x="1557441" y="741632"/>
                  </a:lnTo>
                  <a:lnTo>
                    <a:pt x="1557441" y="739511"/>
                  </a:lnTo>
                  <a:lnTo>
                    <a:pt x="1557441" y="741632"/>
                  </a:lnTo>
                  <a:lnTo>
                    <a:pt x="1557441" y="743754"/>
                  </a:lnTo>
                  <a:lnTo>
                    <a:pt x="1557441" y="741632"/>
                  </a:lnTo>
                  <a:lnTo>
                    <a:pt x="1557441" y="737418"/>
                  </a:lnTo>
                  <a:lnTo>
                    <a:pt x="1557441" y="739511"/>
                  </a:lnTo>
                  <a:lnTo>
                    <a:pt x="1559453" y="737418"/>
                  </a:lnTo>
                  <a:lnTo>
                    <a:pt x="1559453" y="731083"/>
                  </a:lnTo>
                  <a:lnTo>
                    <a:pt x="1559453" y="735297"/>
                  </a:lnTo>
                  <a:lnTo>
                    <a:pt x="1559453" y="737418"/>
                  </a:lnTo>
                  <a:lnTo>
                    <a:pt x="1559453" y="735297"/>
                  </a:lnTo>
                  <a:lnTo>
                    <a:pt x="1561493" y="709984"/>
                  </a:lnTo>
                  <a:lnTo>
                    <a:pt x="1561493" y="714198"/>
                  </a:lnTo>
                  <a:lnTo>
                    <a:pt x="1561493" y="712106"/>
                  </a:lnTo>
                  <a:lnTo>
                    <a:pt x="1561493" y="714198"/>
                  </a:lnTo>
                  <a:lnTo>
                    <a:pt x="1561493" y="716320"/>
                  </a:lnTo>
                  <a:lnTo>
                    <a:pt x="1561493" y="707863"/>
                  </a:lnTo>
                  <a:lnTo>
                    <a:pt x="1563506" y="699435"/>
                  </a:lnTo>
                  <a:lnTo>
                    <a:pt x="1563506" y="678248"/>
                  </a:lnTo>
                  <a:lnTo>
                    <a:pt x="1565546" y="674034"/>
                  </a:lnTo>
                  <a:lnTo>
                    <a:pt x="1565546" y="671942"/>
                  </a:lnTo>
                  <a:lnTo>
                    <a:pt x="1565546" y="669821"/>
                  </a:lnTo>
                  <a:lnTo>
                    <a:pt x="1565546" y="671942"/>
                  </a:lnTo>
                  <a:lnTo>
                    <a:pt x="1565546" y="686705"/>
                  </a:lnTo>
                  <a:lnTo>
                    <a:pt x="1565546" y="684584"/>
                  </a:lnTo>
                  <a:lnTo>
                    <a:pt x="1565546" y="686705"/>
                  </a:lnTo>
                  <a:lnTo>
                    <a:pt x="1565546" y="684584"/>
                  </a:lnTo>
                  <a:lnTo>
                    <a:pt x="1567587" y="680370"/>
                  </a:lnTo>
                  <a:lnTo>
                    <a:pt x="1567587" y="678248"/>
                  </a:lnTo>
                  <a:lnTo>
                    <a:pt x="1567587" y="676156"/>
                  </a:lnTo>
                  <a:lnTo>
                    <a:pt x="1567587" y="671942"/>
                  </a:lnTo>
                  <a:lnTo>
                    <a:pt x="1567587" y="659271"/>
                  </a:lnTo>
                  <a:lnTo>
                    <a:pt x="1569599" y="661393"/>
                  </a:lnTo>
                  <a:lnTo>
                    <a:pt x="1569599" y="659271"/>
                  </a:lnTo>
                  <a:lnTo>
                    <a:pt x="1569599" y="661393"/>
                  </a:lnTo>
                  <a:lnTo>
                    <a:pt x="1569599" y="657150"/>
                  </a:lnTo>
                  <a:lnTo>
                    <a:pt x="1569599" y="650844"/>
                  </a:lnTo>
                  <a:lnTo>
                    <a:pt x="1569599" y="655057"/>
                  </a:lnTo>
                  <a:lnTo>
                    <a:pt x="1569599" y="652936"/>
                  </a:lnTo>
                  <a:lnTo>
                    <a:pt x="1569599" y="648722"/>
                  </a:lnTo>
                  <a:lnTo>
                    <a:pt x="1571639" y="644420"/>
                  </a:lnTo>
                  <a:lnTo>
                    <a:pt x="1571639" y="642328"/>
                  </a:lnTo>
                  <a:lnTo>
                    <a:pt x="1571639" y="638084"/>
                  </a:lnTo>
                  <a:lnTo>
                    <a:pt x="1571639" y="640206"/>
                  </a:lnTo>
                  <a:lnTo>
                    <a:pt x="1571639" y="642328"/>
                  </a:lnTo>
                  <a:lnTo>
                    <a:pt x="1571639" y="638084"/>
                  </a:lnTo>
                  <a:lnTo>
                    <a:pt x="1573652" y="631778"/>
                  </a:lnTo>
                  <a:lnTo>
                    <a:pt x="1573652" y="633870"/>
                  </a:lnTo>
                  <a:lnTo>
                    <a:pt x="1573652" y="631778"/>
                  </a:lnTo>
                  <a:lnTo>
                    <a:pt x="1573652" y="608558"/>
                  </a:lnTo>
                  <a:lnTo>
                    <a:pt x="1573652" y="610680"/>
                  </a:lnTo>
                  <a:lnTo>
                    <a:pt x="1573652" y="606436"/>
                  </a:lnTo>
                  <a:lnTo>
                    <a:pt x="1575692" y="595828"/>
                  </a:lnTo>
                  <a:lnTo>
                    <a:pt x="1575692" y="593707"/>
                  </a:lnTo>
                  <a:lnTo>
                    <a:pt x="1575692" y="581065"/>
                  </a:lnTo>
                  <a:lnTo>
                    <a:pt x="1575692" y="583157"/>
                  </a:lnTo>
                  <a:lnTo>
                    <a:pt x="1575692" y="593707"/>
                  </a:lnTo>
                  <a:lnTo>
                    <a:pt x="1577733" y="574730"/>
                  </a:lnTo>
                  <a:lnTo>
                    <a:pt x="1577733" y="576822"/>
                  </a:lnTo>
                  <a:lnTo>
                    <a:pt x="1577733" y="578943"/>
                  </a:lnTo>
                  <a:lnTo>
                    <a:pt x="1577733" y="576822"/>
                  </a:lnTo>
                  <a:lnTo>
                    <a:pt x="1577733" y="574730"/>
                  </a:lnTo>
                  <a:lnTo>
                    <a:pt x="1579745" y="578943"/>
                  </a:lnTo>
                  <a:lnTo>
                    <a:pt x="1579745" y="581065"/>
                  </a:lnTo>
                  <a:lnTo>
                    <a:pt x="1579745" y="576822"/>
                  </a:lnTo>
                  <a:lnTo>
                    <a:pt x="1579745" y="578943"/>
                  </a:lnTo>
                  <a:lnTo>
                    <a:pt x="1579745" y="576822"/>
                  </a:lnTo>
                  <a:lnTo>
                    <a:pt x="1581786" y="540901"/>
                  </a:lnTo>
                  <a:lnTo>
                    <a:pt x="1581786" y="538780"/>
                  </a:lnTo>
                  <a:lnTo>
                    <a:pt x="1583798" y="540901"/>
                  </a:lnTo>
                  <a:lnTo>
                    <a:pt x="1583798" y="536658"/>
                  </a:lnTo>
                  <a:lnTo>
                    <a:pt x="1583798" y="532444"/>
                  </a:lnTo>
                  <a:lnTo>
                    <a:pt x="1583798" y="534566"/>
                  </a:lnTo>
                  <a:lnTo>
                    <a:pt x="1583798" y="532444"/>
                  </a:lnTo>
                  <a:lnTo>
                    <a:pt x="1585838" y="507132"/>
                  </a:lnTo>
                  <a:lnTo>
                    <a:pt x="1585838" y="509253"/>
                  </a:lnTo>
                  <a:lnTo>
                    <a:pt x="1585838" y="505010"/>
                  </a:lnTo>
                  <a:lnTo>
                    <a:pt x="1585838" y="507132"/>
                  </a:lnTo>
                  <a:lnTo>
                    <a:pt x="1585838" y="494402"/>
                  </a:lnTo>
                  <a:lnTo>
                    <a:pt x="1587850" y="488066"/>
                  </a:lnTo>
                  <a:lnTo>
                    <a:pt x="1587850" y="490188"/>
                  </a:lnTo>
                  <a:lnTo>
                    <a:pt x="1587850" y="492280"/>
                  </a:lnTo>
                  <a:lnTo>
                    <a:pt x="1587850" y="494402"/>
                  </a:lnTo>
                  <a:lnTo>
                    <a:pt x="1587850" y="492280"/>
                  </a:lnTo>
                  <a:lnTo>
                    <a:pt x="1587850" y="473303"/>
                  </a:lnTo>
                  <a:lnTo>
                    <a:pt x="1587850" y="475395"/>
                  </a:lnTo>
                  <a:lnTo>
                    <a:pt x="1587850" y="473303"/>
                  </a:lnTo>
                  <a:lnTo>
                    <a:pt x="1587850" y="475395"/>
                  </a:lnTo>
                  <a:lnTo>
                    <a:pt x="1589891" y="473303"/>
                  </a:lnTo>
                  <a:lnTo>
                    <a:pt x="1589891" y="471182"/>
                  </a:lnTo>
                  <a:lnTo>
                    <a:pt x="1589891" y="473303"/>
                  </a:lnTo>
                  <a:lnTo>
                    <a:pt x="1589891" y="481731"/>
                  </a:lnTo>
                  <a:lnTo>
                    <a:pt x="1589891" y="479639"/>
                  </a:lnTo>
                  <a:lnTo>
                    <a:pt x="1591932" y="475395"/>
                  </a:lnTo>
                  <a:lnTo>
                    <a:pt x="1591932" y="471182"/>
                  </a:lnTo>
                  <a:lnTo>
                    <a:pt x="1591932" y="443689"/>
                  </a:lnTo>
                  <a:lnTo>
                    <a:pt x="1593944" y="443689"/>
                  </a:lnTo>
                  <a:lnTo>
                    <a:pt x="1593944" y="439475"/>
                  </a:lnTo>
                  <a:lnTo>
                    <a:pt x="1593944" y="441567"/>
                  </a:lnTo>
                  <a:lnTo>
                    <a:pt x="1593944" y="439475"/>
                  </a:lnTo>
                  <a:lnTo>
                    <a:pt x="1593944" y="435261"/>
                  </a:lnTo>
                  <a:lnTo>
                    <a:pt x="1593944" y="433139"/>
                  </a:lnTo>
                  <a:lnTo>
                    <a:pt x="1595984" y="426804"/>
                  </a:lnTo>
                  <a:lnTo>
                    <a:pt x="1595984" y="428925"/>
                  </a:lnTo>
                  <a:lnTo>
                    <a:pt x="1595984" y="420468"/>
                  </a:lnTo>
                  <a:lnTo>
                    <a:pt x="1595984" y="418376"/>
                  </a:lnTo>
                  <a:lnTo>
                    <a:pt x="1595984" y="420468"/>
                  </a:lnTo>
                  <a:lnTo>
                    <a:pt x="1597997" y="409919"/>
                  </a:lnTo>
                  <a:lnTo>
                    <a:pt x="1597997" y="407827"/>
                  </a:lnTo>
                  <a:lnTo>
                    <a:pt x="1597997" y="405705"/>
                  </a:lnTo>
                  <a:lnTo>
                    <a:pt x="1600037" y="378212"/>
                  </a:lnTo>
                  <a:lnTo>
                    <a:pt x="1600037" y="380304"/>
                  </a:lnTo>
                  <a:lnTo>
                    <a:pt x="1600037" y="378212"/>
                  </a:lnTo>
                  <a:lnTo>
                    <a:pt x="1600037" y="373998"/>
                  </a:lnTo>
                  <a:lnTo>
                    <a:pt x="1600037" y="376091"/>
                  </a:lnTo>
                  <a:lnTo>
                    <a:pt x="1600037" y="392975"/>
                  </a:lnTo>
                  <a:lnTo>
                    <a:pt x="1600037" y="390854"/>
                  </a:lnTo>
                  <a:lnTo>
                    <a:pt x="1602078" y="384548"/>
                  </a:lnTo>
                  <a:lnTo>
                    <a:pt x="1602078" y="380304"/>
                  </a:lnTo>
                  <a:lnTo>
                    <a:pt x="1602078" y="378212"/>
                  </a:lnTo>
                  <a:lnTo>
                    <a:pt x="1602078" y="380304"/>
                  </a:lnTo>
                  <a:lnTo>
                    <a:pt x="1602078" y="382426"/>
                  </a:lnTo>
                  <a:lnTo>
                    <a:pt x="1602078" y="380304"/>
                  </a:lnTo>
                  <a:lnTo>
                    <a:pt x="1602078" y="378212"/>
                  </a:lnTo>
                  <a:lnTo>
                    <a:pt x="1604090" y="378212"/>
                  </a:lnTo>
                  <a:lnTo>
                    <a:pt x="1604090" y="371877"/>
                  </a:lnTo>
                  <a:lnTo>
                    <a:pt x="1604090" y="373998"/>
                  </a:lnTo>
                  <a:lnTo>
                    <a:pt x="1604090" y="371877"/>
                  </a:lnTo>
                  <a:lnTo>
                    <a:pt x="1604090" y="376091"/>
                  </a:lnTo>
                  <a:lnTo>
                    <a:pt x="1604090" y="371877"/>
                  </a:lnTo>
                  <a:lnTo>
                    <a:pt x="1606130" y="359206"/>
                  </a:lnTo>
                  <a:lnTo>
                    <a:pt x="1606130" y="357114"/>
                  </a:lnTo>
                  <a:lnTo>
                    <a:pt x="1606130" y="335927"/>
                  </a:lnTo>
                  <a:lnTo>
                    <a:pt x="1608143" y="338048"/>
                  </a:lnTo>
                  <a:lnTo>
                    <a:pt x="1608143" y="335927"/>
                  </a:lnTo>
                  <a:lnTo>
                    <a:pt x="1608143" y="333835"/>
                  </a:lnTo>
                  <a:lnTo>
                    <a:pt x="1608143" y="335927"/>
                  </a:lnTo>
                  <a:lnTo>
                    <a:pt x="1610183" y="319042"/>
                  </a:lnTo>
                  <a:lnTo>
                    <a:pt x="1610183" y="321164"/>
                  </a:lnTo>
                  <a:lnTo>
                    <a:pt x="1610183" y="323285"/>
                  </a:lnTo>
                  <a:lnTo>
                    <a:pt x="1610183" y="319042"/>
                  </a:lnTo>
                  <a:lnTo>
                    <a:pt x="1610183" y="321164"/>
                  </a:lnTo>
                  <a:lnTo>
                    <a:pt x="1610183" y="319042"/>
                  </a:lnTo>
                  <a:lnTo>
                    <a:pt x="1610183" y="310614"/>
                  </a:lnTo>
                  <a:lnTo>
                    <a:pt x="1610183" y="312736"/>
                  </a:lnTo>
                  <a:lnTo>
                    <a:pt x="1610183" y="310614"/>
                  </a:lnTo>
                  <a:lnTo>
                    <a:pt x="1612224" y="314828"/>
                  </a:lnTo>
                  <a:lnTo>
                    <a:pt x="1612224" y="325377"/>
                  </a:lnTo>
                  <a:lnTo>
                    <a:pt x="1612224" y="323285"/>
                  </a:lnTo>
                  <a:lnTo>
                    <a:pt x="1612224" y="316950"/>
                  </a:lnTo>
                  <a:lnTo>
                    <a:pt x="1612224" y="308493"/>
                  </a:lnTo>
                  <a:lnTo>
                    <a:pt x="1612224" y="312736"/>
                  </a:lnTo>
                  <a:lnTo>
                    <a:pt x="1614236" y="314828"/>
                  </a:lnTo>
                  <a:lnTo>
                    <a:pt x="1614236" y="312736"/>
                  </a:lnTo>
                  <a:lnTo>
                    <a:pt x="1614236" y="310614"/>
                  </a:lnTo>
                  <a:lnTo>
                    <a:pt x="1614236" y="314828"/>
                  </a:lnTo>
                  <a:lnTo>
                    <a:pt x="1614236" y="316950"/>
                  </a:lnTo>
                  <a:lnTo>
                    <a:pt x="1614236" y="312736"/>
                  </a:lnTo>
                  <a:lnTo>
                    <a:pt x="1614236" y="314828"/>
                  </a:lnTo>
                  <a:lnTo>
                    <a:pt x="1614236" y="319042"/>
                  </a:lnTo>
                  <a:lnTo>
                    <a:pt x="1616276" y="316950"/>
                  </a:lnTo>
                  <a:lnTo>
                    <a:pt x="1616276" y="308493"/>
                  </a:lnTo>
                  <a:lnTo>
                    <a:pt x="1616276" y="310614"/>
                  </a:lnTo>
                  <a:lnTo>
                    <a:pt x="1616276" y="308493"/>
                  </a:lnTo>
                  <a:lnTo>
                    <a:pt x="1616276" y="285214"/>
                  </a:lnTo>
                  <a:lnTo>
                    <a:pt x="1618289" y="285214"/>
                  </a:lnTo>
                  <a:lnTo>
                    <a:pt x="1618289" y="283121"/>
                  </a:lnTo>
                  <a:lnTo>
                    <a:pt x="1618289" y="285214"/>
                  </a:lnTo>
                  <a:lnTo>
                    <a:pt x="1618289" y="287335"/>
                  </a:lnTo>
                  <a:lnTo>
                    <a:pt x="1618289" y="285214"/>
                  </a:lnTo>
                  <a:lnTo>
                    <a:pt x="1618289" y="287335"/>
                  </a:lnTo>
                  <a:lnTo>
                    <a:pt x="1618289" y="285214"/>
                  </a:lnTo>
                  <a:lnTo>
                    <a:pt x="1620329" y="283121"/>
                  </a:lnTo>
                  <a:lnTo>
                    <a:pt x="1620329" y="285214"/>
                  </a:lnTo>
                  <a:lnTo>
                    <a:pt x="1620329" y="287335"/>
                  </a:lnTo>
                  <a:lnTo>
                    <a:pt x="1620329" y="285214"/>
                  </a:lnTo>
                  <a:lnTo>
                    <a:pt x="1620329" y="281000"/>
                  </a:lnTo>
                  <a:lnTo>
                    <a:pt x="1620329" y="283121"/>
                  </a:lnTo>
                  <a:lnTo>
                    <a:pt x="1620329" y="278878"/>
                  </a:lnTo>
                  <a:lnTo>
                    <a:pt x="1620329" y="281000"/>
                  </a:lnTo>
                  <a:lnTo>
                    <a:pt x="1620329" y="278878"/>
                  </a:lnTo>
                  <a:lnTo>
                    <a:pt x="1622370" y="274664"/>
                  </a:lnTo>
                  <a:lnTo>
                    <a:pt x="1622370" y="272572"/>
                  </a:lnTo>
                  <a:lnTo>
                    <a:pt x="1622370" y="268329"/>
                  </a:lnTo>
                  <a:lnTo>
                    <a:pt x="1622370" y="270450"/>
                  </a:lnTo>
                  <a:lnTo>
                    <a:pt x="1622370" y="272572"/>
                  </a:lnTo>
                  <a:lnTo>
                    <a:pt x="1622370" y="270450"/>
                  </a:lnTo>
                  <a:lnTo>
                    <a:pt x="1624382" y="262023"/>
                  </a:lnTo>
                  <a:lnTo>
                    <a:pt x="1624382" y="264115"/>
                  </a:lnTo>
                  <a:lnTo>
                    <a:pt x="1624382" y="270450"/>
                  </a:lnTo>
                  <a:lnTo>
                    <a:pt x="1624382" y="268329"/>
                  </a:lnTo>
                  <a:lnTo>
                    <a:pt x="1624382" y="270450"/>
                  </a:lnTo>
                  <a:lnTo>
                    <a:pt x="1624382" y="289427"/>
                  </a:lnTo>
                  <a:lnTo>
                    <a:pt x="1624382" y="287335"/>
                  </a:lnTo>
                  <a:lnTo>
                    <a:pt x="1626422" y="283121"/>
                  </a:lnTo>
                  <a:lnTo>
                    <a:pt x="1626422" y="285214"/>
                  </a:lnTo>
                  <a:lnTo>
                    <a:pt x="1626422" y="283121"/>
                  </a:lnTo>
                  <a:lnTo>
                    <a:pt x="1626422" y="281000"/>
                  </a:lnTo>
                  <a:lnTo>
                    <a:pt x="1628435" y="276786"/>
                  </a:lnTo>
                  <a:lnTo>
                    <a:pt x="1628435" y="264115"/>
                  </a:lnTo>
                  <a:lnTo>
                    <a:pt x="1628435" y="268329"/>
                  </a:lnTo>
                  <a:lnTo>
                    <a:pt x="1628435" y="266237"/>
                  </a:lnTo>
                  <a:lnTo>
                    <a:pt x="1628435" y="270450"/>
                  </a:lnTo>
                  <a:lnTo>
                    <a:pt x="1628435" y="268329"/>
                  </a:lnTo>
                  <a:lnTo>
                    <a:pt x="1630475" y="259901"/>
                  </a:lnTo>
                  <a:lnTo>
                    <a:pt x="1630475" y="262023"/>
                  </a:lnTo>
                  <a:lnTo>
                    <a:pt x="1630475" y="264115"/>
                  </a:lnTo>
                  <a:lnTo>
                    <a:pt x="1630475" y="259901"/>
                  </a:lnTo>
                  <a:lnTo>
                    <a:pt x="1630475" y="251473"/>
                  </a:lnTo>
                  <a:lnTo>
                    <a:pt x="1630475" y="253566"/>
                  </a:lnTo>
                  <a:lnTo>
                    <a:pt x="1630475" y="251473"/>
                  </a:lnTo>
                  <a:lnTo>
                    <a:pt x="1630475" y="247171"/>
                  </a:lnTo>
                  <a:lnTo>
                    <a:pt x="1630475" y="249352"/>
                  </a:lnTo>
                  <a:lnTo>
                    <a:pt x="1630475" y="247171"/>
                  </a:lnTo>
                  <a:lnTo>
                    <a:pt x="1632516" y="249352"/>
                  </a:lnTo>
                  <a:lnTo>
                    <a:pt x="1632516" y="253566"/>
                  </a:lnTo>
                  <a:lnTo>
                    <a:pt x="1632516" y="255687"/>
                  </a:lnTo>
                  <a:lnTo>
                    <a:pt x="1632516" y="253566"/>
                  </a:lnTo>
                  <a:lnTo>
                    <a:pt x="1632516" y="257779"/>
                  </a:lnTo>
                  <a:lnTo>
                    <a:pt x="1632516" y="255687"/>
                  </a:lnTo>
                  <a:lnTo>
                    <a:pt x="1634528" y="257779"/>
                  </a:lnTo>
                  <a:lnTo>
                    <a:pt x="1634528" y="253566"/>
                  </a:lnTo>
                  <a:lnTo>
                    <a:pt x="1634528" y="255687"/>
                  </a:lnTo>
                  <a:lnTo>
                    <a:pt x="1634528" y="257779"/>
                  </a:lnTo>
                  <a:lnTo>
                    <a:pt x="1634528" y="255687"/>
                  </a:lnTo>
                  <a:lnTo>
                    <a:pt x="1634528" y="251473"/>
                  </a:lnTo>
                  <a:lnTo>
                    <a:pt x="1636569" y="270450"/>
                  </a:lnTo>
                  <a:lnTo>
                    <a:pt x="1636569" y="264115"/>
                  </a:lnTo>
                  <a:lnTo>
                    <a:pt x="1636569" y="262023"/>
                  </a:lnTo>
                  <a:lnTo>
                    <a:pt x="1636569" y="259901"/>
                  </a:lnTo>
                  <a:lnTo>
                    <a:pt x="1636569" y="262023"/>
                  </a:lnTo>
                  <a:lnTo>
                    <a:pt x="1638581" y="268329"/>
                  </a:lnTo>
                  <a:lnTo>
                    <a:pt x="1638581" y="266237"/>
                  </a:lnTo>
                  <a:lnTo>
                    <a:pt x="1638581" y="264115"/>
                  </a:lnTo>
                  <a:lnTo>
                    <a:pt x="1638581" y="266237"/>
                  </a:lnTo>
                  <a:lnTo>
                    <a:pt x="1638581" y="264115"/>
                  </a:lnTo>
                  <a:lnTo>
                    <a:pt x="1638581" y="257779"/>
                  </a:lnTo>
                  <a:lnTo>
                    <a:pt x="1638581" y="259901"/>
                  </a:lnTo>
                  <a:lnTo>
                    <a:pt x="1638581" y="262023"/>
                  </a:lnTo>
                  <a:lnTo>
                    <a:pt x="1638581" y="264115"/>
                  </a:lnTo>
                  <a:lnTo>
                    <a:pt x="1640621" y="266237"/>
                  </a:lnTo>
                  <a:lnTo>
                    <a:pt x="1640621" y="264115"/>
                  </a:lnTo>
                  <a:lnTo>
                    <a:pt x="1640621" y="257779"/>
                  </a:lnTo>
                  <a:lnTo>
                    <a:pt x="1640621" y="259901"/>
                  </a:lnTo>
                  <a:lnTo>
                    <a:pt x="1640621" y="257779"/>
                  </a:lnTo>
                  <a:lnTo>
                    <a:pt x="1640621" y="255687"/>
                  </a:lnTo>
                  <a:lnTo>
                    <a:pt x="1640621" y="245050"/>
                  </a:lnTo>
                  <a:lnTo>
                    <a:pt x="1642633" y="240836"/>
                  </a:lnTo>
                  <a:lnTo>
                    <a:pt x="1642633" y="242957"/>
                  </a:lnTo>
                  <a:lnTo>
                    <a:pt x="1642633" y="249352"/>
                  </a:lnTo>
                  <a:lnTo>
                    <a:pt x="1642633" y="247171"/>
                  </a:lnTo>
                  <a:lnTo>
                    <a:pt x="1642633" y="249352"/>
                  </a:lnTo>
                  <a:lnTo>
                    <a:pt x="1642633" y="253566"/>
                  </a:lnTo>
                  <a:lnTo>
                    <a:pt x="1644674" y="251473"/>
                  </a:lnTo>
                  <a:lnTo>
                    <a:pt x="1644674" y="257779"/>
                  </a:lnTo>
                  <a:lnTo>
                    <a:pt x="1644674" y="255687"/>
                  </a:lnTo>
                  <a:lnTo>
                    <a:pt x="1644674" y="253566"/>
                  </a:lnTo>
                  <a:lnTo>
                    <a:pt x="1644674" y="251473"/>
                  </a:lnTo>
                  <a:lnTo>
                    <a:pt x="1646715" y="249352"/>
                  </a:lnTo>
                  <a:lnTo>
                    <a:pt x="1646715" y="247171"/>
                  </a:lnTo>
                  <a:lnTo>
                    <a:pt x="1646715" y="249352"/>
                  </a:lnTo>
                  <a:lnTo>
                    <a:pt x="1646715" y="247171"/>
                  </a:lnTo>
                  <a:lnTo>
                    <a:pt x="1646715" y="255687"/>
                  </a:lnTo>
                  <a:lnTo>
                    <a:pt x="1646715" y="257779"/>
                  </a:lnTo>
                  <a:lnTo>
                    <a:pt x="1646715" y="255687"/>
                  </a:lnTo>
                  <a:lnTo>
                    <a:pt x="1646715" y="253566"/>
                  </a:lnTo>
                  <a:lnTo>
                    <a:pt x="1646715" y="255687"/>
                  </a:lnTo>
                  <a:lnTo>
                    <a:pt x="1646715" y="253566"/>
                  </a:lnTo>
                  <a:lnTo>
                    <a:pt x="1648727" y="251473"/>
                  </a:lnTo>
                  <a:lnTo>
                    <a:pt x="1648727" y="262023"/>
                  </a:lnTo>
                  <a:lnTo>
                    <a:pt x="1648727" y="268329"/>
                  </a:lnTo>
                  <a:lnTo>
                    <a:pt x="1648727" y="276786"/>
                  </a:lnTo>
                  <a:lnTo>
                    <a:pt x="1648727" y="274664"/>
                  </a:lnTo>
                  <a:lnTo>
                    <a:pt x="1650767" y="270450"/>
                  </a:lnTo>
                  <a:lnTo>
                    <a:pt x="1650767" y="272572"/>
                  </a:lnTo>
                  <a:lnTo>
                    <a:pt x="1650767" y="264115"/>
                  </a:lnTo>
                  <a:lnTo>
                    <a:pt x="1650767" y="262023"/>
                  </a:lnTo>
                  <a:lnTo>
                    <a:pt x="1652865" y="242957"/>
                  </a:lnTo>
                  <a:lnTo>
                    <a:pt x="1652865" y="245050"/>
                  </a:lnTo>
                  <a:lnTo>
                    <a:pt x="1652865" y="247171"/>
                  </a:lnTo>
                  <a:lnTo>
                    <a:pt x="1652865" y="247171"/>
                  </a:lnTo>
                  <a:lnTo>
                    <a:pt x="1652865" y="251473"/>
                  </a:lnTo>
                  <a:lnTo>
                    <a:pt x="1654905" y="249352"/>
                  </a:lnTo>
                  <a:lnTo>
                    <a:pt x="1654905" y="253566"/>
                  </a:lnTo>
                  <a:lnTo>
                    <a:pt x="1654905" y="251473"/>
                  </a:lnTo>
                  <a:lnTo>
                    <a:pt x="1654905" y="247171"/>
                  </a:lnTo>
                  <a:lnTo>
                    <a:pt x="1654905" y="249352"/>
                  </a:lnTo>
                  <a:lnTo>
                    <a:pt x="1654905" y="251473"/>
                  </a:lnTo>
                  <a:lnTo>
                    <a:pt x="1654905" y="249352"/>
                  </a:lnTo>
                  <a:lnTo>
                    <a:pt x="1654905" y="245050"/>
                  </a:lnTo>
                  <a:lnTo>
                    <a:pt x="1654905" y="249352"/>
                  </a:lnTo>
                  <a:lnTo>
                    <a:pt x="1654905" y="247171"/>
                  </a:lnTo>
                  <a:lnTo>
                    <a:pt x="1656917" y="251473"/>
                  </a:lnTo>
                  <a:lnTo>
                    <a:pt x="1656917" y="255687"/>
                  </a:lnTo>
                  <a:lnTo>
                    <a:pt x="1656917" y="257779"/>
                  </a:lnTo>
                  <a:lnTo>
                    <a:pt x="1656917" y="255687"/>
                  </a:lnTo>
                  <a:lnTo>
                    <a:pt x="1656917" y="257779"/>
                  </a:lnTo>
                  <a:lnTo>
                    <a:pt x="1656917" y="255687"/>
                  </a:lnTo>
                  <a:lnTo>
                    <a:pt x="1656917" y="257779"/>
                  </a:lnTo>
                  <a:lnTo>
                    <a:pt x="1658958" y="266237"/>
                  </a:lnTo>
                  <a:lnTo>
                    <a:pt x="1658958" y="264115"/>
                  </a:lnTo>
                  <a:lnTo>
                    <a:pt x="1658958" y="266237"/>
                  </a:lnTo>
                  <a:lnTo>
                    <a:pt x="1658958" y="264115"/>
                  </a:lnTo>
                  <a:lnTo>
                    <a:pt x="1658958" y="259901"/>
                  </a:lnTo>
                  <a:lnTo>
                    <a:pt x="1658958" y="262023"/>
                  </a:lnTo>
                  <a:lnTo>
                    <a:pt x="1658958" y="259901"/>
                  </a:lnTo>
                  <a:lnTo>
                    <a:pt x="1660970" y="264115"/>
                  </a:lnTo>
                  <a:lnTo>
                    <a:pt x="1660970" y="274664"/>
                  </a:lnTo>
                  <a:lnTo>
                    <a:pt x="1660970" y="268329"/>
                  </a:lnTo>
                  <a:lnTo>
                    <a:pt x="1660970" y="270450"/>
                  </a:lnTo>
                  <a:lnTo>
                    <a:pt x="1660970" y="268329"/>
                  </a:lnTo>
                  <a:lnTo>
                    <a:pt x="1660970" y="266237"/>
                  </a:lnTo>
                  <a:lnTo>
                    <a:pt x="1660970" y="268329"/>
                  </a:lnTo>
                  <a:lnTo>
                    <a:pt x="1663011" y="272572"/>
                  </a:lnTo>
                  <a:lnTo>
                    <a:pt x="1663011" y="270450"/>
                  </a:lnTo>
                  <a:lnTo>
                    <a:pt x="1663011" y="268329"/>
                  </a:lnTo>
                  <a:lnTo>
                    <a:pt x="1663011" y="253566"/>
                  </a:lnTo>
                  <a:lnTo>
                    <a:pt x="1663011" y="255687"/>
                  </a:lnTo>
                  <a:lnTo>
                    <a:pt x="1663011" y="259901"/>
                  </a:lnTo>
                  <a:lnTo>
                    <a:pt x="1663011" y="264115"/>
                  </a:lnTo>
                  <a:lnTo>
                    <a:pt x="1665023" y="266237"/>
                  </a:lnTo>
                  <a:lnTo>
                    <a:pt x="1665023" y="264115"/>
                  </a:lnTo>
                  <a:lnTo>
                    <a:pt x="1665023" y="257779"/>
                  </a:lnTo>
                  <a:lnTo>
                    <a:pt x="1665023" y="259901"/>
                  </a:lnTo>
                  <a:lnTo>
                    <a:pt x="1665023" y="262023"/>
                  </a:lnTo>
                  <a:lnTo>
                    <a:pt x="1665023" y="259901"/>
                  </a:lnTo>
                  <a:lnTo>
                    <a:pt x="1665023" y="253566"/>
                  </a:lnTo>
                  <a:lnTo>
                    <a:pt x="1665023" y="255687"/>
                  </a:lnTo>
                  <a:lnTo>
                    <a:pt x="1665023" y="257779"/>
                  </a:lnTo>
                  <a:lnTo>
                    <a:pt x="1665023" y="255687"/>
                  </a:lnTo>
                  <a:lnTo>
                    <a:pt x="1667063" y="253566"/>
                  </a:lnTo>
                  <a:lnTo>
                    <a:pt x="1667063" y="257779"/>
                  </a:lnTo>
                  <a:lnTo>
                    <a:pt x="1667063" y="264115"/>
                  </a:lnTo>
                  <a:lnTo>
                    <a:pt x="1667063" y="262023"/>
                  </a:lnTo>
                  <a:lnTo>
                    <a:pt x="1667063" y="266237"/>
                  </a:lnTo>
                  <a:lnTo>
                    <a:pt x="1667063" y="268329"/>
                  </a:lnTo>
                  <a:lnTo>
                    <a:pt x="1669104" y="266237"/>
                  </a:lnTo>
                  <a:lnTo>
                    <a:pt x="1669104" y="276786"/>
                  </a:lnTo>
                  <a:lnTo>
                    <a:pt x="1669104" y="274664"/>
                  </a:lnTo>
                  <a:lnTo>
                    <a:pt x="1669104" y="276786"/>
                  </a:lnTo>
                  <a:lnTo>
                    <a:pt x="1669104" y="274664"/>
                  </a:lnTo>
                  <a:lnTo>
                    <a:pt x="1669104" y="268329"/>
                  </a:lnTo>
                  <a:lnTo>
                    <a:pt x="1671116" y="270450"/>
                  </a:lnTo>
                  <a:lnTo>
                    <a:pt x="1671116" y="268329"/>
                  </a:lnTo>
                  <a:lnTo>
                    <a:pt x="1671116" y="270450"/>
                  </a:lnTo>
                  <a:lnTo>
                    <a:pt x="1671116" y="268329"/>
                  </a:lnTo>
                  <a:lnTo>
                    <a:pt x="1671116" y="274664"/>
                  </a:lnTo>
                  <a:lnTo>
                    <a:pt x="1671116" y="281000"/>
                  </a:lnTo>
                  <a:lnTo>
                    <a:pt x="1671116" y="276786"/>
                  </a:lnTo>
                  <a:lnTo>
                    <a:pt x="1671116" y="278878"/>
                  </a:lnTo>
                  <a:lnTo>
                    <a:pt x="1671116" y="281000"/>
                  </a:lnTo>
                  <a:lnTo>
                    <a:pt x="1673157" y="278878"/>
                  </a:lnTo>
                  <a:lnTo>
                    <a:pt x="1673157" y="285214"/>
                  </a:lnTo>
                  <a:lnTo>
                    <a:pt x="1673157" y="287335"/>
                  </a:lnTo>
                  <a:lnTo>
                    <a:pt x="1673157" y="285214"/>
                  </a:lnTo>
                  <a:lnTo>
                    <a:pt x="1673157" y="289427"/>
                  </a:lnTo>
                  <a:lnTo>
                    <a:pt x="1673157" y="291549"/>
                  </a:lnTo>
                  <a:lnTo>
                    <a:pt x="1673157" y="289427"/>
                  </a:lnTo>
                  <a:lnTo>
                    <a:pt x="1675169" y="285214"/>
                  </a:lnTo>
                  <a:lnTo>
                    <a:pt x="1675169" y="283121"/>
                  </a:lnTo>
                  <a:lnTo>
                    <a:pt x="1675169" y="287335"/>
                  </a:lnTo>
                  <a:lnTo>
                    <a:pt x="1675169" y="289427"/>
                  </a:lnTo>
                  <a:lnTo>
                    <a:pt x="1675169" y="287335"/>
                  </a:lnTo>
                  <a:lnTo>
                    <a:pt x="1675169" y="276786"/>
                  </a:lnTo>
                  <a:lnTo>
                    <a:pt x="1677209" y="259901"/>
                  </a:lnTo>
                  <a:lnTo>
                    <a:pt x="1679250" y="285214"/>
                  </a:lnTo>
                  <a:lnTo>
                    <a:pt x="1679250" y="287335"/>
                  </a:lnTo>
                  <a:lnTo>
                    <a:pt x="1679250" y="291549"/>
                  </a:lnTo>
                  <a:lnTo>
                    <a:pt x="1679250" y="289427"/>
                  </a:lnTo>
                  <a:lnTo>
                    <a:pt x="1679250" y="285214"/>
                  </a:lnTo>
                  <a:lnTo>
                    <a:pt x="1679250" y="289427"/>
                  </a:lnTo>
                  <a:lnTo>
                    <a:pt x="1679250" y="287335"/>
                  </a:lnTo>
                  <a:lnTo>
                    <a:pt x="1681262" y="289427"/>
                  </a:lnTo>
                  <a:lnTo>
                    <a:pt x="1681262" y="295763"/>
                  </a:lnTo>
                  <a:lnTo>
                    <a:pt x="1681262" y="293671"/>
                  </a:lnTo>
                  <a:lnTo>
                    <a:pt x="1681262" y="295763"/>
                  </a:lnTo>
                  <a:lnTo>
                    <a:pt x="1681262" y="300065"/>
                  </a:lnTo>
                  <a:lnTo>
                    <a:pt x="1683303" y="308493"/>
                  </a:lnTo>
                  <a:lnTo>
                    <a:pt x="1683303" y="306401"/>
                  </a:lnTo>
                  <a:lnTo>
                    <a:pt x="1683303" y="304279"/>
                  </a:lnTo>
                  <a:lnTo>
                    <a:pt x="1683303" y="302187"/>
                  </a:lnTo>
                  <a:lnTo>
                    <a:pt x="1683303" y="304279"/>
                  </a:lnTo>
                  <a:lnTo>
                    <a:pt x="1685315" y="308493"/>
                  </a:lnTo>
                  <a:lnTo>
                    <a:pt x="1685315" y="312736"/>
                  </a:lnTo>
                  <a:lnTo>
                    <a:pt x="1685315" y="310614"/>
                  </a:lnTo>
                  <a:lnTo>
                    <a:pt x="1685315" y="308493"/>
                  </a:lnTo>
                  <a:lnTo>
                    <a:pt x="1685315" y="312736"/>
                  </a:lnTo>
                  <a:lnTo>
                    <a:pt x="1685315" y="308493"/>
                  </a:lnTo>
                  <a:lnTo>
                    <a:pt x="1685315" y="310614"/>
                  </a:lnTo>
                  <a:lnTo>
                    <a:pt x="1687355" y="314828"/>
                  </a:lnTo>
                  <a:lnTo>
                    <a:pt x="1687355" y="312736"/>
                  </a:lnTo>
                  <a:lnTo>
                    <a:pt x="1687355" y="308493"/>
                  </a:lnTo>
                  <a:lnTo>
                    <a:pt x="1687355" y="297884"/>
                  </a:lnTo>
                  <a:lnTo>
                    <a:pt x="1687355" y="300065"/>
                  </a:lnTo>
                  <a:lnTo>
                    <a:pt x="1689396" y="314828"/>
                  </a:lnTo>
                  <a:lnTo>
                    <a:pt x="1689396" y="310614"/>
                  </a:lnTo>
                  <a:lnTo>
                    <a:pt x="1689396" y="308493"/>
                  </a:lnTo>
                  <a:lnTo>
                    <a:pt x="1689396" y="312736"/>
                  </a:lnTo>
                  <a:lnTo>
                    <a:pt x="1689396" y="316950"/>
                  </a:lnTo>
                  <a:lnTo>
                    <a:pt x="1689396" y="314828"/>
                  </a:lnTo>
                  <a:lnTo>
                    <a:pt x="1689396" y="319042"/>
                  </a:lnTo>
                  <a:lnTo>
                    <a:pt x="1689396" y="323285"/>
                  </a:lnTo>
                  <a:lnTo>
                    <a:pt x="1691408" y="321164"/>
                  </a:lnTo>
                  <a:lnTo>
                    <a:pt x="1691408" y="319042"/>
                  </a:lnTo>
                  <a:lnTo>
                    <a:pt x="1691408" y="321164"/>
                  </a:lnTo>
                  <a:lnTo>
                    <a:pt x="1691408" y="319042"/>
                  </a:lnTo>
                  <a:lnTo>
                    <a:pt x="1691408" y="323285"/>
                  </a:lnTo>
                  <a:lnTo>
                    <a:pt x="1691408" y="331713"/>
                  </a:lnTo>
                  <a:lnTo>
                    <a:pt x="1691408" y="335927"/>
                  </a:lnTo>
                  <a:lnTo>
                    <a:pt x="1693449" y="350778"/>
                  </a:lnTo>
                  <a:lnTo>
                    <a:pt x="1693449" y="348657"/>
                  </a:lnTo>
                  <a:lnTo>
                    <a:pt x="1693449" y="342262"/>
                  </a:lnTo>
                  <a:lnTo>
                    <a:pt x="1693449" y="346476"/>
                  </a:lnTo>
                  <a:lnTo>
                    <a:pt x="1695461" y="348657"/>
                  </a:lnTo>
                  <a:lnTo>
                    <a:pt x="1695461" y="346476"/>
                  </a:lnTo>
                  <a:lnTo>
                    <a:pt x="1695461" y="357114"/>
                  </a:lnTo>
                  <a:lnTo>
                    <a:pt x="1695461" y="359206"/>
                  </a:lnTo>
                  <a:lnTo>
                    <a:pt x="1695461" y="357114"/>
                  </a:lnTo>
                  <a:lnTo>
                    <a:pt x="1697501" y="361328"/>
                  </a:lnTo>
                  <a:lnTo>
                    <a:pt x="1697501" y="363449"/>
                  </a:lnTo>
                  <a:lnTo>
                    <a:pt x="1697501" y="367663"/>
                  </a:lnTo>
                  <a:lnTo>
                    <a:pt x="1697501" y="369755"/>
                  </a:lnTo>
                  <a:lnTo>
                    <a:pt x="1697501" y="367663"/>
                  </a:lnTo>
                  <a:lnTo>
                    <a:pt x="1699542" y="361328"/>
                  </a:lnTo>
                  <a:lnTo>
                    <a:pt x="1699542" y="365541"/>
                  </a:lnTo>
                  <a:lnTo>
                    <a:pt x="1699542" y="363449"/>
                  </a:lnTo>
                  <a:lnTo>
                    <a:pt x="1699542" y="365541"/>
                  </a:lnTo>
                  <a:lnTo>
                    <a:pt x="1699542" y="369755"/>
                  </a:lnTo>
                  <a:lnTo>
                    <a:pt x="1699542" y="367663"/>
                  </a:lnTo>
                  <a:lnTo>
                    <a:pt x="1699542" y="361328"/>
                  </a:lnTo>
                  <a:lnTo>
                    <a:pt x="1699542" y="363449"/>
                  </a:lnTo>
                  <a:lnTo>
                    <a:pt x="1699542" y="367663"/>
                  </a:lnTo>
                  <a:lnTo>
                    <a:pt x="1701554" y="365541"/>
                  </a:lnTo>
                  <a:lnTo>
                    <a:pt x="1701554" y="357114"/>
                  </a:lnTo>
                  <a:lnTo>
                    <a:pt x="1701554" y="359206"/>
                  </a:lnTo>
                  <a:lnTo>
                    <a:pt x="1703595" y="403584"/>
                  </a:lnTo>
                  <a:lnTo>
                    <a:pt x="1703595" y="414133"/>
                  </a:lnTo>
                  <a:lnTo>
                    <a:pt x="1703595" y="412041"/>
                  </a:lnTo>
                  <a:lnTo>
                    <a:pt x="1703595" y="409919"/>
                  </a:lnTo>
                  <a:lnTo>
                    <a:pt x="1703595" y="412041"/>
                  </a:lnTo>
                  <a:lnTo>
                    <a:pt x="1705607" y="412041"/>
                  </a:lnTo>
                  <a:lnTo>
                    <a:pt x="1705607" y="409919"/>
                  </a:lnTo>
                  <a:lnTo>
                    <a:pt x="1705607" y="412041"/>
                  </a:lnTo>
                  <a:lnTo>
                    <a:pt x="1705607" y="416255"/>
                  </a:lnTo>
                  <a:lnTo>
                    <a:pt x="1705607" y="414133"/>
                  </a:lnTo>
                  <a:lnTo>
                    <a:pt x="1705607" y="416255"/>
                  </a:lnTo>
                  <a:lnTo>
                    <a:pt x="1707648" y="433139"/>
                  </a:lnTo>
                  <a:lnTo>
                    <a:pt x="1707648" y="431018"/>
                  </a:lnTo>
                  <a:lnTo>
                    <a:pt x="1707648" y="428925"/>
                  </a:lnTo>
                  <a:lnTo>
                    <a:pt x="1707648" y="431018"/>
                  </a:lnTo>
                  <a:lnTo>
                    <a:pt x="1707648" y="428925"/>
                  </a:lnTo>
                  <a:lnTo>
                    <a:pt x="1707648" y="433139"/>
                  </a:lnTo>
                  <a:lnTo>
                    <a:pt x="1707648" y="435261"/>
                  </a:lnTo>
                  <a:lnTo>
                    <a:pt x="1709688" y="437353"/>
                  </a:lnTo>
                  <a:lnTo>
                    <a:pt x="1709688" y="433139"/>
                  </a:lnTo>
                  <a:lnTo>
                    <a:pt x="1709688" y="435261"/>
                  </a:lnTo>
                  <a:lnTo>
                    <a:pt x="1709688" y="445810"/>
                  </a:lnTo>
                  <a:lnTo>
                    <a:pt x="1711700" y="447902"/>
                  </a:lnTo>
                  <a:lnTo>
                    <a:pt x="1711700" y="450083"/>
                  </a:lnTo>
                  <a:lnTo>
                    <a:pt x="1711700" y="452205"/>
                  </a:lnTo>
                  <a:lnTo>
                    <a:pt x="1711700" y="450083"/>
                  </a:lnTo>
                  <a:lnTo>
                    <a:pt x="1711700" y="441567"/>
                  </a:lnTo>
                  <a:lnTo>
                    <a:pt x="1711700" y="445810"/>
                  </a:lnTo>
                  <a:lnTo>
                    <a:pt x="1713741" y="466968"/>
                  </a:lnTo>
                  <a:lnTo>
                    <a:pt x="1713741" y="464846"/>
                  </a:lnTo>
                  <a:lnTo>
                    <a:pt x="1713741" y="466968"/>
                  </a:lnTo>
                  <a:lnTo>
                    <a:pt x="1713741" y="492280"/>
                  </a:lnTo>
                  <a:lnTo>
                    <a:pt x="1715753" y="490188"/>
                  </a:lnTo>
                  <a:lnTo>
                    <a:pt x="1715753" y="488066"/>
                  </a:lnTo>
                  <a:lnTo>
                    <a:pt x="1715753" y="490188"/>
                  </a:lnTo>
                  <a:lnTo>
                    <a:pt x="1715753" y="488066"/>
                  </a:lnTo>
                  <a:lnTo>
                    <a:pt x="1715753" y="490188"/>
                  </a:lnTo>
                  <a:lnTo>
                    <a:pt x="1715753" y="500796"/>
                  </a:lnTo>
                  <a:lnTo>
                    <a:pt x="1715753" y="502918"/>
                  </a:lnTo>
                  <a:lnTo>
                    <a:pt x="1717794" y="507132"/>
                  </a:lnTo>
                  <a:lnTo>
                    <a:pt x="1717794" y="521895"/>
                  </a:lnTo>
                  <a:lnTo>
                    <a:pt x="1717794" y="519803"/>
                  </a:lnTo>
                  <a:lnTo>
                    <a:pt x="1717794" y="517681"/>
                  </a:lnTo>
                  <a:lnTo>
                    <a:pt x="1717794" y="515559"/>
                  </a:lnTo>
                  <a:lnTo>
                    <a:pt x="1717794" y="517681"/>
                  </a:lnTo>
                  <a:lnTo>
                    <a:pt x="1719806" y="521895"/>
                  </a:lnTo>
                  <a:lnTo>
                    <a:pt x="1719806" y="530352"/>
                  </a:lnTo>
                  <a:lnTo>
                    <a:pt x="1719806" y="532444"/>
                  </a:lnTo>
                  <a:lnTo>
                    <a:pt x="1721846" y="540901"/>
                  </a:lnTo>
                  <a:lnTo>
                    <a:pt x="1721846" y="542993"/>
                  </a:lnTo>
                  <a:lnTo>
                    <a:pt x="1721846" y="547237"/>
                  </a:lnTo>
                  <a:lnTo>
                    <a:pt x="1721846" y="542993"/>
                  </a:lnTo>
                  <a:lnTo>
                    <a:pt x="1721846" y="538780"/>
                  </a:lnTo>
                  <a:lnTo>
                    <a:pt x="1723887" y="538780"/>
                  </a:lnTo>
                  <a:lnTo>
                    <a:pt x="1723887" y="553631"/>
                  </a:lnTo>
                  <a:lnTo>
                    <a:pt x="1723887" y="551509"/>
                  </a:lnTo>
                  <a:lnTo>
                    <a:pt x="1725899" y="578943"/>
                  </a:lnTo>
                  <a:lnTo>
                    <a:pt x="1725899" y="581065"/>
                  </a:lnTo>
                  <a:lnTo>
                    <a:pt x="1727940" y="600130"/>
                  </a:lnTo>
                  <a:lnTo>
                    <a:pt x="1727940" y="602223"/>
                  </a:lnTo>
                  <a:lnTo>
                    <a:pt x="1727940" y="619107"/>
                  </a:lnTo>
                  <a:lnTo>
                    <a:pt x="1727940" y="616986"/>
                  </a:lnTo>
                  <a:lnTo>
                    <a:pt x="1727940" y="612772"/>
                  </a:lnTo>
                  <a:lnTo>
                    <a:pt x="1729952" y="608558"/>
                  </a:lnTo>
                  <a:lnTo>
                    <a:pt x="1729952" y="610680"/>
                  </a:lnTo>
                  <a:lnTo>
                    <a:pt x="1729952" y="612772"/>
                  </a:lnTo>
                  <a:lnTo>
                    <a:pt x="1729952" y="610680"/>
                  </a:lnTo>
                  <a:lnTo>
                    <a:pt x="1729952" y="612772"/>
                  </a:lnTo>
                  <a:lnTo>
                    <a:pt x="1731992" y="627535"/>
                  </a:lnTo>
                  <a:lnTo>
                    <a:pt x="1731992" y="625443"/>
                  </a:lnTo>
                  <a:lnTo>
                    <a:pt x="1731992" y="627535"/>
                  </a:lnTo>
                  <a:lnTo>
                    <a:pt x="1731992" y="629657"/>
                  </a:lnTo>
                  <a:lnTo>
                    <a:pt x="1731992" y="627535"/>
                  </a:lnTo>
                  <a:lnTo>
                    <a:pt x="1731992" y="629657"/>
                  </a:lnTo>
                  <a:lnTo>
                    <a:pt x="1731992" y="635992"/>
                  </a:lnTo>
                  <a:lnTo>
                    <a:pt x="1734033" y="638084"/>
                  </a:lnTo>
                  <a:lnTo>
                    <a:pt x="1734033" y="633870"/>
                  </a:lnTo>
                  <a:lnTo>
                    <a:pt x="1734033" y="629657"/>
                  </a:lnTo>
                  <a:lnTo>
                    <a:pt x="1734033" y="631778"/>
                  </a:lnTo>
                  <a:lnTo>
                    <a:pt x="1734033" y="648722"/>
                  </a:lnTo>
                  <a:lnTo>
                    <a:pt x="1736045" y="650844"/>
                  </a:lnTo>
                  <a:lnTo>
                    <a:pt x="1736045" y="655057"/>
                  </a:lnTo>
                  <a:lnTo>
                    <a:pt x="1736045" y="652936"/>
                  </a:lnTo>
                  <a:lnTo>
                    <a:pt x="1736045" y="648722"/>
                  </a:lnTo>
                  <a:lnTo>
                    <a:pt x="1736045" y="652936"/>
                  </a:lnTo>
                  <a:lnTo>
                    <a:pt x="1736045" y="665607"/>
                  </a:lnTo>
                  <a:lnTo>
                    <a:pt x="1738086" y="665607"/>
                  </a:lnTo>
                  <a:lnTo>
                    <a:pt x="1738086" y="667699"/>
                  </a:lnTo>
                  <a:lnTo>
                    <a:pt x="1738086" y="676156"/>
                  </a:lnTo>
                  <a:lnTo>
                    <a:pt x="1738086" y="674034"/>
                  </a:lnTo>
                  <a:lnTo>
                    <a:pt x="1738086" y="678248"/>
                  </a:lnTo>
                  <a:lnTo>
                    <a:pt x="1738086" y="701557"/>
                  </a:lnTo>
                  <a:lnTo>
                    <a:pt x="1740098" y="701557"/>
                  </a:lnTo>
                  <a:lnTo>
                    <a:pt x="1740098" y="697255"/>
                  </a:lnTo>
                  <a:lnTo>
                    <a:pt x="1740098" y="693041"/>
                  </a:lnTo>
                  <a:lnTo>
                    <a:pt x="1740098" y="701557"/>
                  </a:lnTo>
                  <a:lnTo>
                    <a:pt x="1742138" y="703649"/>
                  </a:lnTo>
                  <a:lnTo>
                    <a:pt x="1742138" y="714198"/>
                  </a:lnTo>
                  <a:lnTo>
                    <a:pt x="1742138" y="712106"/>
                  </a:lnTo>
                  <a:lnTo>
                    <a:pt x="1742138" y="709984"/>
                  </a:lnTo>
                  <a:lnTo>
                    <a:pt x="1742138" y="712106"/>
                  </a:lnTo>
                  <a:lnTo>
                    <a:pt x="1742138" y="709984"/>
                  </a:lnTo>
                  <a:lnTo>
                    <a:pt x="1742138" y="707863"/>
                  </a:lnTo>
                  <a:lnTo>
                    <a:pt x="1742138" y="709984"/>
                  </a:lnTo>
                  <a:lnTo>
                    <a:pt x="1744179" y="712106"/>
                  </a:lnTo>
                  <a:lnTo>
                    <a:pt x="1744179" y="714198"/>
                  </a:lnTo>
                  <a:lnTo>
                    <a:pt x="1744179" y="712106"/>
                  </a:lnTo>
                  <a:lnTo>
                    <a:pt x="1744179" y="714198"/>
                  </a:lnTo>
                  <a:lnTo>
                    <a:pt x="1744179" y="716320"/>
                  </a:lnTo>
                  <a:lnTo>
                    <a:pt x="1744179" y="714198"/>
                  </a:lnTo>
                  <a:lnTo>
                    <a:pt x="1744179" y="712106"/>
                  </a:lnTo>
                  <a:lnTo>
                    <a:pt x="1744179" y="714198"/>
                  </a:lnTo>
                  <a:lnTo>
                    <a:pt x="1746191" y="726869"/>
                  </a:lnTo>
                  <a:lnTo>
                    <a:pt x="1746191" y="724748"/>
                  </a:lnTo>
                  <a:lnTo>
                    <a:pt x="1746191" y="726869"/>
                  </a:lnTo>
                  <a:lnTo>
                    <a:pt x="1746191" y="728961"/>
                  </a:lnTo>
                  <a:lnTo>
                    <a:pt x="1746191" y="726869"/>
                  </a:lnTo>
                  <a:lnTo>
                    <a:pt x="1746191" y="720534"/>
                  </a:lnTo>
                  <a:lnTo>
                    <a:pt x="1748288" y="722655"/>
                  </a:lnTo>
                  <a:lnTo>
                    <a:pt x="1748288" y="737419"/>
                  </a:lnTo>
                  <a:lnTo>
                    <a:pt x="1750329" y="747968"/>
                  </a:lnTo>
                  <a:lnTo>
                    <a:pt x="1750329" y="745846"/>
                  </a:lnTo>
                  <a:lnTo>
                    <a:pt x="1750329" y="752241"/>
                  </a:lnTo>
                  <a:lnTo>
                    <a:pt x="1750329" y="760698"/>
                  </a:lnTo>
                  <a:lnTo>
                    <a:pt x="1750329" y="758576"/>
                  </a:lnTo>
                  <a:lnTo>
                    <a:pt x="1750329" y="760698"/>
                  </a:lnTo>
                  <a:lnTo>
                    <a:pt x="1750329" y="762790"/>
                  </a:lnTo>
                  <a:lnTo>
                    <a:pt x="1750329" y="760698"/>
                  </a:lnTo>
                  <a:lnTo>
                    <a:pt x="1750329" y="762790"/>
                  </a:lnTo>
                  <a:lnTo>
                    <a:pt x="1752341" y="773369"/>
                  </a:lnTo>
                  <a:lnTo>
                    <a:pt x="1752341" y="771247"/>
                  </a:lnTo>
                  <a:lnTo>
                    <a:pt x="1752341" y="773369"/>
                  </a:lnTo>
                  <a:lnTo>
                    <a:pt x="1752341" y="781796"/>
                  </a:lnTo>
                  <a:lnTo>
                    <a:pt x="1752341" y="779675"/>
                  </a:lnTo>
                  <a:lnTo>
                    <a:pt x="1752341" y="769125"/>
                  </a:lnTo>
                  <a:lnTo>
                    <a:pt x="1752341" y="771247"/>
                  </a:lnTo>
                  <a:lnTo>
                    <a:pt x="1754382" y="767033"/>
                  </a:lnTo>
                  <a:lnTo>
                    <a:pt x="1754382" y="760698"/>
                  </a:lnTo>
                  <a:lnTo>
                    <a:pt x="1754382" y="764911"/>
                  </a:lnTo>
                  <a:lnTo>
                    <a:pt x="1754382" y="762790"/>
                  </a:lnTo>
                  <a:lnTo>
                    <a:pt x="1756422" y="777582"/>
                  </a:lnTo>
                  <a:lnTo>
                    <a:pt x="1756422" y="775461"/>
                  </a:lnTo>
                  <a:lnTo>
                    <a:pt x="1756422" y="777582"/>
                  </a:lnTo>
                  <a:lnTo>
                    <a:pt x="1756422" y="781796"/>
                  </a:lnTo>
                  <a:lnTo>
                    <a:pt x="1758434" y="781796"/>
                  </a:lnTo>
                  <a:lnTo>
                    <a:pt x="1758434" y="779675"/>
                  </a:lnTo>
                  <a:lnTo>
                    <a:pt x="1758434" y="769125"/>
                  </a:lnTo>
                  <a:lnTo>
                    <a:pt x="1758434" y="783918"/>
                  </a:lnTo>
                  <a:lnTo>
                    <a:pt x="1760475" y="783918"/>
                  </a:lnTo>
                  <a:lnTo>
                    <a:pt x="1760475" y="786010"/>
                  </a:lnTo>
                  <a:lnTo>
                    <a:pt x="1760475" y="788132"/>
                  </a:lnTo>
                  <a:lnTo>
                    <a:pt x="1760475" y="786010"/>
                  </a:lnTo>
                  <a:lnTo>
                    <a:pt x="1760475" y="783918"/>
                  </a:lnTo>
                  <a:lnTo>
                    <a:pt x="1760475" y="786010"/>
                  </a:lnTo>
                  <a:lnTo>
                    <a:pt x="1760475" y="796559"/>
                  </a:lnTo>
                  <a:lnTo>
                    <a:pt x="1760475" y="794467"/>
                  </a:lnTo>
                  <a:lnTo>
                    <a:pt x="1760475" y="796559"/>
                  </a:lnTo>
                  <a:lnTo>
                    <a:pt x="1762487" y="792346"/>
                  </a:lnTo>
                  <a:lnTo>
                    <a:pt x="1762487" y="794467"/>
                  </a:lnTo>
                  <a:lnTo>
                    <a:pt x="1762487" y="798740"/>
                  </a:lnTo>
                  <a:lnTo>
                    <a:pt x="1762487" y="800862"/>
                  </a:lnTo>
                  <a:lnTo>
                    <a:pt x="1762487" y="813503"/>
                  </a:lnTo>
                  <a:lnTo>
                    <a:pt x="1764528" y="796559"/>
                  </a:lnTo>
                  <a:lnTo>
                    <a:pt x="1764528" y="798740"/>
                  </a:lnTo>
                  <a:lnTo>
                    <a:pt x="1764528" y="800862"/>
                  </a:lnTo>
                  <a:lnTo>
                    <a:pt x="1764528" y="798740"/>
                  </a:lnTo>
                  <a:lnTo>
                    <a:pt x="1764528" y="796559"/>
                  </a:lnTo>
                  <a:lnTo>
                    <a:pt x="1766568" y="796559"/>
                  </a:lnTo>
                  <a:lnTo>
                    <a:pt x="1766568" y="798740"/>
                  </a:lnTo>
                  <a:lnTo>
                    <a:pt x="1766568" y="800862"/>
                  </a:lnTo>
                  <a:lnTo>
                    <a:pt x="1766568" y="798740"/>
                  </a:lnTo>
                  <a:lnTo>
                    <a:pt x="1766568" y="794467"/>
                  </a:lnTo>
                  <a:lnTo>
                    <a:pt x="1768581" y="794467"/>
                  </a:lnTo>
                  <a:lnTo>
                    <a:pt x="1768581" y="796559"/>
                  </a:lnTo>
                  <a:lnTo>
                    <a:pt x="1768581" y="798740"/>
                  </a:lnTo>
                  <a:lnTo>
                    <a:pt x="1768581" y="796559"/>
                  </a:lnTo>
                  <a:lnTo>
                    <a:pt x="1768581" y="788132"/>
                  </a:lnTo>
                  <a:lnTo>
                    <a:pt x="1770621" y="802954"/>
                  </a:lnTo>
                  <a:lnTo>
                    <a:pt x="1770621" y="798740"/>
                  </a:lnTo>
                  <a:lnTo>
                    <a:pt x="1770621" y="800862"/>
                  </a:lnTo>
                  <a:lnTo>
                    <a:pt x="1770621" y="792346"/>
                  </a:lnTo>
                  <a:lnTo>
                    <a:pt x="1770621" y="796559"/>
                  </a:lnTo>
                  <a:lnTo>
                    <a:pt x="1772633" y="802954"/>
                  </a:lnTo>
                  <a:lnTo>
                    <a:pt x="1772633" y="800862"/>
                  </a:lnTo>
                  <a:lnTo>
                    <a:pt x="1772633" y="802954"/>
                  </a:lnTo>
                  <a:lnTo>
                    <a:pt x="1772633" y="807197"/>
                  </a:lnTo>
                  <a:lnTo>
                    <a:pt x="1774674" y="809289"/>
                  </a:lnTo>
                  <a:lnTo>
                    <a:pt x="1774674" y="819839"/>
                  </a:lnTo>
                  <a:lnTo>
                    <a:pt x="1774674" y="815625"/>
                  </a:lnTo>
                  <a:lnTo>
                    <a:pt x="1774674" y="813503"/>
                  </a:lnTo>
                  <a:lnTo>
                    <a:pt x="1774674" y="811411"/>
                  </a:lnTo>
                  <a:lnTo>
                    <a:pt x="1774674" y="809289"/>
                  </a:lnTo>
                  <a:lnTo>
                    <a:pt x="1774674" y="811411"/>
                  </a:lnTo>
                  <a:lnTo>
                    <a:pt x="1774674" y="813503"/>
                  </a:lnTo>
                  <a:lnTo>
                    <a:pt x="1776714" y="811411"/>
                  </a:lnTo>
                  <a:lnTo>
                    <a:pt x="1776714" y="805075"/>
                  </a:lnTo>
                  <a:lnTo>
                    <a:pt x="1776714" y="807197"/>
                  </a:lnTo>
                  <a:lnTo>
                    <a:pt x="1776714" y="809289"/>
                  </a:lnTo>
                  <a:lnTo>
                    <a:pt x="1776714" y="807197"/>
                  </a:lnTo>
                  <a:lnTo>
                    <a:pt x="1776714" y="794467"/>
                  </a:lnTo>
                  <a:lnTo>
                    <a:pt x="1778727" y="792346"/>
                  </a:lnTo>
                  <a:lnTo>
                    <a:pt x="1778727" y="783918"/>
                  </a:lnTo>
                  <a:lnTo>
                    <a:pt x="1778727" y="786010"/>
                  </a:lnTo>
                  <a:lnTo>
                    <a:pt x="1778727" y="788132"/>
                  </a:lnTo>
                  <a:lnTo>
                    <a:pt x="1778727" y="786010"/>
                  </a:lnTo>
                  <a:lnTo>
                    <a:pt x="1778727" y="783918"/>
                  </a:lnTo>
                  <a:lnTo>
                    <a:pt x="1778727" y="786010"/>
                  </a:lnTo>
                  <a:lnTo>
                    <a:pt x="1780767" y="798740"/>
                  </a:lnTo>
                  <a:lnTo>
                    <a:pt x="1780767" y="796559"/>
                  </a:lnTo>
                  <a:lnTo>
                    <a:pt x="1780767" y="798740"/>
                  </a:lnTo>
                  <a:lnTo>
                    <a:pt x="1782779" y="798740"/>
                  </a:lnTo>
                  <a:lnTo>
                    <a:pt x="1782779" y="794467"/>
                  </a:lnTo>
                  <a:lnTo>
                    <a:pt x="1782779" y="783918"/>
                  </a:lnTo>
                  <a:lnTo>
                    <a:pt x="1782779" y="786010"/>
                  </a:lnTo>
                  <a:lnTo>
                    <a:pt x="1782779" y="792346"/>
                  </a:lnTo>
                  <a:lnTo>
                    <a:pt x="1784820" y="790224"/>
                  </a:lnTo>
                  <a:lnTo>
                    <a:pt x="1784820" y="792346"/>
                  </a:lnTo>
                  <a:lnTo>
                    <a:pt x="1784820" y="794467"/>
                  </a:lnTo>
                  <a:lnTo>
                    <a:pt x="1784820" y="805075"/>
                  </a:lnTo>
                  <a:lnTo>
                    <a:pt x="1784820" y="802954"/>
                  </a:lnTo>
                  <a:lnTo>
                    <a:pt x="1786832" y="790224"/>
                  </a:lnTo>
                  <a:lnTo>
                    <a:pt x="1786832" y="792346"/>
                  </a:lnTo>
                  <a:lnTo>
                    <a:pt x="1786832" y="790224"/>
                  </a:lnTo>
                  <a:lnTo>
                    <a:pt x="1786832" y="792346"/>
                  </a:lnTo>
                  <a:lnTo>
                    <a:pt x="1786832" y="794467"/>
                  </a:lnTo>
                  <a:lnTo>
                    <a:pt x="1786832" y="792346"/>
                  </a:lnTo>
                  <a:lnTo>
                    <a:pt x="1788873" y="773369"/>
                  </a:lnTo>
                  <a:lnTo>
                    <a:pt x="1788873" y="775461"/>
                  </a:lnTo>
                  <a:lnTo>
                    <a:pt x="1788873" y="773369"/>
                  </a:lnTo>
                  <a:lnTo>
                    <a:pt x="1790913" y="769125"/>
                  </a:lnTo>
                  <a:lnTo>
                    <a:pt x="1790913" y="767033"/>
                  </a:lnTo>
                  <a:lnTo>
                    <a:pt x="1790913" y="769125"/>
                  </a:lnTo>
                  <a:lnTo>
                    <a:pt x="1790913" y="771247"/>
                  </a:lnTo>
                  <a:lnTo>
                    <a:pt x="1790913" y="773369"/>
                  </a:lnTo>
                  <a:lnTo>
                    <a:pt x="1790913" y="771247"/>
                  </a:lnTo>
                  <a:lnTo>
                    <a:pt x="1792925" y="764911"/>
                  </a:lnTo>
                  <a:lnTo>
                    <a:pt x="1792925" y="767033"/>
                  </a:lnTo>
                  <a:lnTo>
                    <a:pt x="1792925" y="769125"/>
                  </a:lnTo>
                  <a:lnTo>
                    <a:pt x="1792925" y="764911"/>
                  </a:lnTo>
                  <a:lnTo>
                    <a:pt x="1792925" y="756484"/>
                  </a:lnTo>
                  <a:lnTo>
                    <a:pt x="1794966" y="771247"/>
                  </a:lnTo>
                  <a:lnTo>
                    <a:pt x="1794966" y="769125"/>
                  </a:lnTo>
                  <a:lnTo>
                    <a:pt x="1794966" y="767033"/>
                  </a:lnTo>
                  <a:lnTo>
                    <a:pt x="1794966" y="764911"/>
                  </a:lnTo>
                  <a:lnTo>
                    <a:pt x="1794966" y="762790"/>
                  </a:lnTo>
                  <a:lnTo>
                    <a:pt x="1794966" y="767033"/>
                  </a:lnTo>
                  <a:lnTo>
                    <a:pt x="1796978" y="771247"/>
                  </a:lnTo>
                  <a:lnTo>
                    <a:pt x="1796978" y="769125"/>
                  </a:lnTo>
                  <a:lnTo>
                    <a:pt x="1796978" y="767033"/>
                  </a:lnTo>
                  <a:lnTo>
                    <a:pt x="1796978" y="764911"/>
                  </a:lnTo>
                  <a:lnTo>
                    <a:pt x="1796978" y="769125"/>
                  </a:lnTo>
                  <a:lnTo>
                    <a:pt x="1796978" y="767033"/>
                  </a:lnTo>
                  <a:lnTo>
                    <a:pt x="1796978" y="764911"/>
                  </a:lnTo>
                  <a:lnTo>
                    <a:pt x="1799019" y="767033"/>
                  </a:lnTo>
                  <a:lnTo>
                    <a:pt x="1799019" y="773369"/>
                  </a:lnTo>
                  <a:lnTo>
                    <a:pt x="1799019" y="771247"/>
                  </a:lnTo>
                  <a:lnTo>
                    <a:pt x="1799019" y="754362"/>
                  </a:lnTo>
                  <a:lnTo>
                    <a:pt x="1801059" y="743754"/>
                  </a:lnTo>
                  <a:lnTo>
                    <a:pt x="1801059" y="741632"/>
                  </a:lnTo>
                  <a:lnTo>
                    <a:pt x="1801059" y="739511"/>
                  </a:lnTo>
                  <a:lnTo>
                    <a:pt x="1801059" y="737419"/>
                  </a:lnTo>
                  <a:lnTo>
                    <a:pt x="1801059" y="733205"/>
                  </a:lnTo>
                  <a:lnTo>
                    <a:pt x="1803071" y="735297"/>
                  </a:lnTo>
                  <a:lnTo>
                    <a:pt x="1803071" y="733205"/>
                  </a:lnTo>
                  <a:lnTo>
                    <a:pt x="1803071" y="728961"/>
                  </a:lnTo>
                  <a:lnTo>
                    <a:pt x="1803071" y="731083"/>
                  </a:lnTo>
                  <a:lnTo>
                    <a:pt x="1803071" y="735297"/>
                  </a:lnTo>
                  <a:lnTo>
                    <a:pt x="1803071" y="733205"/>
                  </a:lnTo>
                  <a:lnTo>
                    <a:pt x="1803071" y="728961"/>
                  </a:lnTo>
                  <a:lnTo>
                    <a:pt x="1803071" y="731083"/>
                  </a:lnTo>
                  <a:lnTo>
                    <a:pt x="1805112" y="731083"/>
                  </a:lnTo>
                  <a:lnTo>
                    <a:pt x="1805112" y="739511"/>
                  </a:lnTo>
                  <a:lnTo>
                    <a:pt x="1805112" y="745846"/>
                  </a:lnTo>
                  <a:lnTo>
                    <a:pt x="1805112" y="743754"/>
                  </a:lnTo>
                  <a:lnTo>
                    <a:pt x="1805112" y="739511"/>
                  </a:lnTo>
                  <a:lnTo>
                    <a:pt x="1805112" y="741632"/>
                  </a:lnTo>
                  <a:lnTo>
                    <a:pt x="1807124" y="733205"/>
                  </a:lnTo>
                  <a:lnTo>
                    <a:pt x="1807124" y="728961"/>
                  </a:lnTo>
                  <a:lnTo>
                    <a:pt x="1807124" y="731083"/>
                  </a:lnTo>
                  <a:lnTo>
                    <a:pt x="1807124" y="728961"/>
                  </a:lnTo>
                  <a:lnTo>
                    <a:pt x="1807124" y="724748"/>
                  </a:lnTo>
                  <a:lnTo>
                    <a:pt x="1807124" y="726869"/>
                  </a:lnTo>
                  <a:lnTo>
                    <a:pt x="1807124" y="728961"/>
                  </a:lnTo>
                  <a:lnTo>
                    <a:pt x="1809165" y="728961"/>
                  </a:lnTo>
                  <a:lnTo>
                    <a:pt x="1809165" y="726869"/>
                  </a:lnTo>
                  <a:lnTo>
                    <a:pt x="1809165" y="728961"/>
                  </a:lnTo>
                  <a:lnTo>
                    <a:pt x="1809165" y="726869"/>
                  </a:lnTo>
                  <a:lnTo>
                    <a:pt x="1809165" y="728961"/>
                  </a:lnTo>
                  <a:lnTo>
                    <a:pt x="1809165" y="741632"/>
                  </a:lnTo>
                  <a:lnTo>
                    <a:pt x="1809165" y="737419"/>
                  </a:lnTo>
                  <a:lnTo>
                    <a:pt x="1811205" y="718412"/>
                  </a:lnTo>
                  <a:lnTo>
                    <a:pt x="1811205" y="716320"/>
                  </a:lnTo>
                  <a:lnTo>
                    <a:pt x="1811205" y="714198"/>
                  </a:lnTo>
                  <a:lnTo>
                    <a:pt x="1813217" y="707863"/>
                  </a:lnTo>
                  <a:lnTo>
                    <a:pt x="1813217" y="705771"/>
                  </a:lnTo>
                  <a:lnTo>
                    <a:pt x="1813217" y="703649"/>
                  </a:lnTo>
                  <a:lnTo>
                    <a:pt x="1813217" y="701557"/>
                  </a:lnTo>
                  <a:lnTo>
                    <a:pt x="1813217" y="697255"/>
                  </a:lnTo>
                  <a:lnTo>
                    <a:pt x="1813217" y="699435"/>
                  </a:lnTo>
                  <a:lnTo>
                    <a:pt x="1813217" y="697255"/>
                  </a:lnTo>
                  <a:lnTo>
                    <a:pt x="1815258" y="695133"/>
                  </a:lnTo>
                  <a:lnTo>
                    <a:pt x="1815258" y="690919"/>
                  </a:lnTo>
                  <a:lnTo>
                    <a:pt x="1815258" y="695133"/>
                  </a:lnTo>
                  <a:lnTo>
                    <a:pt x="1815258" y="701557"/>
                  </a:lnTo>
                  <a:lnTo>
                    <a:pt x="1815258" y="699435"/>
                  </a:lnTo>
                  <a:lnTo>
                    <a:pt x="1817270" y="695133"/>
                  </a:lnTo>
                  <a:lnTo>
                    <a:pt x="1817270" y="697255"/>
                  </a:lnTo>
                  <a:lnTo>
                    <a:pt x="1817270" y="699435"/>
                  </a:lnTo>
                  <a:lnTo>
                    <a:pt x="1817270" y="697255"/>
                  </a:lnTo>
                  <a:lnTo>
                    <a:pt x="1817270" y="688797"/>
                  </a:lnTo>
                  <a:lnTo>
                    <a:pt x="1817270" y="690919"/>
                  </a:lnTo>
                  <a:lnTo>
                    <a:pt x="1819311" y="690919"/>
                  </a:lnTo>
                  <a:lnTo>
                    <a:pt x="1819311" y="697255"/>
                  </a:lnTo>
                  <a:lnTo>
                    <a:pt x="1819311" y="695133"/>
                  </a:lnTo>
                  <a:lnTo>
                    <a:pt x="1819311" y="690919"/>
                  </a:lnTo>
                  <a:lnTo>
                    <a:pt x="1819311" y="688798"/>
                  </a:lnTo>
                  <a:lnTo>
                    <a:pt x="1819311" y="690919"/>
                  </a:lnTo>
                  <a:lnTo>
                    <a:pt x="1821351" y="697255"/>
                  </a:lnTo>
                  <a:lnTo>
                    <a:pt x="1821351" y="680370"/>
                  </a:lnTo>
                  <a:lnTo>
                    <a:pt x="1821351" y="682492"/>
                  </a:lnTo>
                  <a:lnTo>
                    <a:pt x="1821351" y="680370"/>
                  </a:lnTo>
                  <a:lnTo>
                    <a:pt x="1823364" y="676156"/>
                  </a:lnTo>
                  <a:lnTo>
                    <a:pt x="1823364" y="678248"/>
                  </a:lnTo>
                  <a:lnTo>
                    <a:pt x="1823364" y="680370"/>
                  </a:lnTo>
                  <a:lnTo>
                    <a:pt x="1823364" y="663485"/>
                  </a:lnTo>
                  <a:lnTo>
                    <a:pt x="1825404" y="652936"/>
                  </a:lnTo>
                  <a:lnTo>
                    <a:pt x="1825404" y="648722"/>
                  </a:lnTo>
                  <a:lnTo>
                    <a:pt x="1825404" y="650844"/>
                  </a:lnTo>
                  <a:lnTo>
                    <a:pt x="1825404" y="646541"/>
                  </a:lnTo>
                  <a:lnTo>
                    <a:pt x="1825404" y="644420"/>
                  </a:lnTo>
                  <a:lnTo>
                    <a:pt x="1825404" y="646541"/>
                  </a:lnTo>
                  <a:lnTo>
                    <a:pt x="1827416" y="646541"/>
                  </a:lnTo>
                  <a:lnTo>
                    <a:pt x="1827416" y="648722"/>
                  </a:lnTo>
                  <a:lnTo>
                    <a:pt x="1827416" y="646541"/>
                  </a:lnTo>
                  <a:lnTo>
                    <a:pt x="1827416" y="648722"/>
                  </a:lnTo>
                  <a:lnTo>
                    <a:pt x="1827416" y="650844"/>
                  </a:lnTo>
                  <a:lnTo>
                    <a:pt x="1827416" y="644420"/>
                  </a:lnTo>
                  <a:lnTo>
                    <a:pt x="1829457" y="644420"/>
                  </a:lnTo>
                  <a:lnTo>
                    <a:pt x="1829457" y="646541"/>
                  </a:lnTo>
                  <a:lnTo>
                    <a:pt x="1829457" y="650844"/>
                  </a:lnTo>
                  <a:lnTo>
                    <a:pt x="1829457" y="648722"/>
                  </a:lnTo>
                  <a:lnTo>
                    <a:pt x="1829457" y="650844"/>
                  </a:lnTo>
                  <a:lnTo>
                    <a:pt x="1829457" y="655057"/>
                  </a:lnTo>
                  <a:lnTo>
                    <a:pt x="1829457" y="644420"/>
                  </a:lnTo>
                  <a:lnTo>
                    <a:pt x="1829457" y="646541"/>
                  </a:lnTo>
                  <a:lnTo>
                    <a:pt x="1831497" y="623321"/>
                  </a:lnTo>
                  <a:lnTo>
                    <a:pt x="1831497" y="625443"/>
                  </a:lnTo>
                  <a:lnTo>
                    <a:pt x="1833510" y="627535"/>
                  </a:lnTo>
                  <a:lnTo>
                    <a:pt x="1833510" y="625443"/>
                  </a:lnTo>
                  <a:lnTo>
                    <a:pt x="1833510" y="623321"/>
                  </a:lnTo>
                  <a:lnTo>
                    <a:pt x="1833510" y="625443"/>
                  </a:lnTo>
                  <a:lnTo>
                    <a:pt x="1833510" y="635992"/>
                  </a:lnTo>
                  <a:lnTo>
                    <a:pt x="1833510" y="633870"/>
                  </a:lnTo>
                  <a:lnTo>
                    <a:pt x="1835550" y="606436"/>
                  </a:lnTo>
                  <a:lnTo>
                    <a:pt x="1835550" y="602223"/>
                  </a:lnTo>
                  <a:lnTo>
                    <a:pt x="1837562" y="589493"/>
                  </a:lnTo>
                  <a:lnTo>
                    <a:pt x="1837562" y="591614"/>
                  </a:lnTo>
                  <a:lnTo>
                    <a:pt x="1837562" y="589493"/>
                  </a:lnTo>
                  <a:lnTo>
                    <a:pt x="1837562" y="591614"/>
                  </a:lnTo>
                  <a:lnTo>
                    <a:pt x="1837562" y="587371"/>
                  </a:lnTo>
                  <a:lnTo>
                    <a:pt x="1839603" y="587371"/>
                  </a:lnTo>
                  <a:lnTo>
                    <a:pt x="1839603" y="583157"/>
                  </a:lnTo>
                  <a:lnTo>
                    <a:pt x="1839603" y="585279"/>
                  </a:lnTo>
                  <a:lnTo>
                    <a:pt x="1839603" y="587371"/>
                  </a:lnTo>
                  <a:lnTo>
                    <a:pt x="1839603" y="591614"/>
                  </a:lnTo>
                  <a:lnTo>
                    <a:pt x="1839603" y="589493"/>
                  </a:lnTo>
                  <a:lnTo>
                    <a:pt x="1841615" y="583157"/>
                  </a:lnTo>
                  <a:lnTo>
                    <a:pt x="1841615" y="585279"/>
                  </a:lnTo>
                  <a:lnTo>
                    <a:pt x="1841615" y="583157"/>
                  </a:lnTo>
                  <a:lnTo>
                    <a:pt x="1841615" y="574730"/>
                  </a:lnTo>
                  <a:lnTo>
                    <a:pt x="1841615" y="572608"/>
                  </a:lnTo>
                  <a:lnTo>
                    <a:pt x="1843741" y="568394"/>
                  </a:lnTo>
                  <a:lnTo>
                    <a:pt x="1843741" y="570516"/>
                  </a:lnTo>
                  <a:lnTo>
                    <a:pt x="1843741" y="572608"/>
                  </a:lnTo>
                  <a:lnTo>
                    <a:pt x="1843741" y="570516"/>
                  </a:lnTo>
                  <a:lnTo>
                    <a:pt x="1843741" y="562059"/>
                  </a:lnTo>
                  <a:lnTo>
                    <a:pt x="1845753" y="568394"/>
                  </a:lnTo>
                  <a:lnTo>
                    <a:pt x="1845753" y="566273"/>
                  </a:lnTo>
                  <a:lnTo>
                    <a:pt x="1845753" y="540901"/>
                  </a:lnTo>
                  <a:lnTo>
                    <a:pt x="1845753" y="542993"/>
                  </a:lnTo>
                  <a:lnTo>
                    <a:pt x="1845753" y="538780"/>
                  </a:lnTo>
                  <a:lnTo>
                    <a:pt x="1847793" y="534566"/>
                  </a:lnTo>
                  <a:lnTo>
                    <a:pt x="1847793" y="536658"/>
                  </a:lnTo>
                  <a:lnTo>
                    <a:pt x="1847793" y="534566"/>
                  </a:lnTo>
                  <a:lnTo>
                    <a:pt x="1847793" y="519803"/>
                  </a:lnTo>
                  <a:lnTo>
                    <a:pt x="1847793" y="521895"/>
                  </a:lnTo>
                  <a:lnTo>
                    <a:pt x="1847793" y="519803"/>
                  </a:lnTo>
                  <a:lnTo>
                    <a:pt x="1849806" y="511346"/>
                  </a:lnTo>
                  <a:lnTo>
                    <a:pt x="1849806" y="513467"/>
                  </a:lnTo>
                  <a:lnTo>
                    <a:pt x="1849806" y="511346"/>
                  </a:lnTo>
                  <a:lnTo>
                    <a:pt x="1849806" y="505010"/>
                  </a:lnTo>
                  <a:lnTo>
                    <a:pt x="1849806" y="507132"/>
                  </a:lnTo>
                  <a:lnTo>
                    <a:pt x="1849806" y="509253"/>
                  </a:lnTo>
                  <a:lnTo>
                    <a:pt x="1851846" y="513467"/>
                  </a:lnTo>
                  <a:lnTo>
                    <a:pt x="1851846" y="511346"/>
                  </a:lnTo>
                  <a:lnTo>
                    <a:pt x="1851846" y="509253"/>
                  </a:lnTo>
                  <a:lnTo>
                    <a:pt x="1851846" y="500796"/>
                  </a:lnTo>
                  <a:lnTo>
                    <a:pt x="1853887" y="500796"/>
                  </a:lnTo>
                  <a:lnTo>
                    <a:pt x="1853887" y="498704"/>
                  </a:lnTo>
                  <a:lnTo>
                    <a:pt x="1853887" y="500796"/>
                  </a:lnTo>
                  <a:lnTo>
                    <a:pt x="1853887" y="498704"/>
                  </a:lnTo>
                  <a:lnTo>
                    <a:pt x="1853887" y="485974"/>
                  </a:lnTo>
                  <a:lnTo>
                    <a:pt x="1855899" y="483853"/>
                  </a:lnTo>
                  <a:lnTo>
                    <a:pt x="1855899" y="479639"/>
                  </a:lnTo>
                  <a:lnTo>
                    <a:pt x="1855899" y="481731"/>
                  </a:lnTo>
                  <a:lnTo>
                    <a:pt x="1855899" y="483853"/>
                  </a:lnTo>
                  <a:lnTo>
                    <a:pt x="1855899" y="481731"/>
                  </a:lnTo>
                  <a:lnTo>
                    <a:pt x="1855899" y="458540"/>
                  </a:lnTo>
                  <a:lnTo>
                    <a:pt x="1855899" y="460632"/>
                  </a:lnTo>
                  <a:lnTo>
                    <a:pt x="1857939" y="460632"/>
                  </a:lnTo>
                  <a:lnTo>
                    <a:pt x="1857939" y="456418"/>
                  </a:lnTo>
                  <a:lnTo>
                    <a:pt x="1857939" y="458540"/>
                  </a:lnTo>
                  <a:lnTo>
                    <a:pt x="1857939" y="462754"/>
                  </a:lnTo>
                  <a:lnTo>
                    <a:pt x="1859952" y="435261"/>
                  </a:lnTo>
                  <a:lnTo>
                    <a:pt x="1859952" y="416255"/>
                  </a:lnTo>
                  <a:lnTo>
                    <a:pt x="1861992" y="420468"/>
                  </a:lnTo>
                  <a:lnTo>
                    <a:pt x="1861992" y="426804"/>
                  </a:lnTo>
                  <a:lnTo>
                    <a:pt x="1861992" y="424712"/>
                  </a:lnTo>
                  <a:lnTo>
                    <a:pt x="1861992" y="422590"/>
                  </a:lnTo>
                  <a:lnTo>
                    <a:pt x="1864004" y="422590"/>
                  </a:lnTo>
                  <a:lnTo>
                    <a:pt x="1864004" y="422590"/>
                  </a:lnTo>
                  <a:lnTo>
                    <a:pt x="1864004" y="414133"/>
                  </a:lnTo>
                  <a:lnTo>
                    <a:pt x="1864004" y="418376"/>
                  </a:lnTo>
                  <a:lnTo>
                    <a:pt x="1864004" y="416255"/>
                  </a:lnTo>
                  <a:lnTo>
                    <a:pt x="1866045" y="397189"/>
                  </a:lnTo>
                  <a:lnTo>
                    <a:pt x="1866045" y="399370"/>
                  </a:lnTo>
                  <a:lnTo>
                    <a:pt x="1866045" y="397189"/>
                  </a:lnTo>
                  <a:lnTo>
                    <a:pt x="1868085" y="384548"/>
                  </a:lnTo>
                  <a:lnTo>
                    <a:pt x="1868085" y="386640"/>
                  </a:lnTo>
                  <a:lnTo>
                    <a:pt x="1868085" y="384548"/>
                  </a:lnTo>
                  <a:lnTo>
                    <a:pt x="1868085" y="376091"/>
                  </a:lnTo>
                  <a:lnTo>
                    <a:pt x="1868085" y="382426"/>
                  </a:lnTo>
                  <a:lnTo>
                    <a:pt x="1870098" y="380304"/>
                  </a:lnTo>
                  <a:lnTo>
                    <a:pt x="1870098" y="352870"/>
                  </a:lnTo>
                  <a:lnTo>
                    <a:pt x="1870098" y="350778"/>
                  </a:lnTo>
                  <a:lnTo>
                    <a:pt x="1872138" y="346476"/>
                  </a:lnTo>
                  <a:lnTo>
                    <a:pt x="1872138" y="348657"/>
                  </a:lnTo>
                  <a:lnTo>
                    <a:pt x="1872138" y="346476"/>
                  </a:lnTo>
                  <a:lnTo>
                    <a:pt x="1872138" y="338048"/>
                  </a:lnTo>
                  <a:lnTo>
                    <a:pt x="1872138" y="340141"/>
                  </a:lnTo>
                  <a:lnTo>
                    <a:pt x="1872138" y="338048"/>
                  </a:lnTo>
                  <a:lnTo>
                    <a:pt x="1872138" y="342262"/>
                  </a:lnTo>
                  <a:lnTo>
                    <a:pt x="1872138" y="340141"/>
                  </a:lnTo>
                  <a:lnTo>
                    <a:pt x="1874150" y="335927"/>
                  </a:lnTo>
                  <a:lnTo>
                    <a:pt x="1874150" y="338048"/>
                  </a:lnTo>
                  <a:lnTo>
                    <a:pt x="1874150" y="335927"/>
                  </a:lnTo>
                  <a:lnTo>
                    <a:pt x="1874150" y="329591"/>
                  </a:lnTo>
                  <a:lnTo>
                    <a:pt x="1874150" y="333835"/>
                  </a:lnTo>
                  <a:lnTo>
                    <a:pt x="1874150" y="338048"/>
                  </a:lnTo>
                  <a:lnTo>
                    <a:pt x="1876191" y="335927"/>
                  </a:lnTo>
                  <a:lnTo>
                    <a:pt x="1876191" y="338048"/>
                  </a:lnTo>
                  <a:lnTo>
                    <a:pt x="1876191" y="333835"/>
                  </a:lnTo>
                  <a:lnTo>
                    <a:pt x="1876191" y="329591"/>
                  </a:lnTo>
                  <a:lnTo>
                    <a:pt x="1876191" y="321164"/>
                  </a:lnTo>
                  <a:lnTo>
                    <a:pt x="1878232" y="321164"/>
                  </a:lnTo>
                  <a:lnTo>
                    <a:pt x="1878232" y="319042"/>
                  </a:lnTo>
                  <a:lnTo>
                    <a:pt x="1878232" y="310614"/>
                  </a:lnTo>
                  <a:lnTo>
                    <a:pt x="1878232" y="306401"/>
                  </a:lnTo>
                  <a:lnTo>
                    <a:pt x="1878232" y="302187"/>
                  </a:lnTo>
                  <a:lnTo>
                    <a:pt x="1880244" y="297884"/>
                  </a:lnTo>
                  <a:lnTo>
                    <a:pt x="1880244" y="300065"/>
                  </a:lnTo>
                  <a:lnTo>
                    <a:pt x="1880244" y="304279"/>
                  </a:lnTo>
                  <a:lnTo>
                    <a:pt x="1880244" y="302187"/>
                  </a:lnTo>
                  <a:lnTo>
                    <a:pt x="1880244" y="276786"/>
                  </a:lnTo>
                  <a:lnTo>
                    <a:pt x="1882284" y="281000"/>
                  </a:lnTo>
                  <a:lnTo>
                    <a:pt x="1882284" y="283121"/>
                  </a:lnTo>
                  <a:lnTo>
                    <a:pt x="1882284" y="278878"/>
                  </a:lnTo>
                  <a:lnTo>
                    <a:pt x="1882284" y="281000"/>
                  </a:lnTo>
                  <a:lnTo>
                    <a:pt x="1882284" y="283121"/>
                  </a:lnTo>
                  <a:lnTo>
                    <a:pt x="1882284" y="281000"/>
                  </a:lnTo>
                  <a:lnTo>
                    <a:pt x="1882284" y="278878"/>
                  </a:lnTo>
                  <a:lnTo>
                    <a:pt x="1882284" y="274664"/>
                  </a:lnTo>
                  <a:lnTo>
                    <a:pt x="1884296" y="276786"/>
                  </a:lnTo>
                  <a:lnTo>
                    <a:pt x="1884296" y="274664"/>
                  </a:lnTo>
                  <a:lnTo>
                    <a:pt x="1884296" y="266237"/>
                  </a:lnTo>
                  <a:lnTo>
                    <a:pt x="1884296" y="264115"/>
                  </a:lnTo>
                  <a:lnTo>
                    <a:pt x="1884296" y="253566"/>
                  </a:lnTo>
                  <a:lnTo>
                    <a:pt x="1886337" y="253566"/>
                  </a:lnTo>
                  <a:lnTo>
                    <a:pt x="1886337" y="270450"/>
                  </a:lnTo>
                  <a:lnTo>
                    <a:pt x="1886337" y="268329"/>
                  </a:lnTo>
                  <a:lnTo>
                    <a:pt x="1888378" y="268329"/>
                  </a:lnTo>
                  <a:lnTo>
                    <a:pt x="1888378" y="266237"/>
                  </a:lnTo>
                  <a:lnTo>
                    <a:pt x="1888378" y="264115"/>
                  </a:lnTo>
                  <a:lnTo>
                    <a:pt x="1888378" y="266237"/>
                  </a:lnTo>
                  <a:lnTo>
                    <a:pt x="1888378" y="262023"/>
                  </a:lnTo>
                  <a:lnTo>
                    <a:pt x="1888378" y="257780"/>
                  </a:lnTo>
                  <a:lnTo>
                    <a:pt x="1890390" y="253566"/>
                  </a:lnTo>
                  <a:lnTo>
                    <a:pt x="1890390" y="242957"/>
                  </a:lnTo>
                  <a:lnTo>
                    <a:pt x="1890390" y="245050"/>
                  </a:lnTo>
                  <a:lnTo>
                    <a:pt x="1890390" y="242957"/>
                  </a:lnTo>
                  <a:lnTo>
                    <a:pt x="1892430" y="230287"/>
                  </a:lnTo>
                  <a:lnTo>
                    <a:pt x="1892430" y="234500"/>
                  </a:lnTo>
                  <a:lnTo>
                    <a:pt x="1892430" y="232408"/>
                  </a:lnTo>
                  <a:lnTo>
                    <a:pt x="1892430" y="228165"/>
                  </a:lnTo>
                  <a:lnTo>
                    <a:pt x="1892430" y="230287"/>
                  </a:lnTo>
                  <a:lnTo>
                    <a:pt x="1892430" y="236622"/>
                  </a:lnTo>
                  <a:lnTo>
                    <a:pt x="1894443" y="234500"/>
                  </a:lnTo>
                  <a:lnTo>
                    <a:pt x="1894443" y="221859"/>
                  </a:lnTo>
                  <a:lnTo>
                    <a:pt x="1894443" y="223951"/>
                  </a:lnTo>
                  <a:lnTo>
                    <a:pt x="1894443" y="219737"/>
                  </a:lnTo>
                  <a:lnTo>
                    <a:pt x="1894443" y="217616"/>
                  </a:lnTo>
                  <a:lnTo>
                    <a:pt x="1894443" y="219737"/>
                  </a:lnTo>
                  <a:lnTo>
                    <a:pt x="1896483" y="219737"/>
                  </a:lnTo>
                  <a:lnTo>
                    <a:pt x="1896483" y="217616"/>
                  </a:lnTo>
                  <a:lnTo>
                    <a:pt x="1896483" y="213402"/>
                  </a:lnTo>
                  <a:lnTo>
                    <a:pt x="1896483" y="215523"/>
                  </a:lnTo>
                  <a:lnTo>
                    <a:pt x="1896483" y="230287"/>
                  </a:lnTo>
                  <a:lnTo>
                    <a:pt x="1896483" y="226073"/>
                  </a:lnTo>
                  <a:lnTo>
                    <a:pt x="1898524" y="226073"/>
                  </a:lnTo>
                  <a:lnTo>
                    <a:pt x="1898524" y="228165"/>
                  </a:lnTo>
                  <a:lnTo>
                    <a:pt x="1898524" y="226073"/>
                  </a:lnTo>
                  <a:lnTo>
                    <a:pt x="1898524" y="223951"/>
                  </a:lnTo>
                  <a:lnTo>
                    <a:pt x="1898524" y="228165"/>
                  </a:lnTo>
                  <a:lnTo>
                    <a:pt x="1898524" y="230287"/>
                  </a:lnTo>
                  <a:lnTo>
                    <a:pt x="1900536" y="226073"/>
                  </a:lnTo>
                  <a:lnTo>
                    <a:pt x="1900536" y="228165"/>
                  </a:lnTo>
                  <a:lnTo>
                    <a:pt x="1900536" y="221859"/>
                  </a:lnTo>
                  <a:lnTo>
                    <a:pt x="1900536" y="223951"/>
                  </a:lnTo>
                  <a:lnTo>
                    <a:pt x="1900536" y="217616"/>
                  </a:lnTo>
                  <a:lnTo>
                    <a:pt x="1900536" y="215523"/>
                  </a:lnTo>
                  <a:lnTo>
                    <a:pt x="1902576" y="217616"/>
                  </a:lnTo>
                  <a:lnTo>
                    <a:pt x="1902576" y="215523"/>
                  </a:lnTo>
                  <a:lnTo>
                    <a:pt x="1902576" y="204974"/>
                  </a:lnTo>
                  <a:lnTo>
                    <a:pt x="1904589" y="207066"/>
                  </a:lnTo>
                  <a:lnTo>
                    <a:pt x="1904589" y="215523"/>
                  </a:lnTo>
                  <a:lnTo>
                    <a:pt x="1904589" y="213402"/>
                  </a:lnTo>
                  <a:lnTo>
                    <a:pt x="1904589" y="198639"/>
                  </a:lnTo>
                  <a:lnTo>
                    <a:pt x="1904589" y="200760"/>
                  </a:lnTo>
                  <a:lnTo>
                    <a:pt x="1906629" y="207066"/>
                  </a:lnTo>
                  <a:lnTo>
                    <a:pt x="1906629" y="209188"/>
                  </a:lnTo>
                  <a:lnTo>
                    <a:pt x="1906629" y="207066"/>
                  </a:lnTo>
                  <a:lnTo>
                    <a:pt x="1906629" y="204974"/>
                  </a:lnTo>
                  <a:lnTo>
                    <a:pt x="1906629" y="207066"/>
                  </a:lnTo>
                  <a:lnTo>
                    <a:pt x="1906629" y="209188"/>
                  </a:lnTo>
                  <a:lnTo>
                    <a:pt x="1908670" y="215523"/>
                  </a:lnTo>
                  <a:lnTo>
                    <a:pt x="1908670" y="209188"/>
                  </a:lnTo>
                  <a:lnTo>
                    <a:pt x="1908670" y="211310"/>
                  </a:lnTo>
                  <a:lnTo>
                    <a:pt x="1908670" y="213402"/>
                  </a:lnTo>
                  <a:lnTo>
                    <a:pt x="1908670" y="211310"/>
                  </a:lnTo>
                  <a:lnTo>
                    <a:pt x="1908670" y="204974"/>
                  </a:lnTo>
                  <a:lnTo>
                    <a:pt x="1910682" y="209188"/>
                  </a:lnTo>
                  <a:lnTo>
                    <a:pt x="1910682" y="228165"/>
                  </a:lnTo>
                  <a:lnTo>
                    <a:pt x="1910682" y="226073"/>
                  </a:lnTo>
                  <a:lnTo>
                    <a:pt x="1912722" y="228165"/>
                  </a:lnTo>
                  <a:lnTo>
                    <a:pt x="1912722" y="226073"/>
                  </a:lnTo>
                  <a:lnTo>
                    <a:pt x="1912722" y="221859"/>
                  </a:lnTo>
                  <a:lnTo>
                    <a:pt x="1912722" y="213402"/>
                  </a:lnTo>
                  <a:lnTo>
                    <a:pt x="1914735" y="215523"/>
                  </a:lnTo>
                  <a:lnTo>
                    <a:pt x="1914735" y="213402"/>
                  </a:lnTo>
                  <a:lnTo>
                    <a:pt x="1914735" y="211310"/>
                  </a:lnTo>
                  <a:lnTo>
                    <a:pt x="1914735" y="213402"/>
                  </a:lnTo>
                  <a:lnTo>
                    <a:pt x="1914735" y="217616"/>
                  </a:lnTo>
                  <a:lnTo>
                    <a:pt x="1916775" y="209188"/>
                  </a:lnTo>
                  <a:lnTo>
                    <a:pt x="1916775" y="215523"/>
                  </a:lnTo>
                  <a:lnTo>
                    <a:pt x="1916775" y="221859"/>
                  </a:lnTo>
                  <a:lnTo>
                    <a:pt x="1916775" y="223951"/>
                  </a:lnTo>
                  <a:lnTo>
                    <a:pt x="1918787" y="223951"/>
                  </a:lnTo>
                  <a:lnTo>
                    <a:pt x="1918787" y="221859"/>
                  </a:lnTo>
                  <a:lnTo>
                    <a:pt x="1918787" y="219737"/>
                  </a:lnTo>
                  <a:lnTo>
                    <a:pt x="1918787" y="221859"/>
                  </a:lnTo>
                  <a:lnTo>
                    <a:pt x="1918787" y="223951"/>
                  </a:lnTo>
                  <a:lnTo>
                    <a:pt x="1918787" y="221859"/>
                  </a:lnTo>
                  <a:lnTo>
                    <a:pt x="1920828" y="230287"/>
                  </a:lnTo>
                  <a:lnTo>
                    <a:pt x="1920828" y="228165"/>
                  </a:lnTo>
                  <a:lnTo>
                    <a:pt x="1920828" y="223951"/>
                  </a:lnTo>
                  <a:lnTo>
                    <a:pt x="1920828" y="226073"/>
                  </a:lnTo>
                  <a:lnTo>
                    <a:pt x="1920828" y="249352"/>
                  </a:lnTo>
                  <a:lnTo>
                    <a:pt x="1922868" y="247171"/>
                  </a:lnTo>
                  <a:lnTo>
                    <a:pt x="1922868" y="249352"/>
                  </a:lnTo>
                  <a:lnTo>
                    <a:pt x="1922868" y="247171"/>
                  </a:lnTo>
                  <a:lnTo>
                    <a:pt x="1922868" y="249352"/>
                  </a:lnTo>
                  <a:lnTo>
                    <a:pt x="1922868" y="247171"/>
                  </a:lnTo>
                  <a:lnTo>
                    <a:pt x="1924881" y="245050"/>
                  </a:lnTo>
                  <a:lnTo>
                    <a:pt x="1924881" y="247171"/>
                  </a:lnTo>
                  <a:lnTo>
                    <a:pt x="1924881" y="242957"/>
                  </a:lnTo>
                  <a:lnTo>
                    <a:pt x="1924881" y="245050"/>
                  </a:lnTo>
                  <a:lnTo>
                    <a:pt x="1924881" y="242957"/>
                  </a:lnTo>
                  <a:lnTo>
                    <a:pt x="1926921" y="245050"/>
                  </a:lnTo>
                  <a:lnTo>
                    <a:pt x="1926921" y="247171"/>
                  </a:lnTo>
                  <a:lnTo>
                    <a:pt x="1926921" y="245050"/>
                  </a:lnTo>
                  <a:lnTo>
                    <a:pt x="1926921" y="240836"/>
                  </a:lnTo>
                  <a:lnTo>
                    <a:pt x="1926921" y="238714"/>
                  </a:lnTo>
                  <a:lnTo>
                    <a:pt x="1926921" y="240836"/>
                  </a:lnTo>
                  <a:lnTo>
                    <a:pt x="1928933" y="262023"/>
                  </a:lnTo>
                  <a:lnTo>
                    <a:pt x="1928933" y="259901"/>
                  </a:lnTo>
                  <a:lnTo>
                    <a:pt x="1928933" y="257780"/>
                  </a:lnTo>
                  <a:lnTo>
                    <a:pt x="1928933" y="259901"/>
                  </a:lnTo>
                  <a:lnTo>
                    <a:pt x="1928933" y="257780"/>
                  </a:lnTo>
                  <a:lnTo>
                    <a:pt x="1930974" y="262023"/>
                  </a:lnTo>
                  <a:lnTo>
                    <a:pt x="1930974" y="266237"/>
                  </a:lnTo>
                  <a:lnTo>
                    <a:pt x="1930974" y="270450"/>
                  </a:lnTo>
                  <a:lnTo>
                    <a:pt x="1930974" y="266237"/>
                  </a:lnTo>
                  <a:lnTo>
                    <a:pt x="1930974" y="264115"/>
                  </a:lnTo>
                  <a:lnTo>
                    <a:pt x="1930974" y="266237"/>
                  </a:lnTo>
                  <a:lnTo>
                    <a:pt x="1933015" y="285214"/>
                  </a:lnTo>
                  <a:lnTo>
                    <a:pt x="1933015" y="283121"/>
                  </a:lnTo>
                  <a:lnTo>
                    <a:pt x="1933015" y="281000"/>
                  </a:lnTo>
                  <a:lnTo>
                    <a:pt x="1933015" y="283121"/>
                  </a:lnTo>
                  <a:lnTo>
                    <a:pt x="1933015" y="285214"/>
                  </a:lnTo>
                  <a:lnTo>
                    <a:pt x="1933015" y="281000"/>
                  </a:lnTo>
                  <a:lnTo>
                    <a:pt x="1935027" y="283121"/>
                  </a:lnTo>
                  <a:lnTo>
                    <a:pt x="1935027" y="291549"/>
                  </a:lnTo>
                  <a:lnTo>
                    <a:pt x="1935027" y="293671"/>
                  </a:lnTo>
                  <a:lnTo>
                    <a:pt x="1935027" y="300065"/>
                  </a:lnTo>
                  <a:lnTo>
                    <a:pt x="1935027" y="297884"/>
                  </a:lnTo>
                  <a:lnTo>
                    <a:pt x="1937067" y="300065"/>
                  </a:lnTo>
                  <a:lnTo>
                    <a:pt x="1937067" y="297884"/>
                  </a:lnTo>
                  <a:lnTo>
                    <a:pt x="1937067" y="300065"/>
                  </a:lnTo>
                  <a:lnTo>
                    <a:pt x="1937067" y="297884"/>
                  </a:lnTo>
                  <a:lnTo>
                    <a:pt x="1937067" y="287335"/>
                  </a:lnTo>
                  <a:lnTo>
                    <a:pt x="1939164" y="291549"/>
                  </a:lnTo>
                  <a:lnTo>
                    <a:pt x="1939164" y="297884"/>
                  </a:lnTo>
                  <a:lnTo>
                    <a:pt x="1939164" y="304279"/>
                  </a:lnTo>
                  <a:lnTo>
                    <a:pt x="1939164" y="302187"/>
                  </a:lnTo>
                  <a:lnTo>
                    <a:pt x="1941177" y="304279"/>
                  </a:lnTo>
                  <a:lnTo>
                    <a:pt x="1941177" y="323285"/>
                  </a:lnTo>
                  <a:lnTo>
                    <a:pt x="1941177" y="319042"/>
                  </a:lnTo>
                  <a:lnTo>
                    <a:pt x="1943217" y="319042"/>
                  </a:lnTo>
                  <a:lnTo>
                    <a:pt x="1943217" y="321164"/>
                  </a:lnTo>
                  <a:lnTo>
                    <a:pt x="1943217" y="329591"/>
                  </a:lnTo>
                  <a:lnTo>
                    <a:pt x="1943217" y="327499"/>
                  </a:lnTo>
                  <a:lnTo>
                    <a:pt x="1943217" y="329591"/>
                  </a:lnTo>
                  <a:lnTo>
                    <a:pt x="1945258" y="335927"/>
                  </a:lnTo>
                  <a:lnTo>
                    <a:pt x="1945258" y="333835"/>
                  </a:lnTo>
                  <a:lnTo>
                    <a:pt x="1945258" y="329591"/>
                  </a:lnTo>
                  <a:lnTo>
                    <a:pt x="1945258" y="331713"/>
                  </a:lnTo>
                  <a:lnTo>
                    <a:pt x="1945258" y="352870"/>
                  </a:lnTo>
                  <a:lnTo>
                    <a:pt x="1947270" y="352870"/>
                  </a:lnTo>
                  <a:lnTo>
                    <a:pt x="1947270" y="348657"/>
                  </a:lnTo>
                  <a:lnTo>
                    <a:pt x="1947270" y="350778"/>
                  </a:lnTo>
                  <a:lnTo>
                    <a:pt x="1947270" y="352870"/>
                  </a:lnTo>
                  <a:lnTo>
                    <a:pt x="1947270" y="350778"/>
                  </a:lnTo>
                  <a:lnTo>
                    <a:pt x="1949311" y="340141"/>
                  </a:lnTo>
                  <a:lnTo>
                    <a:pt x="1949311" y="342262"/>
                  </a:lnTo>
                  <a:lnTo>
                    <a:pt x="1949311" y="346476"/>
                  </a:lnTo>
                  <a:lnTo>
                    <a:pt x="1949311" y="348657"/>
                  </a:lnTo>
                  <a:lnTo>
                    <a:pt x="1951323" y="357114"/>
                  </a:lnTo>
                  <a:lnTo>
                    <a:pt x="1951323" y="354992"/>
                  </a:lnTo>
                  <a:lnTo>
                    <a:pt x="1951323" y="352870"/>
                  </a:lnTo>
                  <a:lnTo>
                    <a:pt x="1951323" y="354992"/>
                  </a:lnTo>
                  <a:lnTo>
                    <a:pt x="1953363" y="378212"/>
                  </a:lnTo>
                  <a:lnTo>
                    <a:pt x="1953363" y="380304"/>
                  </a:lnTo>
                  <a:lnTo>
                    <a:pt x="1953363" y="378212"/>
                  </a:lnTo>
                  <a:lnTo>
                    <a:pt x="1953363" y="380304"/>
                  </a:lnTo>
                  <a:lnTo>
                    <a:pt x="1953363" y="384548"/>
                  </a:lnTo>
                  <a:lnTo>
                    <a:pt x="1955404" y="384548"/>
                  </a:lnTo>
                  <a:lnTo>
                    <a:pt x="1955404" y="388762"/>
                  </a:lnTo>
                  <a:lnTo>
                    <a:pt x="1955404" y="382426"/>
                  </a:lnTo>
                  <a:lnTo>
                    <a:pt x="1955404" y="386640"/>
                  </a:lnTo>
                  <a:lnTo>
                    <a:pt x="1957416" y="407827"/>
                  </a:lnTo>
                  <a:lnTo>
                    <a:pt x="1957416" y="405705"/>
                  </a:lnTo>
                  <a:lnTo>
                    <a:pt x="1957416" y="401491"/>
                  </a:lnTo>
                  <a:lnTo>
                    <a:pt x="1957416" y="403584"/>
                  </a:lnTo>
                  <a:lnTo>
                    <a:pt x="1957416" y="405705"/>
                  </a:lnTo>
                  <a:lnTo>
                    <a:pt x="1957416" y="403584"/>
                  </a:lnTo>
                  <a:lnTo>
                    <a:pt x="1957416" y="405705"/>
                  </a:lnTo>
                  <a:lnTo>
                    <a:pt x="1959457" y="407827"/>
                  </a:lnTo>
                  <a:lnTo>
                    <a:pt x="1959457" y="405705"/>
                  </a:lnTo>
                  <a:lnTo>
                    <a:pt x="1959457" y="407827"/>
                  </a:lnTo>
                  <a:lnTo>
                    <a:pt x="1959457" y="405705"/>
                  </a:lnTo>
                  <a:lnTo>
                    <a:pt x="1959457" y="412041"/>
                  </a:lnTo>
                  <a:lnTo>
                    <a:pt x="1961469" y="412041"/>
                  </a:lnTo>
                  <a:lnTo>
                    <a:pt x="1961469" y="414133"/>
                  </a:lnTo>
                  <a:lnTo>
                    <a:pt x="1961469" y="416255"/>
                  </a:lnTo>
                  <a:lnTo>
                    <a:pt x="1961469" y="412041"/>
                  </a:lnTo>
                  <a:lnTo>
                    <a:pt x="1961469" y="407827"/>
                  </a:lnTo>
                  <a:lnTo>
                    <a:pt x="1961469" y="409919"/>
                  </a:lnTo>
                  <a:lnTo>
                    <a:pt x="1961469" y="405705"/>
                  </a:lnTo>
                  <a:lnTo>
                    <a:pt x="1963509" y="416255"/>
                  </a:lnTo>
                  <a:lnTo>
                    <a:pt x="1963509" y="422590"/>
                  </a:lnTo>
                  <a:lnTo>
                    <a:pt x="1965550" y="439475"/>
                  </a:lnTo>
                  <a:lnTo>
                    <a:pt x="1965550" y="452205"/>
                  </a:lnTo>
                  <a:lnTo>
                    <a:pt x="1965550" y="450083"/>
                  </a:lnTo>
                  <a:lnTo>
                    <a:pt x="1967562" y="445810"/>
                  </a:lnTo>
                  <a:lnTo>
                    <a:pt x="1967562" y="450083"/>
                  </a:lnTo>
                  <a:lnTo>
                    <a:pt x="1967562" y="460632"/>
                  </a:lnTo>
                  <a:lnTo>
                    <a:pt x="1967562" y="458540"/>
                  </a:lnTo>
                  <a:lnTo>
                    <a:pt x="1969603" y="462754"/>
                  </a:lnTo>
                  <a:lnTo>
                    <a:pt x="1969603" y="456418"/>
                  </a:lnTo>
                  <a:lnTo>
                    <a:pt x="1969603" y="458540"/>
                  </a:lnTo>
                  <a:lnTo>
                    <a:pt x="1969603" y="471182"/>
                  </a:lnTo>
                  <a:lnTo>
                    <a:pt x="1969603" y="469089"/>
                  </a:lnTo>
                  <a:lnTo>
                    <a:pt x="1971615" y="475395"/>
                  </a:lnTo>
                  <a:lnTo>
                    <a:pt x="1971615" y="473303"/>
                  </a:lnTo>
                  <a:lnTo>
                    <a:pt x="1971615" y="469089"/>
                  </a:lnTo>
                  <a:lnTo>
                    <a:pt x="1971615" y="471182"/>
                  </a:lnTo>
                  <a:lnTo>
                    <a:pt x="1971615" y="473303"/>
                  </a:lnTo>
                  <a:lnTo>
                    <a:pt x="1971615" y="471182"/>
                  </a:lnTo>
                  <a:lnTo>
                    <a:pt x="1973655" y="462754"/>
                  </a:lnTo>
                  <a:lnTo>
                    <a:pt x="1973655" y="464846"/>
                  </a:lnTo>
                  <a:lnTo>
                    <a:pt x="1975696" y="492280"/>
                  </a:lnTo>
                  <a:lnTo>
                    <a:pt x="1975696" y="490188"/>
                  </a:lnTo>
                  <a:lnTo>
                    <a:pt x="1975696" y="492280"/>
                  </a:lnTo>
                  <a:lnTo>
                    <a:pt x="1975696" y="494402"/>
                  </a:lnTo>
                  <a:lnTo>
                    <a:pt x="1975696" y="500796"/>
                  </a:lnTo>
                  <a:lnTo>
                    <a:pt x="1975696" y="505010"/>
                  </a:lnTo>
                  <a:lnTo>
                    <a:pt x="1977708" y="511346"/>
                  </a:lnTo>
                  <a:lnTo>
                    <a:pt x="1977708" y="513467"/>
                  </a:lnTo>
                  <a:lnTo>
                    <a:pt x="1977708" y="511346"/>
                  </a:lnTo>
                  <a:lnTo>
                    <a:pt x="1977708" y="513467"/>
                  </a:lnTo>
                  <a:lnTo>
                    <a:pt x="1977708" y="515559"/>
                  </a:lnTo>
                  <a:lnTo>
                    <a:pt x="1977708" y="519803"/>
                  </a:lnTo>
                  <a:lnTo>
                    <a:pt x="1977708" y="524016"/>
                  </a:lnTo>
                  <a:lnTo>
                    <a:pt x="1979749" y="521895"/>
                  </a:lnTo>
                  <a:lnTo>
                    <a:pt x="1979749" y="524016"/>
                  </a:lnTo>
                  <a:lnTo>
                    <a:pt x="1979749" y="521895"/>
                  </a:lnTo>
                  <a:lnTo>
                    <a:pt x="1979749" y="515559"/>
                  </a:lnTo>
                  <a:lnTo>
                    <a:pt x="1979749" y="519803"/>
                  </a:lnTo>
                  <a:lnTo>
                    <a:pt x="1981761" y="538780"/>
                  </a:lnTo>
                  <a:lnTo>
                    <a:pt x="1981761" y="536658"/>
                  </a:lnTo>
                  <a:lnTo>
                    <a:pt x="1981761" y="534566"/>
                  </a:lnTo>
                  <a:lnTo>
                    <a:pt x="1981761" y="536658"/>
                  </a:lnTo>
                  <a:lnTo>
                    <a:pt x="1981761" y="538780"/>
                  </a:lnTo>
                  <a:lnTo>
                    <a:pt x="1983801" y="540901"/>
                  </a:lnTo>
                  <a:lnTo>
                    <a:pt x="1983801" y="536658"/>
                  </a:lnTo>
                  <a:lnTo>
                    <a:pt x="1983801" y="532444"/>
                  </a:lnTo>
                  <a:lnTo>
                    <a:pt x="1983801" y="536658"/>
                  </a:lnTo>
                  <a:lnTo>
                    <a:pt x="1983801" y="542993"/>
                  </a:lnTo>
                  <a:lnTo>
                    <a:pt x="1985814" y="545115"/>
                  </a:lnTo>
                  <a:lnTo>
                    <a:pt x="1985814" y="553631"/>
                  </a:lnTo>
                  <a:lnTo>
                    <a:pt x="1985814" y="551509"/>
                  </a:lnTo>
                  <a:lnTo>
                    <a:pt x="1985814" y="549417"/>
                  </a:lnTo>
                  <a:lnTo>
                    <a:pt x="1985814" y="551509"/>
                  </a:lnTo>
                  <a:lnTo>
                    <a:pt x="1985814" y="549417"/>
                  </a:lnTo>
                  <a:lnTo>
                    <a:pt x="1985814" y="551509"/>
                  </a:lnTo>
                  <a:lnTo>
                    <a:pt x="1989895" y="591614"/>
                  </a:lnTo>
                  <a:lnTo>
                    <a:pt x="1989895" y="589493"/>
                  </a:lnTo>
                  <a:lnTo>
                    <a:pt x="1989895" y="593707"/>
                  </a:lnTo>
                  <a:lnTo>
                    <a:pt x="1989895" y="597920"/>
                  </a:lnTo>
                  <a:lnTo>
                    <a:pt x="1989895" y="595828"/>
                  </a:lnTo>
                  <a:lnTo>
                    <a:pt x="1991907" y="589493"/>
                  </a:lnTo>
                  <a:lnTo>
                    <a:pt x="1991907" y="593707"/>
                  </a:lnTo>
                  <a:lnTo>
                    <a:pt x="1991907" y="604344"/>
                  </a:lnTo>
                  <a:lnTo>
                    <a:pt x="1991907" y="602223"/>
                  </a:lnTo>
                  <a:lnTo>
                    <a:pt x="1991907" y="604344"/>
                  </a:lnTo>
                  <a:lnTo>
                    <a:pt x="1993948" y="604344"/>
                  </a:lnTo>
                  <a:lnTo>
                    <a:pt x="1993948" y="602223"/>
                  </a:lnTo>
                  <a:lnTo>
                    <a:pt x="1993948" y="610680"/>
                  </a:lnTo>
                  <a:lnTo>
                    <a:pt x="1993948" y="608558"/>
                  </a:lnTo>
                  <a:lnTo>
                    <a:pt x="1995960" y="614894"/>
                  </a:lnTo>
                  <a:lnTo>
                    <a:pt x="1995960" y="612772"/>
                  </a:lnTo>
                  <a:lnTo>
                    <a:pt x="1995960" y="619107"/>
                  </a:lnTo>
                  <a:lnTo>
                    <a:pt x="1995960" y="621229"/>
                  </a:lnTo>
                  <a:lnTo>
                    <a:pt x="1995960" y="619107"/>
                  </a:lnTo>
                  <a:lnTo>
                    <a:pt x="1995960" y="614894"/>
                  </a:lnTo>
                  <a:lnTo>
                    <a:pt x="1998000" y="614894"/>
                  </a:lnTo>
                  <a:lnTo>
                    <a:pt x="1998000" y="612772"/>
                  </a:lnTo>
                  <a:lnTo>
                    <a:pt x="1998000" y="614894"/>
                  </a:lnTo>
                  <a:lnTo>
                    <a:pt x="2000041" y="657150"/>
                  </a:lnTo>
                  <a:lnTo>
                    <a:pt x="2000041" y="661393"/>
                  </a:lnTo>
                  <a:lnTo>
                    <a:pt x="2000041" y="663485"/>
                  </a:lnTo>
                  <a:lnTo>
                    <a:pt x="2002053" y="663485"/>
                  </a:lnTo>
                  <a:lnTo>
                    <a:pt x="2002053" y="667699"/>
                  </a:lnTo>
                  <a:lnTo>
                    <a:pt x="2002053" y="665607"/>
                  </a:lnTo>
                  <a:lnTo>
                    <a:pt x="2002053" y="661393"/>
                  </a:lnTo>
                  <a:lnTo>
                    <a:pt x="2002053" y="676156"/>
                  </a:lnTo>
                  <a:lnTo>
                    <a:pt x="2004094" y="674034"/>
                  </a:lnTo>
                  <a:lnTo>
                    <a:pt x="2004094" y="671942"/>
                  </a:lnTo>
                  <a:lnTo>
                    <a:pt x="2004094" y="674034"/>
                  </a:lnTo>
                  <a:lnTo>
                    <a:pt x="2004094" y="676156"/>
                  </a:lnTo>
                  <a:lnTo>
                    <a:pt x="2004094" y="674034"/>
                  </a:lnTo>
                  <a:lnTo>
                    <a:pt x="2004094" y="669821"/>
                  </a:lnTo>
                  <a:lnTo>
                    <a:pt x="2006106" y="682492"/>
                  </a:lnTo>
                  <a:lnTo>
                    <a:pt x="2006106" y="684584"/>
                  </a:lnTo>
                  <a:lnTo>
                    <a:pt x="2006106" y="686705"/>
                  </a:lnTo>
                  <a:lnTo>
                    <a:pt x="2006106" y="688798"/>
                  </a:lnTo>
                  <a:lnTo>
                    <a:pt x="2008146" y="695133"/>
                  </a:lnTo>
                  <a:lnTo>
                    <a:pt x="2008146" y="693041"/>
                  </a:lnTo>
                  <a:lnTo>
                    <a:pt x="2008146" y="684584"/>
                  </a:lnTo>
                  <a:lnTo>
                    <a:pt x="2010187" y="712106"/>
                  </a:lnTo>
                  <a:lnTo>
                    <a:pt x="2010187" y="714198"/>
                  </a:lnTo>
                  <a:lnTo>
                    <a:pt x="2010187" y="716320"/>
                  </a:lnTo>
                  <a:lnTo>
                    <a:pt x="2012199" y="718412"/>
                  </a:lnTo>
                  <a:lnTo>
                    <a:pt x="2012199" y="735297"/>
                  </a:lnTo>
                  <a:lnTo>
                    <a:pt x="2012199" y="733205"/>
                  </a:lnTo>
                  <a:lnTo>
                    <a:pt x="2012199" y="737419"/>
                  </a:lnTo>
                  <a:lnTo>
                    <a:pt x="2012199" y="741632"/>
                  </a:lnTo>
                  <a:lnTo>
                    <a:pt x="2014240" y="741632"/>
                  </a:lnTo>
                  <a:lnTo>
                    <a:pt x="2014240" y="745846"/>
                  </a:lnTo>
                  <a:lnTo>
                    <a:pt x="2014240" y="747968"/>
                  </a:lnTo>
                  <a:lnTo>
                    <a:pt x="2014240" y="745846"/>
                  </a:lnTo>
                  <a:lnTo>
                    <a:pt x="2014240" y="747968"/>
                  </a:lnTo>
                  <a:lnTo>
                    <a:pt x="2014240" y="745846"/>
                  </a:lnTo>
                  <a:lnTo>
                    <a:pt x="2016252" y="737419"/>
                  </a:lnTo>
                  <a:lnTo>
                    <a:pt x="2016252" y="739511"/>
                  </a:lnTo>
                  <a:lnTo>
                    <a:pt x="2016252" y="745846"/>
                  </a:lnTo>
                  <a:lnTo>
                    <a:pt x="2016252" y="747968"/>
                  </a:lnTo>
                  <a:lnTo>
                    <a:pt x="2016252" y="745846"/>
                  </a:lnTo>
                  <a:lnTo>
                    <a:pt x="2018292" y="747968"/>
                  </a:lnTo>
                  <a:lnTo>
                    <a:pt x="2018292" y="750148"/>
                  </a:lnTo>
                  <a:lnTo>
                    <a:pt x="2018292" y="756484"/>
                  </a:lnTo>
                  <a:lnTo>
                    <a:pt x="2018292" y="750148"/>
                  </a:lnTo>
                  <a:lnTo>
                    <a:pt x="2018292" y="752241"/>
                  </a:lnTo>
                  <a:lnTo>
                    <a:pt x="2020333" y="758576"/>
                  </a:lnTo>
                  <a:lnTo>
                    <a:pt x="2020333" y="767033"/>
                  </a:lnTo>
                  <a:lnTo>
                    <a:pt x="2020333" y="769125"/>
                  </a:lnTo>
                  <a:lnTo>
                    <a:pt x="2020333" y="764912"/>
                  </a:lnTo>
                  <a:lnTo>
                    <a:pt x="2022345" y="764912"/>
                  </a:lnTo>
                  <a:lnTo>
                    <a:pt x="2022345" y="767033"/>
                  </a:lnTo>
                  <a:lnTo>
                    <a:pt x="2022345" y="771247"/>
                  </a:lnTo>
                  <a:lnTo>
                    <a:pt x="2024386" y="796559"/>
                  </a:lnTo>
                  <a:lnTo>
                    <a:pt x="2024386" y="800862"/>
                  </a:lnTo>
                  <a:lnTo>
                    <a:pt x="2024386" y="796559"/>
                  </a:lnTo>
                  <a:lnTo>
                    <a:pt x="2026398" y="796559"/>
                  </a:lnTo>
                  <a:lnTo>
                    <a:pt x="2026398" y="794467"/>
                  </a:lnTo>
                  <a:lnTo>
                    <a:pt x="2026398" y="788132"/>
                  </a:lnTo>
                  <a:lnTo>
                    <a:pt x="2026398" y="800862"/>
                  </a:lnTo>
                  <a:lnTo>
                    <a:pt x="2028438" y="798740"/>
                  </a:lnTo>
                  <a:lnTo>
                    <a:pt x="2028438" y="794467"/>
                  </a:lnTo>
                  <a:lnTo>
                    <a:pt x="2028438" y="796559"/>
                  </a:lnTo>
                  <a:lnTo>
                    <a:pt x="2028438" y="794467"/>
                  </a:lnTo>
                  <a:lnTo>
                    <a:pt x="2028438" y="798740"/>
                  </a:lnTo>
                  <a:lnTo>
                    <a:pt x="2028438" y="800862"/>
                  </a:lnTo>
                  <a:lnTo>
                    <a:pt x="2030479" y="798740"/>
                  </a:lnTo>
                  <a:lnTo>
                    <a:pt x="2030479" y="802954"/>
                  </a:lnTo>
                  <a:lnTo>
                    <a:pt x="2030479" y="805075"/>
                  </a:lnTo>
                  <a:lnTo>
                    <a:pt x="2030479" y="809289"/>
                  </a:lnTo>
                  <a:lnTo>
                    <a:pt x="2032491" y="807197"/>
                  </a:lnTo>
                  <a:lnTo>
                    <a:pt x="2032491" y="798740"/>
                  </a:lnTo>
                  <a:lnTo>
                    <a:pt x="2032491" y="800862"/>
                  </a:lnTo>
                  <a:lnTo>
                    <a:pt x="2034588" y="813503"/>
                  </a:lnTo>
                  <a:lnTo>
                    <a:pt x="2034588" y="817746"/>
                  </a:lnTo>
                  <a:lnTo>
                    <a:pt x="2034588" y="828296"/>
                  </a:lnTo>
                  <a:lnTo>
                    <a:pt x="2034588" y="826174"/>
                  </a:lnTo>
                  <a:lnTo>
                    <a:pt x="2036629" y="824052"/>
                  </a:lnTo>
                  <a:lnTo>
                    <a:pt x="2036629" y="826174"/>
                  </a:lnTo>
                  <a:lnTo>
                    <a:pt x="2036629" y="828296"/>
                  </a:lnTo>
                  <a:lnTo>
                    <a:pt x="2036629" y="830388"/>
                  </a:lnTo>
                  <a:lnTo>
                    <a:pt x="2036629" y="826174"/>
                  </a:lnTo>
                  <a:lnTo>
                    <a:pt x="2036629" y="821960"/>
                  </a:lnTo>
                  <a:lnTo>
                    <a:pt x="2036629" y="826174"/>
                  </a:lnTo>
                  <a:lnTo>
                    <a:pt x="2036629" y="828296"/>
                  </a:lnTo>
                  <a:lnTo>
                    <a:pt x="2038641" y="828296"/>
                  </a:lnTo>
                  <a:lnTo>
                    <a:pt x="2038641" y="830388"/>
                  </a:lnTo>
                  <a:lnTo>
                    <a:pt x="2038641" y="832509"/>
                  </a:lnTo>
                  <a:lnTo>
                    <a:pt x="2038641" y="830388"/>
                  </a:lnTo>
                  <a:lnTo>
                    <a:pt x="2040682" y="811411"/>
                  </a:lnTo>
                  <a:lnTo>
                    <a:pt x="2040682" y="813503"/>
                  </a:lnTo>
                  <a:lnTo>
                    <a:pt x="2040682" y="817746"/>
                  </a:lnTo>
                  <a:lnTo>
                    <a:pt x="2040682" y="815625"/>
                  </a:lnTo>
                  <a:lnTo>
                    <a:pt x="2040682" y="813503"/>
                  </a:lnTo>
                  <a:lnTo>
                    <a:pt x="2040682" y="815625"/>
                  </a:lnTo>
                  <a:lnTo>
                    <a:pt x="2042722" y="817746"/>
                  </a:lnTo>
                  <a:lnTo>
                    <a:pt x="2042722" y="824052"/>
                  </a:lnTo>
                  <a:lnTo>
                    <a:pt x="2042722" y="821960"/>
                  </a:lnTo>
                  <a:lnTo>
                    <a:pt x="2042722" y="813503"/>
                  </a:lnTo>
                  <a:lnTo>
                    <a:pt x="2044734" y="819839"/>
                  </a:lnTo>
                  <a:lnTo>
                    <a:pt x="2044734" y="824052"/>
                  </a:lnTo>
                  <a:lnTo>
                    <a:pt x="2044734" y="826174"/>
                  </a:lnTo>
                  <a:lnTo>
                    <a:pt x="2044734" y="824052"/>
                  </a:lnTo>
                  <a:lnTo>
                    <a:pt x="2044734" y="821960"/>
                  </a:lnTo>
                  <a:lnTo>
                    <a:pt x="2046775" y="824052"/>
                  </a:lnTo>
                  <a:lnTo>
                    <a:pt x="2046775" y="821960"/>
                  </a:lnTo>
                  <a:lnTo>
                    <a:pt x="2046775" y="824052"/>
                  </a:lnTo>
                  <a:lnTo>
                    <a:pt x="2046775" y="830388"/>
                  </a:lnTo>
                  <a:lnTo>
                    <a:pt x="2046775" y="828296"/>
                  </a:lnTo>
                  <a:lnTo>
                    <a:pt x="2046775" y="830388"/>
                  </a:lnTo>
                  <a:lnTo>
                    <a:pt x="2048787" y="826174"/>
                  </a:lnTo>
                  <a:lnTo>
                    <a:pt x="2048787" y="828296"/>
                  </a:lnTo>
                  <a:lnTo>
                    <a:pt x="2048787" y="832509"/>
                  </a:lnTo>
                  <a:lnTo>
                    <a:pt x="2048787" y="830388"/>
                  </a:lnTo>
                  <a:lnTo>
                    <a:pt x="2048787" y="832509"/>
                  </a:lnTo>
                  <a:lnTo>
                    <a:pt x="2048787" y="830388"/>
                  </a:lnTo>
                  <a:lnTo>
                    <a:pt x="2050828" y="800862"/>
                  </a:lnTo>
                  <a:lnTo>
                    <a:pt x="2050828" y="805075"/>
                  </a:lnTo>
                  <a:lnTo>
                    <a:pt x="2050828" y="807197"/>
                  </a:lnTo>
                  <a:lnTo>
                    <a:pt x="2050828" y="805075"/>
                  </a:lnTo>
                  <a:lnTo>
                    <a:pt x="2052868" y="809289"/>
                  </a:lnTo>
                  <a:lnTo>
                    <a:pt x="2052868" y="807197"/>
                  </a:lnTo>
                  <a:lnTo>
                    <a:pt x="2052868" y="805075"/>
                  </a:lnTo>
                  <a:lnTo>
                    <a:pt x="2052868" y="802954"/>
                  </a:lnTo>
                  <a:lnTo>
                    <a:pt x="2052868" y="805075"/>
                  </a:lnTo>
                  <a:lnTo>
                    <a:pt x="2052868" y="807197"/>
                  </a:lnTo>
                  <a:lnTo>
                    <a:pt x="2052868" y="805075"/>
                  </a:lnTo>
                  <a:lnTo>
                    <a:pt x="2054880" y="796559"/>
                  </a:lnTo>
                  <a:lnTo>
                    <a:pt x="2054880" y="800862"/>
                  </a:lnTo>
                  <a:lnTo>
                    <a:pt x="2054880" y="798740"/>
                  </a:lnTo>
                  <a:lnTo>
                    <a:pt x="2054880" y="800862"/>
                  </a:lnTo>
                  <a:lnTo>
                    <a:pt x="2054880" y="802954"/>
                  </a:lnTo>
                  <a:lnTo>
                    <a:pt x="2056921" y="802954"/>
                  </a:lnTo>
                  <a:lnTo>
                    <a:pt x="2056921" y="794467"/>
                  </a:lnTo>
                  <a:lnTo>
                    <a:pt x="2056921" y="792346"/>
                  </a:lnTo>
                  <a:lnTo>
                    <a:pt x="2056921" y="794467"/>
                  </a:lnTo>
                  <a:lnTo>
                    <a:pt x="2058933" y="798740"/>
                  </a:lnTo>
                  <a:lnTo>
                    <a:pt x="2058933" y="796559"/>
                  </a:lnTo>
                  <a:lnTo>
                    <a:pt x="2058933" y="798740"/>
                  </a:lnTo>
                  <a:lnTo>
                    <a:pt x="2058933" y="802954"/>
                  </a:lnTo>
                  <a:lnTo>
                    <a:pt x="2058933" y="800862"/>
                  </a:lnTo>
                  <a:lnTo>
                    <a:pt x="2058933" y="802954"/>
                  </a:lnTo>
                  <a:lnTo>
                    <a:pt x="2058933" y="800862"/>
                  </a:lnTo>
                  <a:lnTo>
                    <a:pt x="2060974" y="790224"/>
                  </a:lnTo>
                  <a:lnTo>
                    <a:pt x="2060974" y="786010"/>
                  </a:lnTo>
                  <a:lnTo>
                    <a:pt x="2060974" y="773369"/>
                  </a:lnTo>
                  <a:lnTo>
                    <a:pt x="2060974" y="777582"/>
                  </a:lnTo>
                  <a:lnTo>
                    <a:pt x="2062986" y="775461"/>
                  </a:lnTo>
                  <a:lnTo>
                    <a:pt x="2062986" y="773369"/>
                  </a:lnTo>
                  <a:lnTo>
                    <a:pt x="2065027" y="756484"/>
                  </a:lnTo>
                  <a:lnTo>
                    <a:pt x="2065027" y="758576"/>
                  </a:lnTo>
                  <a:lnTo>
                    <a:pt x="2065027" y="760698"/>
                  </a:lnTo>
                  <a:lnTo>
                    <a:pt x="2065027" y="758576"/>
                  </a:lnTo>
                  <a:lnTo>
                    <a:pt x="2065027" y="750148"/>
                  </a:lnTo>
                  <a:lnTo>
                    <a:pt x="2065027" y="752241"/>
                  </a:lnTo>
                  <a:lnTo>
                    <a:pt x="2065027" y="754362"/>
                  </a:lnTo>
                  <a:lnTo>
                    <a:pt x="2067067" y="754362"/>
                  </a:lnTo>
                  <a:lnTo>
                    <a:pt x="2067067" y="758576"/>
                  </a:lnTo>
                  <a:lnTo>
                    <a:pt x="2067067" y="745846"/>
                  </a:lnTo>
                  <a:lnTo>
                    <a:pt x="2069079" y="747968"/>
                  </a:lnTo>
                  <a:lnTo>
                    <a:pt x="2069079" y="750148"/>
                  </a:lnTo>
                  <a:lnTo>
                    <a:pt x="2069079" y="747968"/>
                  </a:lnTo>
                  <a:lnTo>
                    <a:pt x="2069079" y="750148"/>
                  </a:lnTo>
                  <a:lnTo>
                    <a:pt x="2069079" y="745846"/>
                  </a:lnTo>
                  <a:lnTo>
                    <a:pt x="2069079" y="745846"/>
                  </a:lnTo>
                  <a:lnTo>
                    <a:pt x="2071120" y="743754"/>
                  </a:lnTo>
                  <a:lnTo>
                    <a:pt x="2071120" y="733205"/>
                  </a:lnTo>
                  <a:lnTo>
                    <a:pt x="2073132" y="726869"/>
                  </a:lnTo>
                  <a:lnTo>
                    <a:pt x="2073132" y="724748"/>
                  </a:lnTo>
                  <a:lnTo>
                    <a:pt x="2073132" y="726869"/>
                  </a:lnTo>
                  <a:lnTo>
                    <a:pt x="2073132" y="728961"/>
                  </a:lnTo>
                  <a:lnTo>
                    <a:pt x="2073132" y="726869"/>
                  </a:lnTo>
                  <a:lnTo>
                    <a:pt x="2073132" y="722655"/>
                  </a:lnTo>
                  <a:lnTo>
                    <a:pt x="2075173" y="693041"/>
                  </a:lnTo>
                  <a:lnTo>
                    <a:pt x="2075173" y="695133"/>
                  </a:lnTo>
                  <a:lnTo>
                    <a:pt x="2075173" y="697255"/>
                  </a:lnTo>
                  <a:lnTo>
                    <a:pt x="2075173" y="695133"/>
                  </a:lnTo>
                  <a:lnTo>
                    <a:pt x="2075173" y="693041"/>
                  </a:lnTo>
                  <a:lnTo>
                    <a:pt x="2075173" y="695133"/>
                  </a:lnTo>
                  <a:lnTo>
                    <a:pt x="2077213" y="697255"/>
                  </a:lnTo>
                  <a:lnTo>
                    <a:pt x="2077213" y="693041"/>
                  </a:lnTo>
                  <a:lnTo>
                    <a:pt x="2077213" y="695133"/>
                  </a:lnTo>
                  <a:lnTo>
                    <a:pt x="2077213" y="697255"/>
                  </a:lnTo>
                  <a:lnTo>
                    <a:pt x="2077213" y="695133"/>
                  </a:lnTo>
                  <a:lnTo>
                    <a:pt x="2079225" y="680370"/>
                  </a:lnTo>
                  <a:lnTo>
                    <a:pt x="2079225" y="682492"/>
                  </a:lnTo>
                  <a:lnTo>
                    <a:pt x="2079225" y="684584"/>
                  </a:lnTo>
                  <a:lnTo>
                    <a:pt x="2079225" y="682492"/>
                  </a:lnTo>
                  <a:lnTo>
                    <a:pt x="2079225" y="684584"/>
                  </a:lnTo>
                  <a:lnTo>
                    <a:pt x="2081266" y="680370"/>
                  </a:lnTo>
                  <a:lnTo>
                    <a:pt x="2081266" y="671942"/>
                  </a:lnTo>
                  <a:lnTo>
                    <a:pt x="2083278" y="674034"/>
                  </a:lnTo>
                  <a:lnTo>
                    <a:pt x="2083278" y="669821"/>
                  </a:lnTo>
                  <a:lnTo>
                    <a:pt x="2083278" y="667699"/>
                  </a:lnTo>
                  <a:lnTo>
                    <a:pt x="2083278" y="665607"/>
                  </a:lnTo>
                  <a:lnTo>
                    <a:pt x="2083278" y="663485"/>
                  </a:lnTo>
                  <a:lnTo>
                    <a:pt x="2083278" y="665607"/>
                  </a:lnTo>
                  <a:lnTo>
                    <a:pt x="2083278" y="667699"/>
                  </a:lnTo>
                  <a:lnTo>
                    <a:pt x="2083278" y="665607"/>
                  </a:lnTo>
                  <a:lnTo>
                    <a:pt x="2085319" y="650844"/>
                  </a:lnTo>
                  <a:lnTo>
                    <a:pt x="2085319" y="629657"/>
                  </a:lnTo>
                  <a:lnTo>
                    <a:pt x="2085319" y="631778"/>
                  </a:lnTo>
                  <a:lnTo>
                    <a:pt x="2087359" y="629657"/>
                  </a:lnTo>
                  <a:lnTo>
                    <a:pt x="2087359" y="627535"/>
                  </a:lnTo>
                  <a:lnTo>
                    <a:pt x="2087359" y="619107"/>
                  </a:lnTo>
                  <a:lnTo>
                    <a:pt x="2089371" y="619107"/>
                  </a:lnTo>
                  <a:lnTo>
                    <a:pt x="2089371" y="623321"/>
                  </a:lnTo>
                  <a:lnTo>
                    <a:pt x="2089371" y="621229"/>
                  </a:lnTo>
                  <a:lnTo>
                    <a:pt x="2089371" y="608558"/>
                  </a:lnTo>
                  <a:lnTo>
                    <a:pt x="2089371" y="610680"/>
                  </a:lnTo>
                  <a:lnTo>
                    <a:pt x="2089371" y="616986"/>
                  </a:lnTo>
                  <a:lnTo>
                    <a:pt x="2091412" y="614894"/>
                  </a:lnTo>
                  <a:lnTo>
                    <a:pt x="2091412" y="619107"/>
                  </a:lnTo>
                  <a:lnTo>
                    <a:pt x="2091412" y="616986"/>
                  </a:lnTo>
                  <a:lnTo>
                    <a:pt x="2091412" y="606436"/>
                  </a:lnTo>
                  <a:lnTo>
                    <a:pt x="2091412" y="608558"/>
                  </a:lnTo>
                  <a:lnTo>
                    <a:pt x="2091412" y="606436"/>
                  </a:lnTo>
                  <a:lnTo>
                    <a:pt x="2093424" y="604344"/>
                  </a:lnTo>
                  <a:lnTo>
                    <a:pt x="2093424" y="602223"/>
                  </a:lnTo>
                  <a:lnTo>
                    <a:pt x="2093424" y="593707"/>
                  </a:lnTo>
                  <a:lnTo>
                    <a:pt x="2093424" y="595828"/>
                  </a:lnTo>
                  <a:lnTo>
                    <a:pt x="2095465" y="593707"/>
                  </a:lnTo>
                  <a:lnTo>
                    <a:pt x="2095465" y="591614"/>
                  </a:lnTo>
                  <a:lnTo>
                    <a:pt x="2097505" y="566273"/>
                  </a:lnTo>
                  <a:lnTo>
                    <a:pt x="2097505" y="568394"/>
                  </a:lnTo>
                  <a:lnTo>
                    <a:pt x="2097505" y="551509"/>
                  </a:lnTo>
                  <a:lnTo>
                    <a:pt x="2099517" y="551509"/>
                  </a:lnTo>
                  <a:lnTo>
                    <a:pt x="2099517" y="545115"/>
                  </a:lnTo>
                  <a:lnTo>
                    <a:pt x="2099517" y="547237"/>
                  </a:lnTo>
                  <a:lnTo>
                    <a:pt x="2099517" y="542993"/>
                  </a:lnTo>
                  <a:lnTo>
                    <a:pt x="2101558" y="551509"/>
                  </a:lnTo>
                  <a:lnTo>
                    <a:pt x="2101558" y="549417"/>
                  </a:lnTo>
                  <a:lnTo>
                    <a:pt x="2101558" y="547237"/>
                  </a:lnTo>
                  <a:lnTo>
                    <a:pt x="2101558" y="549417"/>
                  </a:lnTo>
                  <a:lnTo>
                    <a:pt x="2101558" y="553631"/>
                  </a:lnTo>
                  <a:lnTo>
                    <a:pt x="2101558" y="551509"/>
                  </a:lnTo>
                  <a:lnTo>
                    <a:pt x="2103570" y="532444"/>
                  </a:lnTo>
                  <a:lnTo>
                    <a:pt x="2103570" y="534566"/>
                  </a:lnTo>
                  <a:lnTo>
                    <a:pt x="2103570" y="532444"/>
                  </a:lnTo>
                  <a:lnTo>
                    <a:pt x="2105611" y="530352"/>
                  </a:lnTo>
                  <a:lnTo>
                    <a:pt x="2105611" y="528230"/>
                  </a:lnTo>
                  <a:lnTo>
                    <a:pt x="2105611" y="524016"/>
                  </a:lnTo>
                  <a:lnTo>
                    <a:pt x="2107651" y="505010"/>
                  </a:lnTo>
                  <a:lnTo>
                    <a:pt x="2107651" y="507132"/>
                  </a:lnTo>
                  <a:lnTo>
                    <a:pt x="2107651" y="509253"/>
                  </a:lnTo>
                  <a:lnTo>
                    <a:pt x="2109663" y="485974"/>
                  </a:lnTo>
                  <a:lnTo>
                    <a:pt x="2109663" y="475395"/>
                  </a:lnTo>
                  <a:lnTo>
                    <a:pt x="2109663" y="477517"/>
                  </a:lnTo>
                  <a:lnTo>
                    <a:pt x="2111704" y="477517"/>
                  </a:lnTo>
                  <a:lnTo>
                    <a:pt x="2111704" y="473303"/>
                  </a:lnTo>
                  <a:lnTo>
                    <a:pt x="2111704" y="475395"/>
                  </a:lnTo>
                  <a:lnTo>
                    <a:pt x="2111704" y="479639"/>
                  </a:lnTo>
                  <a:lnTo>
                    <a:pt x="2111704" y="477517"/>
                  </a:lnTo>
                  <a:lnTo>
                    <a:pt x="2113716" y="483853"/>
                  </a:lnTo>
                  <a:lnTo>
                    <a:pt x="2113716" y="481731"/>
                  </a:lnTo>
                  <a:lnTo>
                    <a:pt x="2113716" y="466968"/>
                  </a:lnTo>
                  <a:lnTo>
                    <a:pt x="2113716" y="469089"/>
                  </a:lnTo>
                  <a:lnTo>
                    <a:pt x="2113716" y="473303"/>
                  </a:lnTo>
                  <a:lnTo>
                    <a:pt x="2115757" y="473303"/>
                  </a:lnTo>
                  <a:lnTo>
                    <a:pt x="2115757" y="471182"/>
                  </a:lnTo>
                  <a:lnTo>
                    <a:pt x="2115757" y="462754"/>
                  </a:lnTo>
                  <a:lnTo>
                    <a:pt x="2115757" y="460632"/>
                  </a:lnTo>
                  <a:lnTo>
                    <a:pt x="2117769" y="456419"/>
                  </a:lnTo>
                  <a:lnTo>
                    <a:pt x="2117769" y="454297"/>
                  </a:lnTo>
                  <a:lnTo>
                    <a:pt x="2117769" y="447902"/>
                  </a:lnTo>
                  <a:lnTo>
                    <a:pt x="2117769" y="441567"/>
                  </a:lnTo>
                  <a:lnTo>
                    <a:pt x="2117769" y="443689"/>
                  </a:lnTo>
                  <a:lnTo>
                    <a:pt x="2117769" y="445810"/>
                  </a:lnTo>
                  <a:lnTo>
                    <a:pt x="2119810" y="443689"/>
                  </a:lnTo>
                  <a:lnTo>
                    <a:pt x="2119810" y="441567"/>
                  </a:lnTo>
                  <a:lnTo>
                    <a:pt x="2119810" y="433139"/>
                  </a:lnTo>
                  <a:lnTo>
                    <a:pt x="2121850" y="418376"/>
                  </a:lnTo>
                  <a:lnTo>
                    <a:pt x="2121850" y="420468"/>
                  </a:lnTo>
                  <a:lnTo>
                    <a:pt x="2121850" y="418376"/>
                  </a:lnTo>
                  <a:lnTo>
                    <a:pt x="2121850" y="416255"/>
                  </a:lnTo>
                  <a:lnTo>
                    <a:pt x="2121850" y="418376"/>
                  </a:lnTo>
                  <a:lnTo>
                    <a:pt x="2121850" y="412041"/>
                  </a:lnTo>
                  <a:lnTo>
                    <a:pt x="2123862" y="414133"/>
                  </a:lnTo>
                  <a:lnTo>
                    <a:pt x="2123862" y="412041"/>
                  </a:lnTo>
                  <a:lnTo>
                    <a:pt x="2123862" y="409919"/>
                  </a:lnTo>
                  <a:lnTo>
                    <a:pt x="2123862" y="412041"/>
                  </a:lnTo>
                  <a:lnTo>
                    <a:pt x="2123862" y="414133"/>
                  </a:lnTo>
                  <a:lnTo>
                    <a:pt x="2123862" y="412041"/>
                  </a:lnTo>
                  <a:lnTo>
                    <a:pt x="2123862" y="405705"/>
                  </a:lnTo>
                  <a:lnTo>
                    <a:pt x="2123862" y="407827"/>
                  </a:lnTo>
                  <a:lnTo>
                    <a:pt x="2125903" y="416255"/>
                  </a:lnTo>
                  <a:lnTo>
                    <a:pt x="2125903" y="414133"/>
                  </a:lnTo>
                  <a:lnTo>
                    <a:pt x="2125903" y="412041"/>
                  </a:lnTo>
                  <a:lnTo>
                    <a:pt x="2125903" y="414133"/>
                  </a:lnTo>
                  <a:lnTo>
                    <a:pt x="2125903" y="416255"/>
                  </a:lnTo>
                  <a:lnTo>
                    <a:pt x="2125903" y="412041"/>
                  </a:lnTo>
                  <a:lnTo>
                    <a:pt x="2127915" y="392975"/>
                  </a:lnTo>
                  <a:lnTo>
                    <a:pt x="2130012" y="384548"/>
                  </a:lnTo>
                  <a:lnTo>
                    <a:pt x="2130012" y="388762"/>
                  </a:lnTo>
                  <a:lnTo>
                    <a:pt x="2130012" y="386640"/>
                  </a:lnTo>
                  <a:lnTo>
                    <a:pt x="2130012" y="388762"/>
                  </a:lnTo>
                  <a:lnTo>
                    <a:pt x="2130012" y="386640"/>
                  </a:lnTo>
                  <a:lnTo>
                    <a:pt x="2132053" y="361328"/>
                  </a:lnTo>
                  <a:lnTo>
                    <a:pt x="2132053" y="365541"/>
                  </a:lnTo>
                  <a:lnTo>
                    <a:pt x="2132053" y="363449"/>
                  </a:lnTo>
                  <a:lnTo>
                    <a:pt x="2134093" y="350778"/>
                  </a:lnTo>
                  <a:lnTo>
                    <a:pt x="2134093" y="346476"/>
                  </a:lnTo>
                  <a:lnTo>
                    <a:pt x="2134093" y="348657"/>
                  </a:lnTo>
                  <a:lnTo>
                    <a:pt x="2136106" y="344384"/>
                  </a:lnTo>
                  <a:lnTo>
                    <a:pt x="2136106" y="346476"/>
                  </a:lnTo>
                  <a:lnTo>
                    <a:pt x="2136106" y="352870"/>
                  </a:lnTo>
                  <a:lnTo>
                    <a:pt x="2136106" y="354992"/>
                  </a:lnTo>
                  <a:lnTo>
                    <a:pt x="2138146" y="359206"/>
                  </a:lnTo>
                  <a:lnTo>
                    <a:pt x="2138146" y="357114"/>
                  </a:lnTo>
                  <a:lnTo>
                    <a:pt x="2138146" y="340141"/>
                  </a:lnTo>
                  <a:lnTo>
                    <a:pt x="2138146" y="342262"/>
                  </a:lnTo>
                  <a:lnTo>
                    <a:pt x="2140158" y="340141"/>
                  </a:lnTo>
                  <a:lnTo>
                    <a:pt x="2140158" y="329591"/>
                  </a:lnTo>
                  <a:lnTo>
                    <a:pt x="2140158" y="327499"/>
                  </a:lnTo>
                  <a:lnTo>
                    <a:pt x="2140158" y="329591"/>
                  </a:lnTo>
                  <a:lnTo>
                    <a:pt x="2140158" y="327499"/>
                  </a:lnTo>
                  <a:lnTo>
                    <a:pt x="2142199" y="308493"/>
                  </a:lnTo>
                  <a:lnTo>
                    <a:pt x="2142199" y="304279"/>
                  </a:lnTo>
                  <a:lnTo>
                    <a:pt x="2142199" y="306401"/>
                  </a:lnTo>
                  <a:lnTo>
                    <a:pt x="2142199" y="310614"/>
                  </a:lnTo>
                  <a:lnTo>
                    <a:pt x="2144239" y="310614"/>
                  </a:lnTo>
                  <a:lnTo>
                    <a:pt x="2144239" y="295763"/>
                  </a:lnTo>
                  <a:lnTo>
                    <a:pt x="2146252" y="291549"/>
                  </a:lnTo>
                  <a:lnTo>
                    <a:pt x="2146252" y="293671"/>
                  </a:lnTo>
                  <a:lnTo>
                    <a:pt x="2146252" y="291549"/>
                  </a:lnTo>
                  <a:lnTo>
                    <a:pt x="2146252" y="293671"/>
                  </a:lnTo>
                  <a:lnTo>
                    <a:pt x="2146252" y="295763"/>
                  </a:lnTo>
                  <a:lnTo>
                    <a:pt x="2146252" y="293671"/>
                  </a:lnTo>
                  <a:lnTo>
                    <a:pt x="2148292" y="295763"/>
                  </a:lnTo>
                  <a:lnTo>
                    <a:pt x="2148292" y="293671"/>
                  </a:lnTo>
                  <a:lnTo>
                    <a:pt x="2148292" y="295763"/>
                  </a:lnTo>
                  <a:lnTo>
                    <a:pt x="2148292" y="297885"/>
                  </a:lnTo>
                  <a:lnTo>
                    <a:pt x="2148292" y="295763"/>
                  </a:lnTo>
                  <a:lnTo>
                    <a:pt x="2148292" y="285214"/>
                  </a:lnTo>
                  <a:lnTo>
                    <a:pt x="2150304" y="287335"/>
                  </a:lnTo>
                  <a:lnTo>
                    <a:pt x="2150304" y="293671"/>
                  </a:lnTo>
                  <a:lnTo>
                    <a:pt x="2150304" y="291549"/>
                  </a:lnTo>
                  <a:lnTo>
                    <a:pt x="2150304" y="289427"/>
                  </a:lnTo>
                  <a:lnTo>
                    <a:pt x="2150304" y="291549"/>
                  </a:lnTo>
                  <a:lnTo>
                    <a:pt x="2150304" y="289427"/>
                  </a:lnTo>
                  <a:lnTo>
                    <a:pt x="2152345" y="268329"/>
                  </a:lnTo>
                  <a:lnTo>
                    <a:pt x="2152345" y="264115"/>
                  </a:lnTo>
                  <a:lnTo>
                    <a:pt x="2154385" y="257780"/>
                  </a:lnTo>
                  <a:lnTo>
                    <a:pt x="2154385" y="259901"/>
                  </a:lnTo>
                  <a:lnTo>
                    <a:pt x="2154385" y="266237"/>
                  </a:lnTo>
                  <a:lnTo>
                    <a:pt x="2154385" y="264115"/>
                  </a:lnTo>
                  <a:lnTo>
                    <a:pt x="2154385" y="266237"/>
                  </a:lnTo>
                  <a:lnTo>
                    <a:pt x="2154385" y="264115"/>
                  </a:lnTo>
                  <a:lnTo>
                    <a:pt x="2156398" y="251474"/>
                  </a:lnTo>
                  <a:lnTo>
                    <a:pt x="2156398" y="245050"/>
                  </a:lnTo>
                  <a:lnTo>
                    <a:pt x="2156398" y="247171"/>
                  </a:lnTo>
                  <a:lnTo>
                    <a:pt x="2156398" y="245050"/>
                  </a:lnTo>
                  <a:lnTo>
                    <a:pt x="2156398" y="242957"/>
                  </a:lnTo>
                  <a:lnTo>
                    <a:pt x="2158438" y="242958"/>
                  </a:lnTo>
                  <a:lnTo>
                    <a:pt x="2158438" y="245050"/>
                  </a:lnTo>
                  <a:lnTo>
                    <a:pt x="2158438" y="242958"/>
                  </a:lnTo>
                  <a:lnTo>
                    <a:pt x="2158438" y="245050"/>
                  </a:lnTo>
                  <a:lnTo>
                    <a:pt x="2158438" y="249352"/>
                  </a:lnTo>
                  <a:lnTo>
                    <a:pt x="2158438" y="247171"/>
                  </a:lnTo>
                  <a:lnTo>
                    <a:pt x="2160450" y="242958"/>
                  </a:lnTo>
                  <a:lnTo>
                    <a:pt x="2160450" y="245050"/>
                  </a:lnTo>
                  <a:lnTo>
                    <a:pt x="2160450" y="251474"/>
                  </a:lnTo>
                  <a:lnTo>
                    <a:pt x="2160450" y="249352"/>
                  </a:lnTo>
                  <a:lnTo>
                    <a:pt x="2160450" y="251474"/>
                  </a:lnTo>
                  <a:lnTo>
                    <a:pt x="2162491" y="255687"/>
                  </a:lnTo>
                  <a:lnTo>
                    <a:pt x="2162491" y="253566"/>
                  </a:lnTo>
                  <a:lnTo>
                    <a:pt x="2162491" y="232408"/>
                  </a:lnTo>
                  <a:lnTo>
                    <a:pt x="2164531" y="232408"/>
                  </a:lnTo>
                  <a:lnTo>
                    <a:pt x="2164531" y="226073"/>
                  </a:lnTo>
                  <a:lnTo>
                    <a:pt x="2164531" y="221859"/>
                  </a:lnTo>
                  <a:lnTo>
                    <a:pt x="2164531" y="223951"/>
                  </a:lnTo>
                  <a:lnTo>
                    <a:pt x="2164531" y="230287"/>
                  </a:lnTo>
                  <a:lnTo>
                    <a:pt x="2164531" y="228165"/>
                  </a:lnTo>
                  <a:lnTo>
                    <a:pt x="2166544" y="215523"/>
                  </a:lnTo>
                  <a:lnTo>
                    <a:pt x="2166544" y="213402"/>
                  </a:lnTo>
                  <a:lnTo>
                    <a:pt x="2166544" y="215523"/>
                  </a:lnTo>
                  <a:lnTo>
                    <a:pt x="2168584" y="219737"/>
                  </a:lnTo>
                  <a:lnTo>
                    <a:pt x="2168584" y="217616"/>
                  </a:lnTo>
                  <a:lnTo>
                    <a:pt x="2168584" y="215523"/>
                  </a:lnTo>
                  <a:lnTo>
                    <a:pt x="2168584" y="217616"/>
                  </a:lnTo>
                  <a:lnTo>
                    <a:pt x="2170596" y="215523"/>
                  </a:lnTo>
                  <a:lnTo>
                    <a:pt x="2170596" y="217616"/>
                  </a:lnTo>
                  <a:lnTo>
                    <a:pt x="2170596" y="219737"/>
                  </a:lnTo>
                  <a:lnTo>
                    <a:pt x="2170596" y="217616"/>
                  </a:lnTo>
                  <a:lnTo>
                    <a:pt x="2170596" y="226073"/>
                  </a:lnTo>
                  <a:lnTo>
                    <a:pt x="2172637" y="223951"/>
                  </a:lnTo>
                  <a:lnTo>
                    <a:pt x="2172637" y="228165"/>
                  </a:lnTo>
                  <a:lnTo>
                    <a:pt x="2172637" y="230287"/>
                  </a:lnTo>
                  <a:lnTo>
                    <a:pt x="2172637" y="228165"/>
                  </a:lnTo>
                  <a:lnTo>
                    <a:pt x="2172637" y="217616"/>
                  </a:lnTo>
                  <a:lnTo>
                    <a:pt x="2174678" y="219737"/>
                  </a:lnTo>
                  <a:lnTo>
                    <a:pt x="2174678" y="221859"/>
                  </a:lnTo>
                  <a:lnTo>
                    <a:pt x="2174678" y="219737"/>
                  </a:lnTo>
                  <a:lnTo>
                    <a:pt x="2174678" y="215523"/>
                  </a:lnTo>
                  <a:lnTo>
                    <a:pt x="2174678" y="213402"/>
                  </a:lnTo>
                  <a:lnTo>
                    <a:pt x="2176690" y="211310"/>
                  </a:lnTo>
                  <a:lnTo>
                    <a:pt x="2176690" y="204974"/>
                  </a:lnTo>
                  <a:lnTo>
                    <a:pt x="2176690" y="207066"/>
                  </a:lnTo>
                  <a:lnTo>
                    <a:pt x="2176690" y="202853"/>
                  </a:lnTo>
                  <a:lnTo>
                    <a:pt x="2178730" y="202853"/>
                  </a:lnTo>
                  <a:lnTo>
                    <a:pt x="2178730" y="200760"/>
                  </a:lnTo>
                  <a:lnTo>
                    <a:pt x="2178730" y="204974"/>
                  </a:lnTo>
                  <a:lnTo>
                    <a:pt x="2178730" y="213402"/>
                  </a:lnTo>
                  <a:lnTo>
                    <a:pt x="2178730" y="211310"/>
                  </a:lnTo>
                  <a:lnTo>
                    <a:pt x="2178730" y="213402"/>
                  </a:lnTo>
                  <a:lnTo>
                    <a:pt x="2178730" y="211310"/>
                  </a:lnTo>
                  <a:lnTo>
                    <a:pt x="2180742" y="209188"/>
                  </a:lnTo>
                  <a:lnTo>
                    <a:pt x="2180742" y="211310"/>
                  </a:lnTo>
                  <a:lnTo>
                    <a:pt x="2180742" y="209188"/>
                  </a:lnTo>
                  <a:lnTo>
                    <a:pt x="2180742" y="211310"/>
                  </a:lnTo>
                  <a:lnTo>
                    <a:pt x="2180742" y="209188"/>
                  </a:lnTo>
                  <a:lnTo>
                    <a:pt x="2180742" y="211310"/>
                  </a:lnTo>
                  <a:lnTo>
                    <a:pt x="2182783" y="232408"/>
                  </a:lnTo>
                  <a:lnTo>
                    <a:pt x="2182783" y="230287"/>
                  </a:lnTo>
                  <a:lnTo>
                    <a:pt x="2184795" y="226073"/>
                  </a:lnTo>
                  <a:lnTo>
                    <a:pt x="2184795" y="234500"/>
                  </a:lnTo>
                  <a:lnTo>
                    <a:pt x="2184795" y="232408"/>
                  </a:lnTo>
                  <a:lnTo>
                    <a:pt x="2184795" y="234500"/>
                  </a:lnTo>
                  <a:lnTo>
                    <a:pt x="2186836" y="234500"/>
                  </a:lnTo>
                  <a:lnTo>
                    <a:pt x="2186836" y="232408"/>
                  </a:lnTo>
                  <a:lnTo>
                    <a:pt x="2186836" y="226073"/>
                  </a:lnTo>
                  <a:lnTo>
                    <a:pt x="2186836" y="221859"/>
                  </a:lnTo>
                  <a:lnTo>
                    <a:pt x="2186836" y="219737"/>
                  </a:lnTo>
                  <a:lnTo>
                    <a:pt x="2186836" y="221859"/>
                  </a:lnTo>
                  <a:lnTo>
                    <a:pt x="2188876" y="221859"/>
                  </a:lnTo>
                  <a:lnTo>
                    <a:pt x="2188876" y="217616"/>
                  </a:lnTo>
                  <a:lnTo>
                    <a:pt x="2188876" y="234500"/>
                  </a:lnTo>
                  <a:lnTo>
                    <a:pt x="2190889" y="232408"/>
                  </a:lnTo>
                  <a:lnTo>
                    <a:pt x="2190889" y="228165"/>
                  </a:lnTo>
                  <a:lnTo>
                    <a:pt x="2190889" y="230287"/>
                  </a:lnTo>
                  <a:lnTo>
                    <a:pt x="2190889" y="234500"/>
                  </a:lnTo>
                  <a:lnTo>
                    <a:pt x="2192929" y="238714"/>
                  </a:lnTo>
                  <a:lnTo>
                    <a:pt x="2192929" y="240836"/>
                  </a:lnTo>
                  <a:lnTo>
                    <a:pt x="2192929" y="253566"/>
                  </a:lnTo>
                  <a:lnTo>
                    <a:pt x="2194941" y="251474"/>
                  </a:lnTo>
                  <a:lnTo>
                    <a:pt x="2194941" y="255687"/>
                  </a:lnTo>
                  <a:lnTo>
                    <a:pt x="2194941" y="257780"/>
                  </a:lnTo>
                  <a:lnTo>
                    <a:pt x="2194941" y="255687"/>
                  </a:lnTo>
                  <a:lnTo>
                    <a:pt x="2194941" y="253566"/>
                  </a:lnTo>
                  <a:lnTo>
                    <a:pt x="2194941" y="255687"/>
                  </a:lnTo>
                  <a:lnTo>
                    <a:pt x="2194941" y="257780"/>
                  </a:lnTo>
                  <a:lnTo>
                    <a:pt x="2194941" y="268329"/>
                  </a:lnTo>
                  <a:lnTo>
                    <a:pt x="2196982" y="266237"/>
                  </a:lnTo>
                  <a:lnTo>
                    <a:pt x="2196982" y="270450"/>
                  </a:lnTo>
                  <a:lnTo>
                    <a:pt x="2196982" y="272572"/>
                  </a:lnTo>
                  <a:lnTo>
                    <a:pt x="2196982" y="268329"/>
                  </a:lnTo>
                  <a:lnTo>
                    <a:pt x="2196982" y="264115"/>
                  </a:lnTo>
                  <a:lnTo>
                    <a:pt x="2199022" y="264115"/>
                  </a:lnTo>
                  <a:lnTo>
                    <a:pt x="2199022" y="266237"/>
                  </a:lnTo>
                  <a:lnTo>
                    <a:pt x="2199022" y="268329"/>
                  </a:lnTo>
                  <a:lnTo>
                    <a:pt x="2199022" y="266237"/>
                  </a:lnTo>
                  <a:lnTo>
                    <a:pt x="2199022" y="264115"/>
                  </a:lnTo>
                  <a:lnTo>
                    <a:pt x="2199022" y="266237"/>
                  </a:lnTo>
                  <a:lnTo>
                    <a:pt x="2201035" y="276786"/>
                  </a:lnTo>
                  <a:lnTo>
                    <a:pt x="2201035" y="274664"/>
                  </a:lnTo>
                  <a:lnTo>
                    <a:pt x="2201035" y="270450"/>
                  </a:lnTo>
                  <a:lnTo>
                    <a:pt x="2201035" y="276786"/>
                  </a:lnTo>
                  <a:lnTo>
                    <a:pt x="2201035" y="274664"/>
                  </a:lnTo>
                  <a:lnTo>
                    <a:pt x="2203075" y="276786"/>
                  </a:lnTo>
                  <a:lnTo>
                    <a:pt x="2203075" y="281000"/>
                  </a:lnTo>
                  <a:lnTo>
                    <a:pt x="2203075" y="289427"/>
                  </a:lnTo>
                  <a:lnTo>
                    <a:pt x="2203075" y="293671"/>
                  </a:lnTo>
                  <a:lnTo>
                    <a:pt x="2203075" y="297885"/>
                  </a:lnTo>
                  <a:lnTo>
                    <a:pt x="2205087" y="295763"/>
                  </a:lnTo>
                  <a:lnTo>
                    <a:pt x="2205087" y="300065"/>
                  </a:lnTo>
                  <a:lnTo>
                    <a:pt x="2205087" y="304279"/>
                  </a:lnTo>
                  <a:lnTo>
                    <a:pt x="2205087" y="306401"/>
                  </a:lnTo>
                  <a:lnTo>
                    <a:pt x="2205087" y="304279"/>
                  </a:lnTo>
                  <a:lnTo>
                    <a:pt x="2205087" y="306401"/>
                  </a:lnTo>
                  <a:lnTo>
                    <a:pt x="2205087" y="304279"/>
                  </a:lnTo>
                  <a:lnTo>
                    <a:pt x="2205087" y="306401"/>
                  </a:lnTo>
                  <a:lnTo>
                    <a:pt x="2207128" y="333835"/>
                  </a:lnTo>
                  <a:lnTo>
                    <a:pt x="2207128" y="331713"/>
                  </a:lnTo>
                  <a:lnTo>
                    <a:pt x="2209168" y="329591"/>
                  </a:lnTo>
                  <a:lnTo>
                    <a:pt x="2209168" y="331713"/>
                  </a:lnTo>
                  <a:lnTo>
                    <a:pt x="2209168" y="333835"/>
                  </a:lnTo>
                  <a:lnTo>
                    <a:pt x="2211181" y="335927"/>
                  </a:lnTo>
                  <a:lnTo>
                    <a:pt x="2211181" y="333835"/>
                  </a:lnTo>
                  <a:lnTo>
                    <a:pt x="2211181" y="329591"/>
                  </a:lnTo>
                  <a:lnTo>
                    <a:pt x="2211181" y="333835"/>
                  </a:lnTo>
                  <a:lnTo>
                    <a:pt x="2211181" y="335927"/>
                  </a:lnTo>
                  <a:lnTo>
                    <a:pt x="2211181" y="333835"/>
                  </a:lnTo>
                  <a:lnTo>
                    <a:pt x="2211181" y="335927"/>
                  </a:lnTo>
                  <a:lnTo>
                    <a:pt x="2213221" y="342262"/>
                  </a:lnTo>
                  <a:lnTo>
                    <a:pt x="2213221" y="340141"/>
                  </a:lnTo>
                  <a:lnTo>
                    <a:pt x="2213221" y="344384"/>
                  </a:lnTo>
                  <a:lnTo>
                    <a:pt x="2215233" y="367663"/>
                  </a:lnTo>
                  <a:lnTo>
                    <a:pt x="2215233" y="365541"/>
                  </a:lnTo>
                  <a:lnTo>
                    <a:pt x="2215233" y="367663"/>
                  </a:lnTo>
                  <a:lnTo>
                    <a:pt x="2217274" y="380305"/>
                  </a:lnTo>
                  <a:lnTo>
                    <a:pt x="2217274" y="378212"/>
                  </a:lnTo>
                  <a:lnTo>
                    <a:pt x="2217274" y="382426"/>
                  </a:lnTo>
                  <a:lnTo>
                    <a:pt x="2217274" y="399370"/>
                  </a:lnTo>
                  <a:lnTo>
                    <a:pt x="2219314" y="399370"/>
                  </a:lnTo>
                  <a:lnTo>
                    <a:pt x="2219314" y="403584"/>
                  </a:lnTo>
                  <a:lnTo>
                    <a:pt x="2219314" y="401492"/>
                  </a:lnTo>
                  <a:lnTo>
                    <a:pt x="2219314" y="403584"/>
                  </a:lnTo>
                  <a:lnTo>
                    <a:pt x="2219314" y="401492"/>
                  </a:lnTo>
                  <a:lnTo>
                    <a:pt x="2219314" y="403584"/>
                  </a:lnTo>
                  <a:lnTo>
                    <a:pt x="2219314" y="412041"/>
                  </a:lnTo>
                  <a:lnTo>
                    <a:pt x="2221327" y="412041"/>
                  </a:lnTo>
                  <a:lnTo>
                    <a:pt x="2221327" y="416255"/>
                  </a:lnTo>
                  <a:lnTo>
                    <a:pt x="2221327" y="414133"/>
                  </a:lnTo>
                  <a:lnTo>
                    <a:pt x="2221327" y="412041"/>
                  </a:lnTo>
                  <a:lnTo>
                    <a:pt x="2221327" y="414133"/>
                  </a:lnTo>
                  <a:lnTo>
                    <a:pt x="2221327" y="412041"/>
                  </a:lnTo>
                  <a:lnTo>
                    <a:pt x="2221327" y="414133"/>
                  </a:lnTo>
                  <a:lnTo>
                    <a:pt x="2223367" y="412041"/>
                  </a:lnTo>
                  <a:lnTo>
                    <a:pt x="2223367" y="414133"/>
                  </a:lnTo>
                  <a:lnTo>
                    <a:pt x="2223367" y="420468"/>
                  </a:lnTo>
                  <a:lnTo>
                    <a:pt x="2223367" y="418376"/>
                  </a:lnTo>
                  <a:lnTo>
                    <a:pt x="2223367" y="422590"/>
                  </a:lnTo>
                  <a:lnTo>
                    <a:pt x="2225464" y="437353"/>
                  </a:lnTo>
                  <a:lnTo>
                    <a:pt x="2225464" y="435261"/>
                  </a:lnTo>
                  <a:lnTo>
                    <a:pt x="2225464" y="437353"/>
                  </a:lnTo>
                  <a:lnTo>
                    <a:pt x="2227477" y="469089"/>
                  </a:lnTo>
                  <a:lnTo>
                    <a:pt x="2229517" y="469089"/>
                  </a:lnTo>
                  <a:lnTo>
                    <a:pt x="2229517" y="475395"/>
                  </a:lnTo>
                  <a:lnTo>
                    <a:pt x="2229517" y="477517"/>
                  </a:lnTo>
                  <a:lnTo>
                    <a:pt x="2229517" y="479639"/>
                  </a:lnTo>
                  <a:lnTo>
                    <a:pt x="2229517" y="477517"/>
                  </a:lnTo>
                  <a:lnTo>
                    <a:pt x="2231558" y="477517"/>
                  </a:lnTo>
                  <a:lnTo>
                    <a:pt x="2231558" y="494402"/>
                  </a:lnTo>
                  <a:lnTo>
                    <a:pt x="2231558" y="492280"/>
                  </a:lnTo>
                  <a:lnTo>
                    <a:pt x="2231558" y="496524"/>
                  </a:lnTo>
                  <a:lnTo>
                    <a:pt x="2231558" y="498704"/>
                  </a:lnTo>
                  <a:lnTo>
                    <a:pt x="2231558" y="496524"/>
                  </a:lnTo>
                  <a:lnTo>
                    <a:pt x="2233570" y="496524"/>
                  </a:lnTo>
                  <a:lnTo>
                    <a:pt x="2233570" y="494402"/>
                  </a:lnTo>
                  <a:lnTo>
                    <a:pt x="2233570" y="496524"/>
                  </a:lnTo>
                  <a:lnTo>
                    <a:pt x="2233570" y="498704"/>
                  </a:lnTo>
                  <a:lnTo>
                    <a:pt x="2235611" y="496524"/>
                  </a:lnTo>
                  <a:lnTo>
                    <a:pt x="2235611" y="494402"/>
                  </a:lnTo>
                  <a:lnTo>
                    <a:pt x="2235611" y="511346"/>
                  </a:lnTo>
                  <a:lnTo>
                    <a:pt x="2235611" y="509253"/>
                  </a:lnTo>
                  <a:lnTo>
                    <a:pt x="2235611" y="511346"/>
                  </a:lnTo>
                  <a:lnTo>
                    <a:pt x="2239663" y="545115"/>
                  </a:lnTo>
                  <a:lnTo>
                    <a:pt x="2239663" y="549417"/>
                  </a:lnTo>
                  <a:lnTo>
                    <a:pt x="2239663" y="553631"/>
                  </a:lnTo>
                  <a:lnTo>
                    <a:pt x="2239663" y="551509"/>
                  </a:lnTo>
                  <a:lnTo>
                    <a:pt x="2241704" y="551509"/>
                  </a:lnTo>
                  <a:lnTo>
                    <a:pt x="2241704" y="549417"/>
                  </a:lnTo>
                  <a:lnTo>
                    <a:pt x="2241704" y="551509"/>
                  </a:lnTo>
                  <a:lnTo>
                    <a:pt x="2241704" y="568394"/>
                  </a:lnTo>
                  <a:lnTo>
                    <a:pt x="2243716" y="566273"/>
                  </a:lnTo>
                  <a:lnTo>
                    <a:pt x="2243716" y="570516"/>
                  </a:lnTo>
                  <a:lnTo>
                    <a:pt x="2243716" y="568394"/>
                  </a:lnTo>
                  <a:lnTo>
                    <a:pt x="2245757" y="572608"/>
                  </a:lnTo>
                  <a:lnTo>
                    <a:pt x="2245757" y="576822"/>
                  </a:lnTo>
                  <a:lnTo>
                    <a:pt x="2245757" y="572608"/>
                  </a:lnTo>
                  <a:lnTo>
                    <a:pt x="2245757" y="574730"/>
                  </a:lnTo>
                  <a:lnTo>
                    <a:pt x="2245757" y="576822"/>
                  </a:lnTo>
                  <a:lnTo>
                    <a:pt x="2245757" y="581065"/>
                  </a:lnTo>
                  <a:lnTo>
                    <a:pt x="2247769" y="578944"/>
                  </a:lnTo>
                  <a:lnTo>
                    <a:pt x="2247769" y="576822"/>
                  </a:lnTo>
                  <a:lnTo>
                    <a:pt x="2247769" y="578944"/>
                  </a:lnTo>
                  <a:lnTo>
                    <a:pt x="2247769" y="587371"/>
                  </a:lnTo>
                  <a:lnTo>
                    <a:pt x="2247769" y="585279"/>
                  </a:lnTo>
                  <a:lnTo>
                    <a:pt x="2247769" y="587371"/>
                  </a:lnTo>
                  <a:lnTo>
                    <a:pt x="2249809" y="600130"/>
                  </a:lnTo>
                  <a:lnTo>
                    <a:pt x="2249809" y="608558"/>
                  </a:lnTo>
                  <a:lnTo>
                    <a:pt x="2251850" y="621229"/>
                  </a:lnTo>
                  <a:lnTo>
                    <a:pt x="2251850" y="619107"/>
                  </a:lnTo>
                  <a:lnTo>
                    <a:pt x="2251850" y="621229"/>
                  </a:lnTo>
                  <a:lnTo>
                    <a:pt x="2251850" y="631778"/>
                  </a:lnTo>
                  <a:lnTo>
                    <a:pt x="2253862" y="631778"/>
                  </a:lnTo>
                  <a:lnTo>
                    <a:pt x="2253862" y="633871"/>
                  </a:lnTo>
                  <a:lnTo>
                    <a:pt x="2253862" y="635992"/>
                  </a:lnTo>
                  <a:lnTo>
                    <a:pt x="2253862" y="638084"/>
                  </a:lnTo>
                  <a:lnTo>
                    <a:pt x="2253862" y="635992"/>
                  </a:lnTo>
                  <a:lnTo>
                    <a:pt x="2253862" y="631778"/>
                  </a:lnTo>
                  <a:lnTo>
                    <a:pt x="2255903" y="629657"/>
                  </a:lnTo>
                  <a:lnTo>
                    <a:pt x="2255903" y="631778"/>
                  </a:lnTo>
                  <a:lnTo>
                    <a:pt x="2255903" y="640206"/>
                  </a:lnTo>
                  <a:lnTo>
                    <a:pt x="2255903" y="638084"/>
                  </a:lnTo>
                  <a:lnTo>
                    <a:pt x="2255903" y="640206"/>
                  </a:lnTo>
                  <a:lnTo>
                    <a:pt x="2255903" y="642328"/>
                  </a:lnTo>
                  <a:lnTo>
                    <a:pt x="2255903" y="640206"/>
                  </a:lnTo>
                  <a:lnTo>
                    <a:pt x="2257915" y="642328"/>
                  </a:lnTo>
                  <a:lnTo>
                    <a:pt x="2257915" y="640206"/>
                  </a:lnTo>
                  <a:lnTo>
                    <a:pt x="2257915" y="638084"/>
                  </a:lnTo>
                  <a:lnTo>
                    <a:pt x="2257915" y="640206"/>
                  </a:lnTo>
                  <a:lnTo>
                    <a:pt x="2257915" y="644420"/>
                  </a:lnTo>
                  <a:lnTo>
                    <a:pt x="2259955" y="642328"/>
                  </a:lnTo>
                  <a:lnTo>
                    <a:pt x="2259955" y="644420"/>
                  </a:lnTo>
                  <a:lnTo>
                    <a:pt x="2259955" y="663485"/>
                  </a:lnTo>
                  <a:lnTo>
                    <a:pt x="2261968" y="680370"/>
                  </a:lnTo>
                  <a:lnTo>
                    <a:pt x="2261968" y="682492"/>
                  </a:lnTo>
                  <a:lnTo>
                    <a:pt x="2264008" y="684584"/>
                  </a:lnTo>
                  <a:lnTo>
                    <a:pt x="2264008" y="688798"/>
                  </a:lnTo>
                  <a:lnTo>
                    <a:pt x="2264008" y="686705"/>
                  </a:lnTo>
                  <a:lnTo>
                    <a:pt x="2264008" y="688798"/>
                  </a:lnTo>
                  <a:lnTo>
                    <a:pt x="2264008" y="690919"/>
                  </a:lnTo>
                  <a:lnTo>
                    <a:pt x="2264008" y="688798"/>
                  </a:lnTo>
                  <a:lnTo>
                    <a:pt x="2264008" y="690919"/>
                  </a:lnTo>
                  <a:lnTo>
                    <a:pt x="2264008" y="688798"/>
                  </a:lnTo>
                  <a:lnTo>
                    <a:pt x="2266049" y="682492"/>
                  </a:lnTo>
                  <a:lnTo>
                    <a:pt x="2266049" y="684584"/>
                  </a:lnTo>
                  <a:lnTo>
                    <a:pt x="2266049" y="695133"/>
                  </a:lnTo>
                  <a:lnTo>
                    <a:pt x="2268061" y="695133"/>
                  </a:lnTo>
                  <a:lnTo>
                    <a:pt x="2268061" y="697255"/>
                  </a:lnTo>
                  <a:lnTo>
                    <a:pt x="2268061" y="695133"/>
                  </a:lnTo>
                  <a:lnTo>
                    <a:pt x="2268061" y="697255"/>
                  </a:lnTo>
                  <a:lnTo>
                    <a:pt x="2268061" y="695133"/>
                  </a:lnTo>
                  <a:lnTo>
                    <a:pt x="2268061" y="693041"/>
                  </a:lnTo>
                  <a:lnTo>
                    <a:pt x="2268061" y="695133"/>
                  </a:lnTo>
                  <a:lnTo>
                    <a:pt x="2270101" y="695133"/>
                  </a:lnTo>
                  <a:lnTo>
                    <a:pt x="2270101" y="699435"/>
                  </a:lnTo>
                  <a:lnTo>
                    <a:pt x="2270101" y="697255"/>
                  </a:lnTo>
                  <a:lnTo>
                    <a:pt x="2270101" y="695133"/>
                  </a:lnTo>
                  <a:lnTo>
                    <a:pt x="2270101" y="697255"/>
                  </a:lnTo>
                  <a:lnTo>
                    <a:pt x="2272114" y="707863"/>
                  </a:lnTo>
                  <a:lnTo>
                    <a:pt x="2272114" y="705771"/>
                  </a:lnTo>
                  <a:lnTo>
                    <a:pt x="2272114" y="707863"/>
                  </a:lnTo>
                  <a:lnTo>
                    <a:pt x="2272114" y="716320"/>
                  </a:lnTo>
                  <a:lnTo>
                    <a:pt x="2272114" y="714198"/>
                  </a:lnTo>
                  <a:lnTo>
                    <a:pt x="2272114" y="720534"/>
                  </a:lnTo>
                  <a:lnTo>
                    <a:pt x="2274154" y="731083"/>
                  </a:lnTo>
                  <a:lnTo>
                    <a:pt x="2274154" y="728961"/>
                  </a:lnTo>
                  <a:lnTo>
                    <a:pt x="2274154" y="731083"/>
                  </a:lnTo>
                  <a:lnTo>
                    <a:pt x="2274154" y="733205"/>
                  </a:lnTo>
                  <a:lnTo>
                    <a:pt x="2276195" y="737419"/>
                  </a:lnTo>
                  <a:lnTo>
                    <a:pt x="2276195" y="731083"/>
                  </a:lnTo>
                  <a:lnTo>
                    <a:pt x="2276195" y="733205"/>
                  </a:lnTo>
                  <a:lnTo>
                    <a:pt x="2276195" y="743754"/>
                  </a:lnTo>
                  <a:lnTo>
                    <a:pt x="2278207" y="743754"/>
                  </a:lnTo>
                  <a:lnTo>
                    <a:pt x="2278207" y="741632"/>
                  </a:lnTo>
                  <a:lnTo>
                    <a:pt x="2278207" y="739511"/>
                  </a:lnTo>
                  <a:lnTo>
                    <a:pt x="2280247" y="737419"/>
                  </a:lnTo>
                  <a:lnTo>
                    <a:pt x="2280247" y="737419"/>
                  </a:lnTo>
                  <a:lnTo>
                    <a:pt x="2280247" y="741632"/>
                  </a:lnTo>
                  <a:lnTo>
                    <a:pt x="2280247" y="743754"/>
                  </a:lnTo>
                  <a:lnTo>
                    <a:pt x="2280247" y="741632"/>
                  </a:lnTo>
                  <a:lnTo>
                    <a:pt x="2282260" y="750148"/>
                  </a:lnTo>
                  <a:lnTo>
                    <a:pt x="2282260" y="747968"/>
                  </a:lnTo>
                  <a:lnTo>
                    <a:pt x="2282260" y="745846"/>
                  </a:lnTo>
                  <a:lnTo>
                    <a:pt x="2282260" y="752241"/>
                  </a:lnTo>
                  <a:lnTo>
                    <a:pt x="2284300" y="750148"/>
                  </a:lnTo>
                  <a:lnTo>
                    <a:pt x="2284300" y="752241"/>
                  </a:lnTo>
                  <a:lnTo>
                    <a:pt x="2284300" y="771247"/>
                  </a:lnTo>
                  <a:lnTo>
                    <a:pt x="2286341" y="777582"/>
                  </a:lnTo>
                  <a:lnTo>
                    <a:pt x="2286341" y="779675"/>
                  </a:lnTo>
                  <a:lnTo>
                    <a:pt x="2286341" y="777582"/>
                  </a:lnTo>
                  <a:lnTo>
                    <a:pt x="2286341" y="773369"/>
                  </a:lnTo>
                  <a:lnTo>
                    <a:pt x="2288353" y="773369"/>
                  </a:lnTo>
                  <a:lnTo>
                    <a:pt x="2288353" y="777582"/>
                  </a:lnTo>
                  <a:lnTo>
                    <a:pt x="2288353" y="775461"/>
                  </a:lnTo>
                  <a:lnTo>
                    <a:pt x="2288353" y="777582"/>
                  </a:lnTo>
                  <a:lnTo>
                    <a:pt x="2288353" y="775461"/>
                  </a:lnTo>
                  <a:lnTo>
                    <a:pt x="2288353" y="771247"/>
                  </a:lnTo>
                  <a:lnTo>
                    <a:pt x="2290394" y="769125"/>
                  </a:lnTo>
                  <a:lnTo>
                    <a:pt x="2290394" y="777582"/>
                  </a:lnTo>
                  <a:lnTo>
                    <a:pt x="2290394" y="775461"/>
                  </a:lnTo>
                  <a:lnTo>
                    <a:pt x="2292406" y="777582"/>
                  </a:lnTo>
                  <a:lnTo>
                    <a:pt x="2292406" y="779675"/>
                  </a:lnTo>
                  <a:lnTo>
                    <a:pt x="2292406" y="775461"/>
                  </a:lnTo>
                  <a:lnTo>
                    <a:pt x="2292406" y="777582"/>
                  </a:lnTo>
                  <a:lnTo>
                    <a:pt x="2292406" y="779675"/>
                  </a:lnTo>
                  <a:lnTo>
                    <a:pt x="2292406" y="775461"/>
                  </a:lnTo>
                  <a:lnTo>
                    <a:pt x="2294446" y="775461"/>
                  </a:lnTo>
                  <a:lnTo>
                    <a:pt x="2294446" y="781796"/>
                  </a:lnTo>
                  <a:lnTo>
                    <a:pt x="2294446" y="779675"/>
                  </a:lnTo>
                  <a:lnTo>
                    <a:pt x="2294446" y="790224"/>
                  </a:lnTo>
                  <a:lnTo>
                    <a:pt x="2296487" y="794467"/>
                  </a:lnTo>
                  <a:lnTo>
                    <a:pt x="2296487" y="792346"/>
                  </a:lnTo>
                  <a:lnTo>
                    <a:pt x="2296487" y="794467"/>
                  </a:lnTo>
                  <a:lnTo>
                    <a:pt x="2296487" y="796559"/>
                  </a:lnTo>
                  <a:lnTo>
                    <a:pt x="2296487" y="802954"/>
                  </a:lnTo>
                  <a:lnTo>
                    <a:pt x="2298499" y="805075"/>
                  </a:lnTo>
                  <a:lnTo>
                    <a:pt x="2298499" y="802954"/>
                  </a:lnTo>
                  <a:lnTo>
                    <a:pt x="2298499" y="800862"/>
                  </a:lnTo>
                  <a:lnTo>
                    <a:pt x="2298499" y="802954"/>
                  </a:lnTo>
                  <a:lnTo>
                    <a:pt x="2298499" y="805075"/>
                  </a:lnTo>
                  <a:lnTo>
                    <a:pt x="2298499" y="800862"/>
                  </a:lnTo>
                  <a:lnTo>
                    <a:pt x="2298499" y="802954"/>
                  </a:lnTo>
                  <a:lnTo>
                    <a:pt x="2300540" y="805075"/>
                  </a:lnTo>
                  <a:lnTo>
                    <a:pt x="2300540" y="802954"/>
                  </a:lnTo>
                  <a:lnTo>
                    <a:pt x="2300540" y="794467"/>
                  </a:lnTo>
                  <a:lnTo>
                    <a:pt x="2300540" y="792346"/>
                  </a:lnTo>
                  <a:lnTo>
                    <a:pt x="2302552" y="800862"/>
                  </a:lnTo>
                  <a:lnTo>
                    <a:pt x="2302552" y="798740"/>
                  </a:lnTo>
                  <a:lnTo>
                    <a:pt x="2302552" y="796559"/>
                  </a:lnTo>
                  <a:lnTo>
                    <a:pt x="2302552" y="798740"/>
                  </a:lnTo>
                  <a:lnTo>
                    <a:pt x="2302552" y="796559"/>
                  </a:lnTo>
                  <a:lnTo>
                    <a:pt x="2302552" y="794467"/>
                  </a:lnTo>
                  <a:lnTo>
                    <a:pt x="2302552" y="796559"/>
                  </a:lnTo>
                  <a:lnTo>
                    <a:pt x="2302552" y="794467"/>
                  </a:lnTo>
                  <a:lnTo>
                    <a:pt x="2304592" y="790224"/>
                  </a:lnTo>
                  <a:lnTo>
                    <a:pt x="2304592" y="792346"/>
                  </a:lnTo>
                  <a:lnTo>
                    <a:pt x="2304592" y="794467"/>
                  </a:lnTo>
                  <a:lnTo>
                    <a:pt x="2306633" y="805075"/>
                  </a:lnTo>
                  <a:lnTo>
                    <a:pt x="2306633" y="802954"/>
                  </a:lnTo>
                  <a:lnTo>
                    <a:pt x="2306633" y="800862"/>
                  </a:lnTo>
                  <a:lnTo>
                    <a:pt x="2306633" y="805075"/>
                  </a:lnTo>
                  <a:lnTo>
                    <a:pt x="2308645" y="802954"/>
                  </a:lnTo>
                  <a:lnTo>
                    <a:pt x="2308645" y="805075"/>
                  </a:lnTo>
                  <a:lnTo>
                    <a:pt x="2308645" y="813503"/>
                  </a:lnTo>
                  <a:lnTo>
                    <a:pt x="2308645" y="811411"/>
                  </a:lnTo>
                  <a:lnTo>
                    <a:pt x="2308645" y="815625"/>
                  </a:lnTo>
                  <a:lnTo>
                    <a:pt x="2310686" y="813503"/>
                  </a:lnTo>
                  <a:lnTo>
                    <a:pt x="2310686" y="811411"/>
                  </a:lnTo>
                  <a:lnTo>
                    <a:pt x="2310686" y="813503"/>
                  </a:lnTo>
                  <a:lnTo>
                    <a:pt x="2310686" y="811411"/>
                  </a:lnTo>
                  <a:lnTo>
                    <a:pt x="2312698" y="796559"/>
                  </a:lnTo>
                  <a:lnTo>
                    <a:pt x="2312698" y="798740"/>
                  </a:lnTo>
                  <a:lnTo>
                    <a:pt x="2312698" y="800862"/>
                  </a:lnTo>
                  <a:lnTo>
                    <a:pt x="2312698" y="796559"/>
                  </a:lnTo>
                  <a:lnTo>
                    <a:pt x="2312698" y="794467"/>
                  </a:lnTo>
                  <a:lnTo>
                    <a:pt x="2314738" y="790224"/>
                  </a:lnTo>
                  <a:lnTo>
                    <a:pt x="2314738" y="792346"/>
                  </a:lnTo>
                  <a:lnTo>
                    <a:pt x="2314738" y="794467"/>
                  </a:lnTo>
                  <a:lnTo>
                    <a:pt x="2314738" y="792346"/>
                  </a:lnTo>
                  <a:lnTo>
                    <a:pt x="2316751" y="794467"/>
                  </a:lnTo>
                  <a:lnTo>
                    <a:pt x="2316751" y="792346"/>
                  </a:lnTo>
                  <a:lnTo>
                    <a:pt x="2316751" y="796559"/>
                  </a:lnTo>
                  <a:lnTo>
                    <a:pt x="2316751" y="788132"/>
                  </a:lnTo>
                  <a:lnTo>
                    <a:pt x="2318791" y="790224"/>
                  </a:lnTo>
                  <a:lnTo>
                    <a:pt x="2318791" y="794467"/>
                  </a:lnTo>
                  <a:lnTo>
                    <a:pt x="2318791" y="792346"/>
                  </a:lnTo>
                  <a:lnTo>
                    <a:pt x="2318791" y="790224"/>
                  </a:lnTo>
                  <a:lnTo>
                    <a:pt x="2318791" y="792346"/>
                  </a:lnTo>
                  <a:lnTo>
                    <a:pt x="2318791" y="800862"/>
                  </a:lnTo>
                  <a:lnTo>
                    <a:pt x="2318791" y="798740"/>
                  </a:lnTo>
                  <a:lnTo>
                    <a:pt x="2320888" y="800862"/>
                  </a:lnTo>
                  <a:lnTo>
                    <a:pt x="2320888" y="798740"/>
                  </a:lnTo>
                  <a:lnTo>
                    <a:pt x="2320888" y="794467"/>
                  </a:lnTo>
                  <a:lnTo>
                    <a:pt x="2320888" y="796559"/>
                  </a:lnTo>
                  <a:lnTo>
                    <a:pt x="2322929" y="792346"/>
                  </a:lnTo>
                  <a:lnTo>
                    <a:pt x="2322929" y="783918"/>
                  </a:lnTo>
                  <a:lnTo>
                    <a:pt x="2322929" y="786010"/>
                  </a:lnTo>
                  <a:lnTo>
                    <a:pt x="2322929" y="788132"/>
                  </a:lnTo>
                  <a:lnTo>
                    <a:pt x="2322929" y="781796"/>
                  </a:lnTo>
                  <a:lnTo>
                    <a:pt x="2324941" y="777582"/>
                  </a:lnTo>
                  <a:lnTo>
                    <a:pt x="2324941" y="767033"/>
                  </a:lnTo>
                  <a:lnTo>
                    <a:pt x="2326982" y="771247"/>
                  </a:lnTo>
                  <a:lnTo>
                    <a:pt x="2326982" y="767033"/>
                  </a:lnTo>
                  <a:lnTo>
                    <a:pt x="2326982" y="762790"/>
                  </a:lnTo>
                  <a:lnTo>
                    <a:pt x="2326982" y="764912"/>
                  </a:lnTo>
                  <a:lnTo>
                    <a:pt x="2326982" y="767033"/>
                  </a:lnTo>
                  <a:lnTo>
                    <a:pt x="2328994" y="758576"/>
                  </a:lnTo>
                  <a:lnTo>
                    <a:pt x="2328994" y="756484"/>
                  </a:lnTo>
                  <a:lnTo>
                    <a:pt x="2328994" y="758576"/>
                  </a:lnTo>
                  <a:lnTo>
                    <a:pt x="2328994" y="756484"/>
                  </a:lnTo>
                  <a:lnTo>
                    <a:pt x="2328994" y="758576"/>
                  </a:lnTo>
                  <a:lnTo>
                    <a:pt x="2331034" y="764912"/>
                  </a:lnTo>
                  <a:lnTo>
                    <a:pt x="2331034" y="758576"/>
                  </a:lnTo>
                  <a:lnTo>
                    <a:pt x="2333075" y="756484"/>
                  </a:lnTo>
                  <a:lnTo>
                    <a:pt x="2333075" y="754362"/>
                  </a:lnTo>
                  <a:lnTo>
                    <a:pt x="2333075" y="747968"/>
                  </a:lnTo>
                  <a:lnTo>
                    <a:pt x="2333075" y="750148"/>
                  </a:lnTo>
                  <a:lnTo>
                    <a:pt x="2335087" y="747968"/>
                  </a:lnTo>
                  <a:lnTo>
                    <a:pt x="2335087" y="741632"/>
                  </a:lnTo>
                  <a:lnTo>
                    <a:pt x="2335087" y="737419"/>
                  </a:lnTo>
                  <a:lnTo>
                    <a:pt x="2337128" y="718412"/>
                  </a:lnTo>
                  <a:lnTo>
                    <a:pt x="2337128" y="720534"/>
                  </a:lnTo>
                  <a:lnTo>
                    <a:pt x="2337128" y="714198"/>
                  </a:lnTo>
                  <a:lnTo>
                    <a:pt x="2337128" y="712106"/>
                  </a:lnTo>
                  <a:lnTo>
                    <a:pt x="2337128" y="709985"/>
                  </a:lnTo>
                  <a:lnTo>
                    <a:pt x="2339140" y="712106"/>
                  </a:lnTo>
                  <a:lnTo>
                    <a:pt x="2339140" y="709985"/>
                  </a:lnTo>
                  <a:lnTo>
                    <a:pt x="2339140" y="707863"/>
                  </a:lnTo>
                  <a:lnTo>
                    <a:pt x="2339140" y="705771"/>
                  </a:lnTo>
                  <a:lnTo>
                    <a:pt x="2341180" y="707863"/>
                  </a:lnTo>
                  <a:lnTo>
                    <a:pt x="2341180" y="705771"/>
                  </a:lnTo>
                  <a:lnTo>
                    <a:pt x="2341180" y="703649"/>
                  </a:lnTo>
                  <a:lnTo>
                    <a:pt x="2341180" y="707863"/>
                  </a:lnTo>
                  <a:lnTo>
                    <a:pt x="2343221" y="693041"/>
                  </a:lnTo>
                  <a:lnTo>
                    <a:pt x="2343221" y="695133"/>
                  </a:lnTo>
                  <a:lnTo>
                    <a:pt x="2343221" y="697255"/>
                  </a:lnTo>
                  <a:lnTo>
                    <a:pt x="2343221" y="695133"/>
                  </a:lnTo>
                  <a:lnTo>
                    <a:pt x="2343221" y="690919"/>
                  </a:lnTo>
                  <a:lnTo>
                    <a:pt x="2343221" y="693041"/>
                  </a:lnTo>
                  <a:lnTo>
                    <a:pt x="2343221" y="695133"/>
                  </a:lnTo>
                  <a:lnTo>
                    <a:pt x="2343221" y="693041"/>
                  </a:lnTo>
                  <a:lnTo>
                    <a:pt x="2345233" y="688798"/>
                  </a:lnTo>
                  <a:lnTo>
                    <a:pt x="2345233" y="690919"/>
                  </a:lnTo>
                  <a:lnTo>
                    <a:pt x="2345233" y="688798"/>
                  </a:lnTo>
                  <a:lnTo>
                    <a:pt x="2347274" y="655058"/>
                  </a:lnTo>
                  <a:lnTo>
                    <a:pt x="2347274" y="657150"/>
                  </a:lnTo>
                  <a:lnTo>
                    <a:pt x="2349286" y="638084"/>
                  </a:lnTo>
                  <a:lnTo>
                    <a:pt x="2349286" y="635992"/>
                  </a:lnTo>
                  <a:lnTo>
                    <a:pt x="2349286" y="633871"/>
                  </a:lnTo>
                  <a:lnTo>
                    <a:pt x="2351326" y="635992"/>
                  </a:lnTo>
                  <a:lnTo>
                    <a:pt x="2351326" y="633871"/>
                  </a:lnTo>
                  <a:lnTo>
                    <a:pt x="2351326" y="631778"/>
                  </a:lnTo>
                  <a:lnTo>
                    <a:pt x="2351326" y="629657"/>
                  </a:lnTo>
                  <a:lnTo>
                    <a:pt x="2351326" y="627535"/>
                  </a:lnTo>
                  <a:lnTo>
                    <a:pt x="2351326" y="629657"/>
                  </a:lnTo>
                  <a:lnTo>
                    <a:pt x="2351326" y="633871"/>
                  </a:lnTo>
                  <a:lnTo>
                    <a:pt x="2351326" y="631778"/>
                  </a:lnTo>
                  <a:lnTo>
                    <a:pt x="2353367" y="616986"/>
                  </a:lnTo>
                  <a:lnTo>
                    <a:pt x="2353367" y="619107"/>
                  </a:lnTo>
                  <a:lnTo>
                    <a:pt x="2353367" y="614894"/>
                  </a:lnTo>
                  <a:lnTo>
                    <a:pt x="2355379" y="616986"/>
                  </a:lnTo>
                  <a:lnTo>
                    <a:pt x="2355379" y="619107"/>
                  </a:lnTo>
                  <a:lnTo>
                    <a:pt x="2357420" y="578944"/>
                  </a:lnTo>
                  <a:lnTo>
                    <a:pt x="2357420" y="581065"/>
                  </a:lnTo>
                  <a:lnTo>
                    <a:pt x="2357420" y="583157"/>
                  </a:lnTo>
                  <a:lnTo>
                    <a:pt x="2359432" y="581065"/>
                  </a:lnTo>
                  <a:lnTo>
                    <a:pt x="2361473" y="551509"/>
                  </a:lnTo>
                  <a:lnTo>
                    <a:pt x="2361473" y="553631"/>
                  </a:lnTo>
                  <a:lnTo>
                    <a:pt x="2361473" y="551509"/>
                  </a:lnTo>
                  <a:lnTo>
                    <a:pt x="2361473" y="545115"/>
                  </a:lnTo>
                  <a:lnTo>
                    <a:pt x="2363513" y="547237"/>
                  </a:lnTo>
                  <a:lnTo>
                    <a:pt x="2363513" y="549417"/>
                  </a:lnTo>
                  <a:lnTo>
                    <a:pt x="2363513" y="538780"/>
                  </a:lnTo>
                  <a:lnTo>
                    <a:pt x="2365525" y="538780"/>
                  </a:lnTo>
                  <a:lnTo>
                    <a:pt x="2365525" y="532444"/>
                  </a:lnTo>
                  <a:lnTo>
                    <a:pt x="2365525" y="534566"/>
                  </a:lnTo>
                  <a:lnTo>
                    <a:pt x="2365525" y="536658"/>
                  </a:lnTo>
                  <a:lnTo>
                    <a:pt x="2365525" y="534566"/>
                  </a:lnTo>
                  <a:lnTo>
                    <a:pt x="2367566" y="519803"/>
                  </a:lnTo>
                  <a:lnTo>
                    <a:pt x="2367566" y="513467"/>
                  </a:lnTo>
                  <a:lnTo>
                    <a:pt x="2367566" y="511346"/>
                  </a:lnTo>
                  <a:lnTo>
                    <a:pt x="2369578" y="502918"/>
                  </a:lnTo>
                  <a:lnTo>
                    <a:pt x="2369578" y="505010"/>
                  </a:lnTo>
                  <a:lnTo>
                    <a:pt x="2369578" y="502918"/>
                  </a:lnTo>
                  <a:lnTo>
                    <a:pt x="2371619" y="466968"/>
                  </a:lnTo>
                  <a:lnTo>
                    <a:pt x="2371619" y="469089"/>
                  </a:lnTo>
                  <a:lnTo>
                    <a:pt x="2373659" y="458540"/>
                  </a:lnTo>
                  <a:lnTo>
                    <a:pt x="2373659" y="460632"/>
                  </a:lnTo>
                  <a:lnTo>
                    <a:pt x="2373659" y="456419"/>
                  </a:lnTo>
                  <a:lnTo>
                    <a:pt x="2375671" y="456419"/>
                  </a:lnTo>
                  <a:lnTo>
                    <a:pt x="2375671" y="458540"/>
                  </a:lnTo>
                  <a:lnTo>
                    <a:pt x="2375671" y="456419"/>
                  </a:lnTo>
                  <a:lnTo>
                    <a:pt x="2375671" y="454297"/>
                  </a:lnTo>
                  <a:lnTo>
                    <a:pt x="2375671" y="452205"/>
                  </a:lnTo>
                  <a:lnTo>
                    <a:pt x="2375671" y="456419"/>
                  </a:lnTo>
                  <a:lnTo>
                    <a:pt x="2375671" y="454297"/>
                  </a:lnTo>
                  <a:lnTo>
                    <a:pt x="2377712" y="439475"/>
                  </a:lnTo>
                  <a:lnTo>
                    <a:pt x="2377712" y="441567"/>
                  </a:lnTo>
                  <a:lnTo>
                    <a:pt x="2377712" y="439475"/>
                  </a:lnTo>
                  <a:lnTo>
                    <a:pt x="2377712" y="435261"/>
                  </a:lnTo>
                  <a:lnTo>
                    <a:pt x="2379724" y="435261"/>
                  </a:lnTo>
                  <a:lnTo>
                    <a:pt x="2379724" y="431018"/>
                  </a:lnTo>
                  <a:lnTo>
                    <a:pt x="2379724" y="428926"/>
                  </a:lnTo>
                  <a:lnTo>
                    <a:pt x="2381765" y="392975"/>
                  </a:lnTo>
                  <a:lnTo>
                    <a:pt x="2381765" y="395097"/>
                  </a:lnTo>
                  <a:lnTo>
                    <a:pt x="2381765" y="397189"/>
                  </a:lnTo>
                  <a:lnTo>
                    <a:pt x="2383777" y="397189"/>
                  </a:lnTo>
                  <a:lnTo>
                    <a:pt x="2383777" y="390854"/>
                  </a:lnTo>
                  <a:lnTo>
                    <a:pt x="2383777" y="386640"/>
                  </a:lnTo>
                  <a:lnTo>
                    <a:pt x="2383777" y="382426"/>
                  </a:lnTo>
                  <a:lnTo>
                    <a:pt x="2383777" y="384548"/>
                  </a:lnTo>
                  <a:lnTo>
                    <a:pt x="2385817" y="384548"/>
                  </a:lnTo>
                  <a:lnTo>
                    <a:pt x="2385817" y="382426"/>
                  </a:lnTo>
                  <a:lnTo>
                    <a:pt x="2385817" y="384548"/>
                  </a:lnTo>
                  <a:lnTo>
                    <a:pt x="2385817" y="382426"/>
                  </a:lnTo>
                  <a:lnTo>
                    <a:pt x="2387858" y="384548"/>
                  </a:lnTo>
                  <a:lnTo>
                    <a:pt x="2387858" y="386640"/>
                  </a:lnTo>
                  <a:lnTo>
                    <a:pt x="2387858" y="373999"/>
                  </a:lnTo>
                  <a:lnTo>
                    <a:pt x="2389870" y="373999"/>
                  </a:lnTo>
                  <a:lnTo>
                    <a:pt x="2389870" y="367663"/>
                  </a:lnTo>
                  <a:lnTo>
                    <a:pt x="2389870" y="369755"/>
                  </a:lnTo>
                  <a:lnTo>
                    <a:pt x="2391911" y="350778"/>
                  </a:lnTo>
                  <a:lnTo>
                    <a:pt x="2391911" y="348657"/>
                  </a:lnTo>
                  <a:lnTo>
                    <a:pt x="2393923" y="340141"/>
                  </a:lnTo>
                  <a:lnTo>
                    <a:pt x="2393923" y="342262"/>
                  </a:lnTo>
                  <a:lnTo>
                    <a:pt x="2393923" y="344384"/>
                  </a:lnTo>
                  <a:lnTo>
                    <a:pt x="2393923" y="342262"/>
                  </a:lnTo>
                  <a:lnTo>
                    <a:pt x="2393923" y="333835"/>
                  </a:lnTo>
                  <a:lnTo>
                    <a:pt x="2393923" y="331713"/>
                  </a:lnTo>
                  <a:lnTo>
                    <a:pt x="2395963" y="321164"/>
                  </a:lnTo>
                  <a:lnTo>
                    <a:pt x="2395963" y="319042"/>
                  </a:lnTo>
                  <a:lnTo>
                    <a:pt x="2395963" y="321164"/>
                  </a:lnTo>
                  <a:lnTo>
                    <a:pt x="2395963" y="325378"/>
                  </a:lnTo>
                  <a:lnTo>
                    <a:pt x="2398004" y="323285"/>
                  </a:lnTo>
                  <a:lnTo>
                    <a:pt x="2398004" y="325378"/>
                  </a:lnTo>
                  <a:lnTo>
                    <a:pt x="2398004" y="329591"/>
                  </a:lnTo>
                  <a:lnTo>
                    <a:pt x="2398004" y="327499"/>
                  </a:lnTo>
                  <a:lnTo>
                    <a:pt x="2398004" y="321164"/>
                  </a:lnTo>
                  <a:lnTo>
                    <a:pt x="2400016" y="321164"/>
                  </a:lnTo>
                  <a:lnTo>
                    <a:pt x="2400016" y="319042"/>
                  </a:lnTo>
                  <a:lnTo>
                    <a:pt x="2400016" y="316950"/>
                  </a:lnTo>
                  <a:lnTo>
                    <a:pt x="2400016" y="319042"/>
                  </a:lnTo>
                  <a:lnTo>
                    <a:pt x="2400016" y="323285"/>
                  </a:lnTo>
                  <a:lnTo>
                    <a:pt x="2400016" y="321164"/>
                  </a:lnTo>
                  <a:lnTo>
                    <a:pt x="2402057" y="306401"/>
                  </a:lnTo>
                  <a:lnTo>
                    <a:pt x="2402057" y="308493"/>
                  </a:lnTo>
                  <a:lnTo>
                    <a:pt x="2402057" y="306401"/>
                  </a:lnTo>
                  <a:lnTo>
                    <a:pt x="2402057" y="302187"/>
                  </a:lnTo>
                  <a:lnTo>
                    <a:pt x="2402057" y="304279"/>
                  </a:lnTo>
                  <a:lnTo>
                    <a:pt x="2402057" y="302187"/>
                  </a:lnTo>
                  <a:lnTo>
                    <a:pt x="2404069" y="295763"/>
                  </a:lnTo>
                  <a:lnTo>
                    <a:pt x="2404069" y="297885"/>
                  </a:lnTo>
                  <a:lnTo>
                    <a:pt x="2406109" y="287335"/>
                  </a:lnTo>
                  <a:lnTo>
                    <a:pt x="2406109" y="285214"/>
                  </a:lnTo>
                  <a:lnTo>
                    <a:pt x="2406109" y="272572"/>
                  </a:lnTo>
                  <a:lnTo>
                    <a:pt x="2406109" y="274664"/>
                  </a:lnTo>
                  <a:lnTo>
                    <a:pt x="2408150" y="281000"/>
                  </a:lnTo>
                  <a:lnTo>
                    <a:pt x="2408150" y="278878"/>
                  </a:lnTo>
                  <a:lnTo>
                    <a:pt x="2408150" y="285214"/>
                  </a:lnTo>
                  <a:lnTo>
                    <a:pt x="2410162" y="283121"/>
                  </a:lnTo>
                  <a:lnTo>
                    <a:pt x="2410162" y="278878"/>
                  </a:lnTo>
                  <a:lnTo>
                    <a:pt x="2410162" y="281000"/>
                  </a:lnTo>
                  <a:lnTo>
                    <a:pt x="2410162" y="283121"/>
                  </a:lnTo>
                  <a:lnTo>
                    <a:pt x="2410162" y="281000"/>
                  </a:lnTo>
                  <a:lnTo>
                    <a:pt x="2412203" y="281000"/>
                  </a:lnTo>
                  <a:lnTo>
                    <a:pt x="2412203" y="285214"/>
                  </a:lnTo>
                  <a:lnTo>
                    <a:pt x="2412203" y="270451"/>
                  </a:lnTo>
                  <a:lnTo>
                    <a:pt x="2412203" y="272572"/>
                  </a:lnTo>
                  <a:lnTo>
                    <a:pt x="2414215" y="270451"/>
                  </a:lnTo>
                  <a:lnTo>
                    <a:pt x="2414215" y="266237"/>
                  </a:lnTo>
                  <a:lnTo>
                    <a:pt x="2414215" y="262023"/>
                  </a:lnTo>
                  <a:lnTo>
                    <a:pt x="2414215" y="264115"/>
                  </a:lnTo>
                  <a:lnTo>
                    <a:pt x="2416312" y="262023"/>
                  </a:lnTo>
                  <a:lnTo>
                    <a:pt x="2416312" y="255687"/>
                  </a:lnTo>
                  <a:lnTo>
                    <a:pt x="2416312" y="257780"/>
                  </a:lnTo>
                  <a:lnTo>
                    <a:pt x="2416312" y="253566"/>
                  </a:lnTo>
                  <a:lnTo>
                    <a:pt x="2418353" y="247171"/>
                  </a:lnTo>
                  <a:lnTo>
                    <a:pt x="2418353" y="249352"/>
                  </a:lnTo>
                  <a:lnTo>
                    <a:pt x="2418353" y="253566"/>
                  </a:lnTo>
                  <a:lnTo>
                    <a:pt x="2418353" y="249352"/>
                  </a:lnTo>
                  <a:lnTo>
                    <a:pt x="2418353" y="251474"/>
                  </a:lnTo>
                  <a:lnTo>
                    <a:pt x="2420393" y="245050"/>
                  </a:lnTo>
                  <a:lnTo>
                    <a:pt x="2420393" y="242958"/>
                  </a:lnTo>
                  <a:lnTo>
                    <a:pt x="2420393" y="247171"/>
                  </a:lnTo>
                  <a:lnTo>
                    <a:pt x="2420393" y="249352"/>
                  </a:lnTo>
                  <a:lnTo>
                    <a:pt x="2420393" y="253566"/>
                  </a:lnTo>
                  <a:lnTo>
                    <a:pt x="2422405" y="253566"/>
                  </a:lnTo>
                  <a:lnTo>
                    <a:pt x="2422405" y="255687"/>
                  </a:lnTo>
                  <a:lnTo>
                    <a:pt x="2422405" y="262023"/>
                  </a:lnTo>
                  <a:lnTo>
                    <a:pt x="2422405" y="259901"/>
                  </a:lnTo>
                  <a:lnTo>
                    <a:pt x="2422405" y="253566"/>
                  </a:lnTo>
                  <a:lnTo>
                    <a:pt x="2424446" y="249352"/>
                  </a:lnTo>
                  <a:lnTo>
                    <a:pt x="2424446" y="247171"/>
                  </a:lnTo>
                  <a:lnTo>
                    <a:pt x="2424446" y="249352"/>
                  </a:lnTo>
                  <a:lnTo>
                    <a:pt x="2424446" y="247171"/>
                  </a:lnTo>
                  <a:lnTo>
                    <a:pt x="2426458" y="242958"/>
                  </a:lnTo>
                  <a:lnTo>
                    <a:pt x="2426458" y="240836"/>
                  </a:lnTo>
                  <a:lnTo>
                    <a:pt x="2426458" y="236622"/>
                  </a:lnTo>
                  <a:lnTo>
                    <a:pt x="2426458" y="238714"/>
                  </a:lnTo>
                  <a:lnTo>
                    <a:pt x="2428499" y="234500"/>
                  </a:lnTo>
                  <a:lnTo>
                    <a:pt x="2428499" y="230287"/>
                  </a:lnTo>
                  <a:lnTo>
                    <a:pt x="2428499" y="232408"/>
                  </a:lnTo>
                  <a:lnTo>
                    <a:pt x="2428499" y="238714"/>
                  </a:lnTo>
                  <a:lnTo>
                    <a:pt x="2428499" y="236622"/>
                  </a:lnTo>
                  <a:lnTo>
                    <a:pt x="2428499" y="232408"/>
                  </a:lnTo>
                  <a:lnTo>
                    <a:pt x="2430539" y="234500"/>
                  </a:lnTo>
                  <a:lnTo>
                    <a:pt x="2430539" y="232408"/>
                  </a:lnTo>
                  <a:lnTo>
                    <a:pt x="2430539" y="234500"/>
                  </a:lnTo>
                  <a:lnTo>
                    <a:pt x="2430539" y="232408"/>
                  </a:lnTo>
                  <a:lnTo>
                    <a:pt x="2430539" y="228165"/>
                  </a:lnTo>
                  <a:lnTo>
                    <a:pt x="2432552" y="234500"/>
                  </a:lnTo>
                  <a:lnTo>
                    <a:pt x="2432552" y="240836"/>
                  </a:lnTo>
                  <a:lnTo>
                    <a:pt x="2432552" y="249352"/>
                  </a:lnTo>
                  <a:lnTo>
                    <a:pt x="2434592" y="247171"/>
                  </a:lnTo>
                  <a:lnTo>
                    <a:pt x="2434592" y="240836"/>
                  </a:lnTo>
                  <a:lnTo>
                    <a:pt x="2434592" y="242958"/>
                  </a:lnTo>
                  <a:lnTo>
                    <a:pt x="2434592" y="240836"/>
                  </a:lnTo>
                  <a:lnTo>
                    <a:pt x="2436604" y="240836"/>
                  </a:lnTo>
                  <a:lnTo>
                    <a:pt x="2436604" y="245050"/>
                  </a:lnTo>
                  <a:lnTo>
                    <a:pt x="2436604" y="242958"/>
                  </a:lnTo>
                  <a:lnTo>
                    <a:pt x="2436604" y="232408"/>
                  </a:lnTo>
                  <a:lnTo>
                    <a:pt x="2436604" y="234500"/>
                  </a:lnTo>
                  <a:lnTo>
                    <a:pt x="2438645" y="232408"/>
                  </a:lnTo>
                  <a:lnTo>
                    <a:pt x="2438645" y="228165"/>
                  </a:lnTo>
                  <a:lnTo>
                    <a:pt x="2440685" y="234500"/>
                  </a:lnTo>
                  <a:lnTo>
                    <a:pt x="2440685" y="232408"/>
                  </a:lnTo>
                  <a:lnTo>
                    <a:pt x="2440685" y="230287"/>
                  </a:lnTo>
                  <a:lnTo>
                    <a:pt x="2440685" y="232408"/>
                  </a:lnTo>
                  <a:lnTo>
                    <a:pt x="2440685" y="234500"/>
                  </a:lnTo>
                  <a:lnTo>
                    <a:pt x="2440685" y="230287"/>
                  </a:lnTo>
                  <a:lnTo>
                    <a:pt x="2440685" y="226073"/>
                  </a:lnTo>
                  <a:lnTo>
                    <a:pt x="2440685" y="228165"/>
                  </a:lnTo>
                  <a:lnTo>
                    <a:pt x="2442698" y="228165"/>
                  </a:lnTo>
                  <a:lnTo>
                    <a:pt x="2442698" y="232408"/>
                  </a:lnTo>
                  <a:lnTo>
                    <a:pt x="2442698" y="236622"/>
                  </a:lnTo>
                  <a:lnTo>
                    <a:pt x="2442698" y="240836"/>
                  </a:lnTo>
                  <a:lnTo>
                    <a:pt x="2442698" y="238714"/>
                  </a:lnTo>
                  <a:lnTo>
                    <a:pt x="2444738" y="238714"/>
                  </a:lnTo>
                  <a:lnTo>
                    <a:pt x="2444738" y="240836"/>
                  </a:lnTo>
                  <a:lnTo>
                    <a:pt x="2444738" y="245050"/>
                  </a:lnTo>
                  <a:lnTo>
                    <a:pt x="2444738" y="242958"/>
                  </a:lnTo>
                  <a:lnTo>
                    <a:pt x="2444738" y="249352"/>
                  </a:lnTo>
                  <a:lnTo>
                    <a:pt x="2446750" y="249352"/>
                  </a:lnTo>
                  <a:lnTo>
                    <a:pt x="2446750" y="251474"/>
                  </a:lnTo>
                  <a:lnTo>
                    <a:pt x="2446750" y="257780"/>
                  </a:lnTo>
                  <a:lnTo>
                    <a:pt x="2446750" y="255687"/>
                  </a:lnTo>
                  <a:lnTo>
                    <a:pt x="2448791" y="242958"/>
                  </a:lnTo>
                  <a:lnTo>
                    <a:pt x="2448791" y="245050"/>
                  </a:lnTo>
                  <a:lnTo>
                    <a:pt x="2448791" y="242958"/>
                  </a:lnTo>
                  <a:lnTo>
                    <a:pt x="2448791" y="240836"/>
                  </a:lnTo>
                  <a:lnTo>
                    <a:pt x="2450831" y="240836"/>
                  </a:lnTo>
                  <a:lnTo>
                    <a:pt x="2450831" y="247171"/>
                  </a:lnTo>
                  <a:lnTo>
                    <a:pt x="2450831" y="245050"/>
                  </a:lnTo>
                  <a:lnTo>
                    <a:pt x="2450831" y="247171"/>
                  </a:lnTo>
                  <a:lnTo>
                    <a:pt x="2452844" y="245050"/>
                  </a:lnTo>
                  <a:lnTo>
                    <a:pt x="2452844" y="242958"/>
                  </a:lnTo>
                  <a:lnTo>
                    <a:pt x="2452844" y="255687"/>
                  </a:lnTo>
                  <a:lnTo>
                    <a:pt x="2452844" y="253566"/>
                  </a:lnTo>
                  <a:lnTo>
                    <a:pt x="2454884" y="255687"/>
                  </a:lnTo>
                  <a:lnTo>
                    <a:pt x="2454884" y="257780"/>
                  </a:lnTo>
                  <a:lnTo>
                    <a:pt x="2454884" y="255687"/>
                  </a:lnTo>
                  <a:lnTo>
                    <a:pt x="2454884" y="257780"/>
                  </a:lnTo>
                  <a:lnTo>
                    <a:pt x="2454884" y="262023"/>
                  </a:lnTo>
                  <a:lnTo>
                    <a:pt x="2456896" y="272572"/>
                  </a:lnTo>
                  <a:lnTo>
                    <a:pt x="2456896" y="274664"/>
                  </a:lnTo>
                  <a:lnTo>
                    <a:pt x="2456896" y="276786"/>
                  </a:lnTo>
                  <a:lnTo>
                    <a:pt x="2456896" y="283121"/>
                  </a:lnTo>
                  <a:lnTo>
                    <a:pt x="2458937" y="283121"/>
                  </a:lnTo>
                  <a:lnTo>
                    <a:pt x="2458937" y="272572"/>
                  </a:lnTo>
                  <a:lnTo>
                    <a:pt x="2458937" y="274664"/>
                  </a:lnTo>
                  <a:lnTo>
                    <a:pt x="2460949" y="276786"/>
                  </a:lnTo>
                  <a:lnTo>
                    <a:pt x="2460949" y="274664"/>
                  </a:lnTo>
                  <a:lnTo>
                    <a:pt x="2460949" y="272572"/>
                  </a:lnTo>
                  <a:lnTo>
                    <a:pt x="2460949" y="274664"/>
                  </a:lnTo>
                  <a:lnTo>
                    <a:pt x="2460949" y="276786"/>
                  </a:lnTo>
                  <a:lnTo>
                    <a:pt x="2462990" y="278878"/>
                  </a:lnTo>
                  <a:lnTo>
                    <a:pt x="2462990" y="281000"/>
                  </a:lnTo>
                  <a:lnTo>
                    <a:pt x="2462990" y="278878"/>
                  </a:lnTo>
                  <a:lnTo>
                    <a:pt x="2462990" y="281000"/>
                  </a:lnTo>
                  <a:lnTo>
                    <a:pt x="2465030" y="291549"/>
                  </a:lnTo>
                  <a:lnTo>
                    <a:pt x="2465030" y="297885"/>
                  </a:lnTo>
                  <a:lnTo>
                    <a:pt x="2465030" y="293671"/>
                  </a:lnTo>
                  <a:lnTo>
                    <a:pt x="2465030" y="295763"/>
                  </a:lnTo>
                  <a:lnTo>
                    <a:pt x="2467042" y="314828"/>
                  </a:lnTo>
                  <a:lnTo>
                    <a:pt x="2469083" y="316950"/>
                  </a:lnTo>
                  <a:lnTo>
                    <a:pt x="2469083" y="325378"/>
                  </a:lnTo>
                  <a:lnTo>
                    <a:pt x="2469083" y="323285"/>
                  </a:lnTo>
                  <a:lnTo>
                    <a:pt x="2469083" y="321164"/>
                  </a:lnTo>
                  <a:lnTo>
                    <a:pt x="2469083" y="325378"/>
                  </a:lnTo>
                  <a:lnTo>
                    <a:pt x="2471095" y="325378"/>
                  </a:lnTo>
                  <a:lnTo>
                    <a:pt x="2471095" y="333835"/>
                  </a:lnTo>
                  <a:lnTo>
                    <a:pt x="2471095" y="331713"/>
                  </a:lnTo>
                  <a:lnTo>
                    <a:pt x="2473136" y="327499"/>
                  </a:lnTo>
                  <a:lnTo>
                    <a:pt x="2473136" y="325378"/>
                  </a:lnTo>
                  <a:lnTo>
                    <a:pt x="2473136" y="327499"/>
                  </a:lnTo>
                  <a:lnTo>
                    <a:pt x="2473136" y="329591"/>
                  </a:lnTo>
                  <a:lnTo>
                    <a:pt x="2473136" y="331713"/>
                  </a:lnTo>
                  <a:lnTo>
                    <a:pt x="2473136" y="329591"/>
                  </a:lnTo>
                  <a:lnTo>
                    <a:pt x="2475176" y="331713"/>
                  </a:lnTo>
                  <a:lnTo>
                    <a:pt x="2475176" y="346476"/>
                  </a:lnTo>
                  <a:lnTo>
                    <a:pt x="2475176" y="350778"/>
                  </a:lnTo>
                  <a:lnTo>
                    <a:pt x="2475176" y="352871"/>
                  </a:lnTo>
                  <a:lnTo>
                    <a:pt x="2477188" y="352871"/>
                  </a:lnTo>
                  <a:lnTo>
                    <a:pt x="2477188" y="350778"/>
                  </a:lnTo>
                  <a:lnTo>
                    <a:pt x="2477188" y="352871"/>
                  </a:lnTo>
                  <a:lnTo>
                    <a:pt x="2479229" y="376091"/>
                  </a:lnTo>
                  <a:lnTo>
                    <a:pt x="2479229" y="378212"/>
                  </a:lnTo>
                  <a:lnTo>
                    <a:pt x="2479229" y="384548"/>
                  </a:lnTo>
                  <a:lnTo>
                    <a:pt x="2479229" y="382426"/>
                  </a:lnTo>
                  <a:lnTo>
                    <a:pt x="2481241" y="384548"/>
                  </a:lnTo>
                  <a:lnTo>
                    <a:pt x="2481241" y="392975"/>
                  </a:lnTo>
                  <a:lnTo>
                    <a:pt x="2481241" y="395097"/>
                  </a:lnTo>
                  <a:lnTo>
                    <a:pt x="2481241" y="397189"/>
                  </a:lnTo>
                  <a:lnTo>
                    <a:pt x="2481241" y="403584"/>
                  </a:lnTo>
                  <a:lnTo>
                    <a:pt x="2483282" y="401492"/>
                  </a:lnTo>
                  <a:lnTo>
                    <a:pt x="2483282" y="395097"/>
                  </a:lnTo>
                  <a:lnTo>
                    <a:pt x="2483282" y="397189"/>
                  </a:lnTo>
                  <a:lnTo>
                    <a:pt x="2483282" y="399370"/>
                  </a:lnTo>
                  <a:lnTo>
                    <a:pt x="2485322" y="401492"/>
                  </a:lnTo>
                  <a:lnTo>
                    <a:pt x="2485322" y="403584"/>
                  </a:lnTo>
                  <a:lnTo>
                    <a:pt x="2487335" y="424712"/>
                  </a:lnTo>
                  <a:lnTo>
                    <a:pt x="2487335" y="422590"/>
                  </a:lnTo>
                  <a:lnTo>
                    <a:pt x="2487335" y="424712"/>
                  </a:lnTo>
                  <a:lnTo>
                    <a:pt x="2489375" y="450083"/>
                  </a:lnTo>
                  <a:lnTo>
                    <a:pt x="2491387" y="471182"/>
                  </a:lnTo>
                  <a:lnTo>
                    <a:pt x="2493428" y="481731"/>
                  </a:lnTo>
                  <a:lnTo>
                    <a:pt x="2493428" y="477517"/>
                  </a:lnTo>
                  <a:lnTo>
                    <a:pt x="2493428" y="479639"/>
                  </a:lnTo>
                  <a:lnTo>
                    <a:pt x="2495468" y="490188"/>
                  </a:lnTo>
                  <a:lnTo>
                    <a:pt x="2495468" y="488066"/>
                  </a:lnTo>
                  <a:lnTo>
                    <a:pt x="2495468" y="492280"/>
                  </a:lnTo>
                  <a:lnTo>
                    <a:pt x="2497481" y="490188"/>
                  </a:lnTo>
                  <a:lnTo>
                    <a:pt x="2497481" y="494402"/>
                  </a:lnTo>
                  <a:lnTo>
                    <a:pt x="2497481" y="500796"/>
                  </a:lnTo>
                  <a:lnTo>
                    <a:pt x="2497481" y="498704"/>
                  </a:lnTo>
                  <a:lnTo>
                    <a:pt x="2497481" y="500796"/>
                  </a:lnTo>
                  <a:lnTo>
                    <a:pt x="2499521" y="526109"/>
                  </a:lnTo>
                  <a:lnTo>
                    <a:pt x="2499521" y="528230"/>
                  </a:lnTo>
                  <a:lnTo>
                    <a:pt x="2501533" y="534566"/>
                  </a:lnTo>
                  <a:lnTo>
                    <a:pt x="2501533" y="532444"/>
                  </a:lnTo>
                  <a:lnTo>
                    <a:pt x="2501533" y="530352"/>
                  </a:lnTo>
                  <a:lnTo>
                    <a:pt x="2501533" y="532444"/>
                  </a:lnTo>
                  <a:lnTo>
                    <a:pt x="2503574" y="553631"/>
                  </a:lnTo>
                  <a:lnTo>
                    <a:pt x="2503574" y="564180"/>
                  </a:lnTo>
                  <a:lnTo>
                    <a:pt x="2503574" y="559967"/>
                  </a:lnTo>
                  <a:lnTo>
                    <a:pt x="2505586" y="562059"/>
                  </a:lnTo>
                  <a:lnTo>
                    <a:pt x="2505586" y="568394"/>
                  </a:lnTo>
                  <a:lnTo>
                    <a:pt x="2505586" y="570516"/>
                  </a:lnTo>
                  <a:lnTo>
                    <a:pt x="2505586" y="574730"/>
                  </a:lnTo>
                  <a:lnTo>
                    <a:pt x="2507627" y="572608"/>
                  </a:lnTo>
                  <a:lnTo>
                    <a:pt x="2507627" y="574730"/>
                  </a:lnTo>
                  <a:lnTo>
                    <a:pt x="2509667" y="581065"/>
                  </a:lnTo>
                  <a:lnTo>
                    <a:pt x="2509667" y="583157"/>
                  </a:lnTo>
                  <a:lnTo>
                    <a:pt x="2509667" y="597920"/>
                  </a:lnTo>
                  <a:lnTo>
                    <a:pt x="2511764" y="612772"/>
                  </a:lnTo>
                  <a:lnTo>
                    <a:pt x="2511764" y="610680"/>
                  </a:lnTo>
                  <a:lnTo>
                    <a:pt x="2513777" y="631778"/>
                  </a:lnTo>
                  <a:lnTo>
                    <a:pt x="2513777" y="633871"/>
                  </a:lnTo>
                  <a:lnTo>
                    <a:pt x="2515817" y="640206"/>
                  </a:lnTo>
                  <a:lnTo>
                    <a:pt x="2515817" y="638084"/>
                  </a:lnTo>
                  <a:lnTo>
                    <a:pt x="2515817" y="640206"/>
                  </a:lnTo>
                  <a:lnTo>
                    <a:pt x="2515817" y="646541"/>
                  </a:lnTo>
                  <a:lnTo>
                    <a:pt x="2517858" y="650844"/>
                  </a:lnTo>
                  <a:lnTo>
                    <a:pt x="2517858" y="655058"/>
                  </a:lnTo>
                  <a:lnTo>
                    <a:pt x="2517858" y="650844"/>
                  </a:lnTo>
                  <a:lnTo>
                    <a:pt x="2517858" y="650844"/>
                  </a:lnTo>
                  <a:lnTo>
                    <a:pt x="2519870" y="657150"/>
                  </a:lnTo>
                  <a:lnTo>
                    <a:pt x="2519870" y="659271"/>
                  </a:lnTo>
                  <a:lnTo>
                    <a:pt x="2521910" y="667699"/>
                  </a:lnTo>
                  <a:lnTo>
                    <a:pt x="2521910" y="669821"/>
                  </a:lnTo>
                  <a:lnTo>
                    <a:pt x="2521910" y="678248"/>
                  </a:lnTo>
                  <a:lnTo>
                    <a:pt x="2521910" y="674034"/>
                  </a:lnTo>
                  <a:lnTo>
                    <a:pt x="2521910" y="676156"/>
                  </a:lnTo>
                  <a:lnTo>
                    <a:pt x="2523923" y="699435"/>
                  </a:lnTo>
                  <a:lnTo>
                    <a:pt x="2525963" y="703649"/>
                  </a:lnTo>
                  <a:lnTo>
                    <a:pt x="2525963" y="701557"/>
                  </a:lnTo>
                  <a:lnTo>
                    <a:pt x="2525963" y="705771"/>
                  </a:lnTo>
                  <a:lnTo>
                    <a:pt x="2525963" y="707863"/>
                  </a:lnTo>
                  <a:lnTo>
                    <a:pt x="2525963" y="705771"/>
                  </a:lnTo>
                  <a:lnTo>
                    <a:pt x="2525963" y="703649"/>
                  </a:lnTo>
                  <a:lnTo>
                    <a:pt x="2525963" y="705771"/>
                  </a:lnTo>
                  <a:lnTo>
                    <a:pt x="2527975" y="712106"/>
                  </a:lnTo>
                  <a:lnTo>
                    <a:pt x="2527975" y="714198"/>
                  </a:lnTo>
                  <a:lnTo>
                    <a:pt x="2527975" y="720534"/>
                  </a:lnTo>
                  <a:lnTo>
                    <a:pt x="2527975" y="718412"/>
                  </a:lnTo>
                  <a:lnTo>
                    <a:pt x="2530016" y="712106"/>
                  </a:lnTo>
                  <a:lnTo>
                    <a:pt x="2530016" y="714198"/>
                  </a:lnTo>
                  <a:lnTo>
                    <a:pt x="2530016" y="716320"/>
                  </a:lnTo>
                  <a:lnTo>
                    <a:pt x="2530016" y="720534"/>
                  </a:lnTo>
                  <a:lnTo>
                    <a:pt x="2532057" y="718412"/>
                  </a:lnTo>
                  <a:lnTo>
                    <a:pt x="2532057" y="720534"/>
                  </a:lnTo>
                  <a:lnTo>
                    <a:pt x="2532057" y="724748"/>
                  </a:lnTo>
                  <a:lnTo>
                    <a:pt x="2532057" y="722656"/>
                  </a:lnTo>
                  <a:lnTo>
                    <a:pt x="2532057" y="726869"/>
                  </a:lnTo>
                  <a:lnTo>
                    <a:pt x="2534069" y="731083"/>
                  </a:lnTo>
                  <a:lnTo>
                    <a:pt x="2534069" y="728962"/>
                  </a:lnTo>
                  <a:lnTo>
                    <a:pt x="2534069" y="731083"/>
                  </a:lnTo>
                  <a:lnTo>
                    <a:pt x="2534069" y="752241"/>
                  </a:lnTo>
                  <a:lnTo>
                    <a:pt x="2536109" y="752241"/>
                  </a:lnTo>
                  <a:lnTo>
                    <a:pt x="2536109" y="754362"/>
                  </a:lnTo>
                  <a:lnTo>
                    <a:pt x="2536109" y="752241"/>
                  </a:lnTo>
                  <a:lnTo>
                    <a:pt x="2536109" y="756484"/>
                  </a:lnTo>
                  <a:lnTo>
                    <a:pt x="2538121" y="756484"/>
                  </a:lnTo>
                  <a:lnTo>
                    <a:pt x="2538121" y="760698"/>
                  </a:lnTo>
                  <a:lnTo>
                    <a:pt x="2538121" y="762790"/>
                  </a:lnTo>
                  <a:lnTo>
                    <a:pt x="2538121" y="764912"/>
                  </a:lnTo>
                  <a:lnTo>
                    <a:pt x="2540162" y="764912"/>
                  </a:lnTo>
                  <a:lnTo>
                    <a:pt x="2540162" y="758576"/>
                  </a:lnTo>
                  <a:lnTo>
                    <a:pt x="2540162" y="760698"/>
                  </a:lnTo>
                  <a:lnTo>
                    <a:pt x="2540162" y="762790"/>
                  </a:lnTo>
                  <a:lnTo>
                    <a:pt x="2542203" y="762790"/>
                  </a:lnTo>
                  <a:lnTo>
                    <a:pt x="2542203" y="767033"/>
                  </a:lnTo>
                  <a:lnTo>
                    <a:pt x="2542203" y="764912"/>
                  </a:lnTo>
                  <a:lnTo>
                    <a:pt x="2542203" y="762790"/>
                  </a:lnTo>
                  <a:lnTo>
                    <a:pt x="2542203" y="760698"/>
                  </a:lnTo>
                  <a:lnTo>
                    <a:pt x="2544215" y="767033"/>
                  </a:lnTo>
                  <a:lnTo>
                    <a:pt x="2544215" y="764912"/>
                  </a:lnTo>
                  <a:lnTo>
                    <a:pt x="2544215" y="767033"/>
                  </a:lnTo>
                  <a:lnTo>
                    <a:pt x="2546255" y="781796"/>
                  </a:lnTo>
                  <a:lnTo>
                    <a:pt x="2546255" y="783918"/>
                  </a:lnTo>
                  <a:lnTo>
                    <a:pt x="2546255" y="781796"/>
                  </a:lnTo>
                  <a:lnTo>
                    <a:pt x="2548268" y="794467"/>
                  </a:lnTo>
                  <a:lnTo>
                    <a:pt x="2548268" y="792346"/>
                  </a:lnTo>
                  <a:lnTo>
                    <a:pt x="2548268" y="794467"/>
                  </a:lnTo>
                  <a:lnTo>
                    <a:pt x="2548268" y="792346"/>
                  </a:lnTo>
                  <a:lnTo>
                    <a:pt x="2550308" y="792346"/>
                  </a:lnTo>
                  <a:lnTo>
                    <a:pt x="2550308" y="794467"/>
                  </a:lnTo>
                  <a:lnTo>
                    <a:pt x="2550308" y="792346"/>
                  </a:lnTo>
                  <a:lnTo>
                    <a:pt x="2550308" y="783918"/>
                  </a:lnTo>
                  <a:lnTo>
                    <a:pt x="2552349" y="788132"/>
                  </a:lnTo>
                  <a:lnTo>
                    <a:pt x="2552349" y="786010"/>
                  </a:lnTo>
                  <a:lnTo>
                    <a:pt x="2552349" y="788132"/>
                  </a:lnTo>
                  <a:lnTo>
                    <a:pt x="2552349" y="792346"/>
                  </a:lnTo>
                  <a:lnTo>
                    <a:pt x="2552349" y="790224"/>
                  </a:lnTo>
                  <a:lnTo>
                    <a:pt x="2554361" y="783918"/>
                  </a:lnTo>
                  <a:lnTo>
                    <a:pt x="2554361" y="786010"/>
                  </a:lnTo>
                  <a:lnTo>
                    <a:pt x="2554361" y="788132"/>
                  </a:lnTo>
                  <a:lnTo>
                    <a:pt x="2554361" y="786010"/>
                  </a:lnTo>
                  <a:lnTo>
                    <a:pt x="2556401" y="786010"/>
                  </a:lnTo>
                  <a:lnTo>
                    <a:pt x="2556401" y="788132"/>
                  </a:lnTo>
                  <a:lnTo>
                    <a:pt x="2556401" y="794467"/>
                  </a:lnTo>
                  <a:lnTo>
                    <a:pt x="2556401" y="796559"/>
                  </a:lnTo>
                  <a:lnTo>
                    <a:pt x="2558414" y="798740"/>
                  </a:lnTo>
                  <a:lnTo>
                    <a:pt x="2558414" y="796559"/>
                  </a:lnTo>
                  <a:lnTo>
                    <a:pt x="2558414" y="794467"/>
                  </a:lnTo>
                  <a:lnTo>
                    <a:pt x="2558414" y="809289"/>
                  </a:lnTo>
                  <a:lnTo>
                    <a:pt x="2558414" y="807197"/>
                  </a:lnTo>
                  <a:lnTo>
                    <a:pt x="2560454" y="805076"/>
                  </a:lnTo>
                  <a:lnTo>
                    <a:pt x="2560454" y="800862"/>
                  </a:lnTo>
                  <a:lnTo>
                    <a:pt x="2560454" y="802954"/>
                  </a:lnTo>
                  <a:lnTo>
                    <a:pt x="2560454" y="805076"/>
                  </a:lnTo>
                  <a:lnTo>
                    <a:pt x="2560454" y="802954"/>
                  </a:lnTo>
                  <a:lnTo>
                    <a:pt x="2562495" y="794467"/>
                  </a:lnTo>
                  <a:lnTo>
                    <a:pt x="2562495" y="796559"/>
                  </a:lnTo>
                  <a:lnTo>
                    <a:pt x="2562495" y="794467"/>
                  </a:lnTo>
                  <a:lnTo>
                    <a:pt x="2562495" y="796559"/>
                  </a:lnTo>
                  <a:lnTo>
                    <a:pt x="2562495" y="798740"/>
                  </a:lnTo>
                  <a:lnTo>
                    <a:pt x="2562495" y="796559"/>
                  </a:lnTo>
                  <a:lnTo>
                    <a:pt x="2564507" y="790224"/>
                  </a:lnTo>
                  <a:lnTo>
                    <a:pt x="2564507" y="788132"/>
                  </a:lnTo>
                  <a:lnTo>
                    <a:pt x="2566547" y="790224"/>
                  </a:lnTo>
                  <a:lnTo>
                    <a:pt x="2566547" y="792346"/>
                  </a:lnTo>
                  <a:lnTo>
                    <a:pt x="2566547" y="790224"/>
                  </a:lnTo>
                  <a:lnTo>
                    <a:pt x="2566547" y="788132"/>
                  </a:lnTo>
                  <a:lnTo>
                    <a:pt x="2566547" y="790224"/>
                  </a:lnTo>
                  <a:lnTo>
                    <a:pt x="2566547" y="788132"/>
                  </a:lnTo>
                  <a:lnTo>
                    <a:pt x="2568560" y="790224"/>
                  </a:lnTo>
                  <a:lnTo>
                    <a:pt x="2568560" y="792346"/>
                  </a:lnTo>
                  <a:lnTo>
                    <a:pt x="2568560" y="790224"/>
                  </a:lnTo>
                  <a:lnTo>
                    <a:pt x="2568560" y="788132"/>
                  </a:lnTo>
                  <a:lnTo>
                    <a:pt x="2570600" y="805076"/>
                  </a:lnTo>
                  <a:lnTo>
                    <a:pt x="2570600" y="802954"/>
                  </a:lnTo>
                  <a:lnTo>
                    <a:pt x="2570600" y="798740"/>
                  </a:lnTo>
                  <a:lnTo>
                    <a:pt x="2570600" y="794467"/>
                  </a:lnTo>
                  <a:lnTo>
                    <a:pt x="2570600" y="798740"/>
                  </a:lnTo>
                  <a:lnTo>
                    <a:pt x="2572641" y="796559"/>
                  </a:lnTo>
                  <a:lnTo>
                    <a:pt x="2572641" y="792346"/>
                  </a:lnTo>
                  <a:lnTo>
                    <a:pt x="2572641" y="794467"/>
                  </a:lnTo>
                  <a:lnTo>
                    <a:pt x="2574653" y="788132"/>
                  </a:lnTo>
                  <a:lnTo>
                    <a:pt x="2574653" y="790224"/>
                  </a:lnTo>
                  <a:lnTo>
                    <a:pt x="2574653" y="788132"/>
                  </a:lnTo>
                  <a:lnTo>
                    <a:pt x="2574653" y="773369"/>
                  </a:lnTo>
                  <a:lnTo>
                    <a:pt x="2574653" y="775461"/>
                  </a:lnTo>
                  <a:lnTo>
                    <a:pt x="2576693" y="777583"/>
                  </a:lnTo>
                  <a:lnTo>
                    <a:pt x="2576693" y="775461"/>
                  </a:lnTo>
                  <a:lnTo>
                    <a:pt x="2576693" y="777583"/>
                  </a:lnTo>
                  <a:lnTo>
                    <a:pt x="2576693" y="775461"/>
                  </a:lnTo>
                  <a:lnTo>
                    <a:pt x="2578706" y="775461"/>
                  </a:lnTo>
                  <a:lnTo>
                    <a:pt x="2578706" y="769125"/>
                  </a:lnTo>
                  <a:lnTo>
                    <a:pt x="2580746" y="771247"/>
                  </a:lnTo>
                  <a:lnTo>
                    <a:pt x="2580746" y="775461"/>
                  </a:lnTo>
                  <a:lnTo>
                    <a:pt x="2580746" y="779675"/>
                  </a:lnTo>
                  <a:lnTo>
                    <a:pt x="2580746" y="777583"/>
                  </a:lnTo>
                  <a:lnTo>
                    <a:pt x="2582758" y="777583"/>
                  </a:lnTo>
                  <a:lnTo>
                    <a:pt x="2582758" y="775461"/>
                  </a:lnTo>
                  <a:lnTo>
                    <a:pt x="2582758" y="771247"/>
                  </a:lnTo>
                  <a:lnTo>
                    <a:pt x="2582758" y="773369"/>
                  </a:lnTo>
                  <a:lnTo>
                    <a:pt x="2582758" y="775461"/>
                  </a:lnTo>
                  <a:lnTo>
                    <a:pt x="2582758" y="773369"/>
                  </a:lnTo>
                  <a:lnTo>
                    <a:pt x="2582758" y="775461"/>
                  </a:lnTo>
                  <a:lnTo>
                    <a:pt x="2582758" y="773369"/>
                  </a:lnTo>
                  <a:lnTo>
                    <a:pt x="2584799" y="762790"/>
                  </a:lnTo>
                  <a:lnTo>
                    <a:pt x="2584799" y="764912"/>
                  </a:lnTo>
                  <a:lnTo>
                    <a:pt x="2584799" y="762790"/>
                  </a:lnTo>
                  <a:lnTo>
                    <a:pt x="2586840" y="747968"/>
                  </a:lnTo>
                  <a:lnTo>
                    <a:pt x="2586840" y="750148"/>
                  </a:lnTo>
                  <a:lnTo>
                    <a:pt x="2586840" y="752241"/>
                  </a:lnTo>
                  <a:lnTo>
                    <a:pt x="2586840" y="750148"/>
                  </a:lnTo>
                  <a:lnTo>
                    <a:pt x="2586840" y="747968"/>
                  </a:lnTo>
                  <a:lnTo>
                    <a:pt x="2586840" y="750148"/>
                  </a:lnTo>
                  <a:lnTo>
                    <a:pt x="2586840" y="752241"/>
                  </a:lnTo>
                  <a:lnTo>
                    <a:pt x="2586840" y="750148"/>
                  </a:lnTo>
                  <a:lnTo>
                    <a:pt x="2588852" y="741632"/>
                  </a:lnTo>
                  <a:lnTo>
                    <a:pt x="2590892" y="741632"/>
                  </a:lnTo>
                  <a:lnTo>
                    <a:pt x="2590892" y="737419"/>
                  </a:lnTo>
                  <a:lnTo>
                    <a:pt x="2590892" y="741632"/>
                  </a:lnTo>
                  <a:lnTo>
                    <a:pt x="2590892" y="739511"/>
                  </a:lnTo>
                  <a:lnTo>
                    <a:pt x="2592904" y="739511"/>
                  </a:lnTo>
                  <a:lnTo>
                    <a:pt x="2592904" y="733205"/>
                  </a:lnTo>
                  <a:lnTo>
                    <a:pt x="2592904" y="735297"/>
                  </a:lnTo>
                  <a:lnTo>
                    <a:pt x="2592904" y="737419"/>
                  </a:lnTo>
                  <a:lnTo>
                    <a:pt x="2594945" y="741632"/>
                  </a:lnTo>
                  <a:lnTo>
                    <a:pt x="2594945" y="726869"/>
                  </a:lnTo>
                  <a:lnTo>
                    <a:pt x="2596986" y="720534"/>
                  </a:lnTo>
                  <a:lnTo>
                    <a:pt x="2596986" y="712106"/>
                  </a:lnTo>
                  <a:lnTo>
                    <a:pt x="2596986" y="707863"/>
                  </a:lnTo>
                  <a:lnTo>
                    <a:pt x="2598998" y="705771"/>
                  </a:lnTo>
                  <a:lnTo>
                    <a:pt x="2598998" y="707863"/>
                  </a:lnTo>
                  <a:lnTo>
                    <a:pt x="2598998" y="693041"/>
                  </a:lnTo>
                  <a:lnTo>
                    <a:pt x="2598998" y="695133"/>
                  </a:lnTo>
                  <a:lnTo>
                    <a:pt x="2601038" y="693041"/>
                  </a:lnTo>
                  <a:lnTo>
                    <a:pt x="2601038" y="695133"/>
                  </a:lnTo>
                  <a:lnTo>
                    <a:pt x="2601038" y="690919"/>
                  </a:lnTo>
                  <a:lnTo>
                    <a:pt x="2601038" y="693041"/>
                  </a:lnTo>
                  <a:lnTo>
                    <a:pt x="2603051" y="695133"/>
                  </a:lnTo>
                  <a:lnTo>
                    <a:pt x="2603051" y="693041"/>
                  </a:lnTo>
                  <a:lnTo>
                    <a:pt x="2603051" y="688798"/>
                  </a:lnTo>
                  <a:lnTo>
                    <a:pt x="2603051" y="680370"/>
                  </a:lnTo>
                  <a:lnTo>
                    <a:pt x="2603051" y="682492"/>
                  </a:lnTo>
                  <a:lnTo>
                    <a:pt x="2605091" y="684584"/>
                  </a:lnTo>
                  <a:lnTo>
                    <a:pt x="2605091" y="688798"/>
                  </a:lnTo>
                  <a:lnTo>
                    <a:pt x="2605091" y="686705"/>
                  </a:lnTo>
                  <a:lnTo>
                    <a:pt x="2607132" y="671942"/>
                  </a:lnTo>
                  <a:lnTo>
                    <a:pt x="2607132" y="674034"/>
                  </a:lnTo>
                  <a:lnTo>
                    <a:pt x="2607132" y="671942"/>
                  </a:lnTo>
                  <a:lnTo>
                    <a:pt x="2607132" y="669821"/>
                  </a:lnTo>
                </a:path>
              </a:pathLst>
            </a:custGeom>
            <a:ln w="62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 descr=""/>
          <p:cNvSpPr txBox="1"/>
          <p:nvPr/>
        </p:nvSpPr>
        <p:spPr>
          <a:xfrm>
            <a:off x="2079019" y="5647787"/>
            <a:ext cx="840105" cy="1092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dirty="0" sz="250">
                <a:latin typeface="Arial MT"/>
                <a:cs typeface="Arial MT"/>
              </a:rPr>
              <a:t>Voltaje</a:t>
            </a:r>
            <a:r>
              <a:rPr dirty="0" sz="250" spc="15">
                <a:latin typeface="Arial MT"/>
                <a:cs typeface="Arial MT"/>
              </a:rPr>
              <a:t> </a:t>
            </a:r>
            <a:r>
              <a:rPr dirty="0" sz="250">
                <a:latin typeface="Arial MT"/>
                <a:cs typeface="Arial MT"/>
              </a:rPr>
              <a:t>en</a:t>
            </a:r>
            <a:r>
              <a:rPr dirty="0" sz="250" spc="20">
                <a:latin typeface="Arial MT"/>
                <a:cs typeface="Arial MT"/>
              </a:rPr>
              <a:t> </a:t>
            </a:r>
            <a:r>
              <a:rPr dirty="0" sz="250">
                <a:latin typeface="Arial MT"/>
                <a:cs typeface="Arial MT"/>
              </a:rPr>
              <a:t>Santiváñez</a:t>
            </a:r>
            <a:r>
              <a:rPr dirty="0" sz="250" spc="20">
                <a:latin typeface="Arial MT"/>
                <a:cs typeface="Arial MT"/>
              </a:rPr>
              <a:t> </a:t>
            </a:r>
            <a:r>
              <a:rPr dirty="0" sz="250">
                <a:latin typeface="Arial MT"/>
                <a:cs typeface="Arial MT"/>
              </a:rPr>
              <a:t>230</a:t>
            </a:r>
            <a:r>
              <a:rPr dirty="0" sz="250" spc="15">
                <a:latin typeface="Arial MT"/>
                <a:cs typeface="Arial MT"/>
              </a:rPr>
              <a:t> </a:t>
            </a:r>
            <a:r>
              <a:rPr dirty="0" sz="250">
                <a:latin typeface="Arial MT"/>
                <a:cs typeface="Arial MT"/>
              </a:rPr>
              <a:t>Kv energizando</a:t>
            </a:r>
            <a:r>
              <a:rPr dirty="0" sz="250" spc="20">
                <a:latin typeface="Arial MT"/>
                <a:cs typeface="Arial MT"/>
              </a:rPr>
              <a:t> </a:t>
            </a:r>
            <a:r>
              <a:rPr dirty="0" sz="250">
                <a:latin typeface="Arial MT"/>
                <a:cs typeface="Arial MT"/>
              </a:rPr>
              <a:t>1</a:t>
            </a:r>
            <a:r>
              <a:rPr dirty="0" sz="250" spc="20">
                <a:latin typeface="Arial MT"/>
                <a:cs typeface="Arial MT"/>
              </a:rPr>
              <a:t> </a:t>
            </a:r>
            <a:r>
              <a:rPr dirty="0" sz="250">
                <a:latin typeface="Arial MT"/>
                <a:cs typeface="Arial MT"/>
              </a:rPr>
              <a:t>y</a:t>
            </a:r>
            <a:r>
              <a:rPr dirty="0" sz="250" spc="35">
                <a:latin typeface="Arial MT"/>
                <a:cs typeface="Arial MT"/>
              </a:rPr>
              <a:t> </a:t>
            </a:r>
            <a:r>
              <a:rPr dirty="0" sz="250">
                <a:latin typeface="Arial MT"/>
                <a:cs typeface="Arial MT"/>
              </a:rPr>
              <a:t>2</a:t>
            </a:r>
            <a:r>
              <a:rPr dirty="0" sz="250" spc="20">
                <a:latin typeface="Arial MT"/>
                <a:cs typeface="Arial MT"/>
              </a:rPr>
              <a:t> </a:t>
            </a:r>
            <a:r>
              <a:rPr dirty="0" sz="250" spc="-10">
                <a:latin typeface="Arial MT"/>
                <a:cs typeface="Arial MT"/>
              </a:rPr>
              <a:t>ternas.</a:t>
            </a:r>
            <a:endParaRPr sz="250">
              <a:latin typeface="Arial MT"/>
              <a:cs typeface="Arial MT"/>
            </a:endParaRPr>
          </a:p>
          <a:p>
            <a:pPr algn="ctr" marR="1905">
              <a:lnSpc>
                <a:spcPct val="100000"/>
              </a:lnSpc>
              <a:spcBef>
                <a:spcPts val="15"/>
              </a:spcBef>
            </a:pPr>
            <a:r>
              <a:rPr dirty="0" sz="250">
                <a:latin typeface="Arial MT"/>
                <a:cs typeface="Arial MT"/>
              </a:rPr>
              <a:t>Fase</a:t>
            </a:r>
            <a:r>
              <a:rPr dirty="0" sz="250" spc="20">
                <a:latin typeface="Arial MT"/>
                <a:cs typeface="Arial MT"/>
              </a:rPr>
              <a:t> </a:t>
            </a:r>
            <a:r>
              <a:rPr dirty="0" sz="250" spc="-50">
                <a:latin typeface="Arial MT"/>
                <a:cs typeface="Arial MT"/>
              </a:rPr>
              <a:t>B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38" name="object 38" descr=""/>
          <p:cNvSpPr/>
          <p:nvPr/>
        </p:nvSpPr>
        <p:spPr>
          <a:xfrm>
            <a:off x="3987041" y="5770118"/>
            <a:ext cx="2419985" cy="1211580"/>
          </a:xfrm>
          <a:custGeom>
            <a:avLst/>
            <a:gdLst/>
            <a:ahLst/>
            <a:cxnLst/>
            <a:rect l="l" t="t" r="r" b="b"/>
            <a:pathLst>
              <a:path w="2419985" h="1211579">
                <a:moveTo>
                  <a:pt x="0" y="1190480"/>
                </a:moveTo>
                <a:lnTo>
                  <a:pt x="2419613" y="1190480"/>
                </a:lnTo>
                <a:lnTo>
                  <a:pt x="2419613" y="0"/>
                </a:lnTo>
                <a:lnTo>
                  <a:pt x="0" y="0"/>
                </a:lnTo>
                <a:lnTo>
                  <a:pt x="0" y="1190480"/>
                </a:lnTo>
                <a:close/>
              </a:path>
              <a:path w="2419985" h="1211579">
                <a:moveTo>
                  <a:pt x="0" y="1190480"/>
                </a:moveTo>
                <a:lnTo>
                  <a:pt x="0" y="1211334"/>
                </a:lnTo>
              </a:path>
            </a:pathLst>
          </a:custGeom>
          <a:ln w="59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 txBox="1"/>
          <p:nvPr/>
        </p:nvSpPr>
        <p:spPr>
          <a:xfrm>
            <a:off x="3732791" y="6962771"/>
            <a:ext cx="724535" cy="15748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dirty="0" baseline="11111" sz="375">
                <a:latin typeface="Arial MT"/>
                <a:cs typeface="Arial MT"/>
              </a:rPr>
              <a:t>0,20</a:t>
            </a:r>
            <a:r>
              <a:rPr dirty="0" baseline="11111" sz="375" spc="667">
                <a:latin typeface="Arial MT"/>
                <a:cs typeface="Arial MT"/>
              </a:rPr>
              <a:t>  </a:t>
            </a:r>
            <a:r>
              <a:rPr dirty="0" sz="250" spc="-20">
                <a:latin typeface="Arial MT"/>
                <a:cs typeface="Arial MT"/>
              </a:rPr>
              <a:t>0,00</a:t>
            </a:r>
            <a:endParaRPr sz="250">
              <a:latin typeface="Arial MT"/>
              <a:cs typeface="Arial MT"/>
            </a:endParaRPr>
          </a:p>
          <a:p>
            <a:pPr marL="132715" marR="30480">
              <a:lnSpc>
                <a:spcPct val="109700"/>
              </a:lnSpc>
              <a:spcBef>
                <a:spcPts val="15"/>
              </a:spcBef>
            </a:pPr>
            <a:r>
              <a:rPr dirty="0" sz="250" spc="-10">
                <a:latin typeface="Arial MT"/>
                <a:cs typeface="Arial MT"/>
              </a:rPr>
              <a:t>SLC_5_lt_en1terna.pl4:</a:t>
            </a:r>
            <a:r>
              <a:rPr dirty="0" sz="250" spc="-15">
                <a:latin typeface="Arial MT"/>
                <a:cs typeface="Arial MT"/>
              </a:rPr>
              <a:t> </a:t>
            </a:r>
            <a:r>
              <a:rPr dirty="0" sz="250">
                <a:solidFill>
                  <a:srgbClr val="FF0000"/>
                </a:solidFill>
                <a:latin typeface="Arial MT"/>
                <a:cs typeface="Arial MT"/>
              </a:rPr>
              <a:t>c:X01A</a:t>
            </a:r>
            <a:r>
              <a:rPr dirty="0" sz="250" spc="4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250" spc="-20">
                <a:solidFill>
                  <a:srgbClr val="FF0000"/>
                </a:solidFill>
                <a:latin typeface="Arial MT"/>
                <a:cs typeface="Arial MT"/>
              </a:rPr>
              <a:t>-</a:t>
            </a:r>
            <a:r>
              <a:rPr dirty="0" sz="250" spc="-10">
                <a:solidFill>
                  <a:srgbClr val="FF0000"/>
                </a:solidFill>
                <a:latin typeface="Arial MT"/>
                <a:cs typeface="Arial MT"/>
              </a:rPr>
              <a:t>TR115A</a:t>
            </a:r>
            <a:r>
              <a:rPr dirty="0" sz="250" spc="50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250" spc="-10">
                <a:latin typeface="Arial MT"/>
                <a:cs typeface="Arial MT"/>
              </a:rPr>
              <a:t>slc_5_lt_2ternas.pl4:</a:t>
            </a:r>
            <a:r>
              <a:rPr dirty="0" sz="250" spc="-15">
                <a:latin typeface="Arial MT"/>
                <a:cs typeface="Arial MT"/>
              </a:rPr>
              <a:t> </a:t>
            </a:r>
            <a:r>
              <a:rPr dirty="0" sz="250">
                <a:solidFill>
                  <a:srgbClr val="008000"/>
                </a:solidFill>
                <a:latin typeface="Arial MT"/>
                <a:cs typeface="Arial MT"/>
              </a:rPr>
              <a:t>c:X01A</a:t>
            </a:r>
            <a:r>
              <a:rPr dirty="0" sz="250" spc="4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dirty="0" sz="250" spc="-20">
                <a:solidFill>
                  <a:srgbClr val="008000"/>
                </a:solidFill>
                <a:latin typeface="Arial MT"/>
                <a:cs typeface="Arial MT"/>
              </a:rPr>
              <a:t>-</a:t>
            </a:r>
            <a:r>
              <a:rPr dirty="0" sz="250" spc="-10">
                <a:solidFill>
                  <a:srgbClr val="008000"/>
                </a:solidFill>
                <a:latin typeface="Arial MT"/>
                <a:cs typeface="Arial MT"/>
              </a:rPr>
              <a:t>TR115A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40" name="object 40" descr=""/>
          <p:cNvSpPr/>
          <p:nvPr/>
        </p:nvSpPr>
        <p:spPr>
          <a:xfrm>
            <a:off x="4229974" y="6960599"/>
            <a:ext cx="241300" cy="20955"/>
          </a:xfrm>
          <a:custGeom>
            <a:avLst/>
            <a:gdLst/>
            <a:ahLst/>
            <a:cxnLst/>
            <a:rect l="l" t="t" r="r" b="b"/>
            <a:pathLst>
              <a:path w="241300" h="20954">
                <a:moveTo>
                  <a:pt x="0" y="0"/>
                </a:moveTo>
                <a:lnTo>
                  <a:pt x="0" y="20853"/>
                </a:lnTo>
              </a:path>
              <a:path w="241300" h="20954">
                <a:moveTo>
                  <a:pt x="241015" y="0"/>
                </a:moveTo>
                <a:lnTo>
                  <a:pt x="241015" y="20853"/>
                </a:lnTo>
              </a:path>
            </a:pathLst>
          </a:custGeom>
          <a:ln w="59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 txBox="1"/>
          <p:nvPr/>
        </p:nvSpPr>
        <p:spPr>
          <a:xfrm>
            <a:off x="4427961" y="6966677"/>
            <a:ext cx="86995" cy="68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50" spc="-20">
                <a:latin typeface="Arial MT"/>
                <a:cs typeface="Arial MT"/>
              </a:rPr>
              <a:t>0,04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42" name="object 42" descr=""/>
          <p:cNvSpPr/>
          <p:nvPr/>
        </p:nvSpPr>
        <p:spPr>
          <a:xfrm>
            <a:off x="4713939" y="6960599"/>
            <a:ext cx="241300" cy="20955"/>
          </a:xfrm>
          <a:custGeom>
            <a:avLst/>
            <a:gdLst/>
            <a:ahLst/>
            <a:cxnLst/>
            <a:rect l="l" t="t" r="r" b="b"/>
            <a:pathLst>
              <a:path w="241300" h="20954">
                <a:moveTo>
                  <a:pt x="0" y="0"/>
                </a:moveTo>
                <a:lnTo>
                  <a:pt x="0" y="20853"/>
                </a:lnTo>
              </a:path>
              <a:path w="241300" h="20954">
                <a:moveTo>
                  <a:pt x="240962" y="0"/>
                </a:moveTo>
                <a:lnTo>
                  <a:pt x="240962" y="20853"/>
                </a:lnTo>
              </a:path>
            </a:pathLst>
          </a:custGeom>
          <a:ln w="59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 descr=""/>
          <p:cNvSpPr txBox="1"/>
          <p:nvPr/>
        </p:nvSpPr>
        <p:spPr>
          <a:xfrm>
            <a:off x="4911847" y="6966677"/>
            <a:ext cx="86995" cy="68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50" spc="-20">
                <a:latin typeface="Arial MT"/>
                <a:cs typeface="Arial MT"/>
              </a:rPr>
              <a:t>0,08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44" name="object 44" descr=""/>
          <p:cNvSpPr/>
          <p:nvPr/>
        </p:nvSpPr>
        <p:spPr>
          <a:xfrm>
            <a:off x="5197825" y="6960599"/>
            <a:ext cx="241300" cy="20955"/>
          </a:xfrm>
          <a:custGeom>
            <a:avLst/>
            <a:gdLst/>
            <a:ahLst/>
            <a:cxnLst/>
            <a:rect l="l" t="t" r="r" b="b"/>
            <a:pathLst>
              <a:path w="241300" h="20954">
                <a:moveTo>
                  <a:pt x="0" y="0"/>
                </a:moveTo>
                <a:lnTo>
                  <a:pt x="0" y="20853"/>
                </a:lnTo>
              </a:path>
              <a:path w="241300" h="20954">
                <a:moveTo>
                  <a:pt x="241042" y="0"/>
                </a:moveTo>
                <a:lnTo>
                  <a:pt x="241042" y="20853"/>
                </a:lnTo>
              </a:path>
            </a:pathLst>
          </a:custGeom>
          <a:ln w="59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 descr=""/>
          <p:cNvSpPr txBox="1"/>
          <p:nvPr/>
        </p:nvSpPr>
        <p:spPr>
          <a:xfrm>
            <a:off x="5395759" y="6966677"/>
            <a:ext cx="86995" cy="68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50" spc="-20">
                <a:latin typeface="Arial MT"/>
                <a:cs typeface="Arial MT"/>
              </a:rPr>
              <a:t>0,12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46" name="object 46" descr=""/>
          <p:cNvSpPr/>
          <p:nvPr/>
        </p:nvSpPr>
        <p:spPr>
          <a:xfrm>
            <a:off x="5681737" y="6960599"/>
            <a:ext cx="241300" cy="20955"/>
          </a:xfrm>
          <a:custGeom>
            <a:avLst/>
            <a:gdLst/>
            <a:ahLst/>
            <a:cxnLst/>
            <a:rect l="l" t="t" r="r" b="b"/>
            <a:pathLst>
              <a:path w="241300" h="20954">
                <a:moveTo>
                  <a:pt x="0" y="0"/>
                </a:moveTo>
                <a:lnTo>
                  <a:pt x="0" y="20853"/>
                </a:lnTo>
              </a:path>
              <a:path w="241300" h="20954">
                <a:moveTo>
                  <a:pt x="241015" y="0"/>
                </a:moveTo>
                <a:lnTo>
                  <a:pt x="241015" y="20853"/>
                </a:lnTo>
              </a:path>
            </a:pathLst>
          </a:custGeom>
          <a:ln w="59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 descr=""/>
          <p:cNvSpPr txBox="1"/>
          <p:nvPr/>
        </p:nvSpPr>
        <p:spPr>
          <a:xfrm>
            <a:off x="5879724" y="6966677"/>
            <a:ext cx="86995" cy="68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50" spc="-20">
                <a:latin typeface="Arial MT"/>
                <a:cs typeface="Arial MT"/>
              </a:rPr>
              <a:t>0,16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48" name="object 48" descr=""/>
          <p:cNvSpPr/>
          <p:nvPr/>
        </p:nvSpPr>
        <p:spPr>
          <a:xfrm>
            <a:off x="6165675" y="6960599"/>
            <a:ext cx="241300" cy="20955"/>
          </a:xfrm>
          <a:custGeom>
            <a:avLst/>
            <a:gdLst/>
            <a:ahLst/>
            <a:cxnLst/>
            <a:rect l="l" t="t" r="r" b="b"/>
            <a:pathLst>
              <a:path w="241300" h="20954">
                <a:moveTo>
                  <a:pt x="0" y="0"/>
                </a:moveTo>
                <a:lnTo>
                  <a:pt x="0" y="20853"/>
                </a:lnTo>
              </a:path>
              <a:path w="241300" h="20954">
                <a:moveTo>
                  <a:pt x="240989" y="0"/>
                </a:moveTo>
                <a:lnTo>
                  <a:pt x="240989" y="20853"/>
                </a:lnTo>
              </a:path>
            </a:pathLst>
          </a:custGeom>
          <a:ln w="59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 descr=""/>
          <p:cNvSpPr txBox="1"/>
          <p:nvPr/>
        </p:nvSpPr>
        <p:spPr>
          <a:xfrm>
            <a:off x="6206084" y="6966677"/>
            <a:ext cx="244475" cy="68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50">
                <a:latin typeface="Arial MT"/>
                <a:cs typeface="Arial MT"/>
              </a:rPr>
              <a:t>[s]</a:t>
            </a:r>
            <a:r>
              <a:rPr dirty="0" sz="250" spc="440">
                <a:latin typeface="Arial MT"/>
                <a:cs typeface="Arial MT"/>
              </a:rPr>
              <a:t>  </a:t>
            </a:r>
            <a:r>
              <a:rPr dirty="0" sz="250" spc="-20">
                <a:latin typeface="Arial MT"/>
                <a:cs typeface="Arial MT"/>
              </a:rPr>
              <a:t>0,20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50" name="object 50" descr=""/>
          <p:cNvSpPr/>
          <p:nvPr/>
        </p:nvSpPr>
        <p:spPr>
          <a:xfrm>
            <a:off x="3960492" y="6960599"/>
            <a:ext cx="24765" cy="0"/>
          </a:xfrm>
          <a:custGeom>
            <a:avLst/>
            <a:gdLst/>
            <a:ahLst/>
            <a:cxnLst/>
            <a:rect l="l" t="t" r="r" b="b"/>
            <a:pathLst>
              <a:path w="24764" h="0">
                <a:moveTo>
                  <a:pt x="24652" y="0"/>
                </a:moveTo>
                <a:lnTo>
                  <a:pt x="0" y="0"/>
                </a:lnTo>
              </a:path>
            </a:pathLst>
          </a:custGeom>
          <a:ln w="625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 descr=""/>
          <p:cNvSpPr txBox="1"/>
          <p:nvPr/>
        </p:nvSpPr>
        <p:spPr>
          <a:xfrm>
            <a:off x="3862390" y="6922807"/>
            <a:ext cx="106045" cy="68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50" spc="-10">
                <a:latin typeface="Arial MT"/>
                <a:cs typeface="Arial MT"/>
              </a:rPr>
              <a:t>-</a:t>
            </a:r>
            <a:r>
              <a:rPr dirty="0" sz="250" spc="-20">
                <a:latin typeface="Arial MT"/>
                <a:cs typeface="Arial MT"/>
              </a:rPr>
              <a:t>1500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52" name="object 52" descr=""/>
          <p:cNvSpPr/>
          <p:nvPr/>
        </p:nvSpPr>
        <p:spPr>
          <a:xfrm>
            <a:off x="3960492" y="6762175"/>
            <a:ext cx="24765" cy="0"/>
          </a:xfrm>
          <a:custGeom>
            <a:avLst/>
            <a:gdLst/>
            <a:ahLst/>
            <a:cxnLst/>
            <a:rect l="l" t="t" r="r" b="b"/>
            <a:pathLst>
              <a:path w="24764" h="0">
                <a:moveTo>
                  <a:pt x="24652" y="0"/>
                </a:moveTo>
                <a:lnTo>
                  <a:pt x="0" y="0"/>
                </a:lnTo>
              </a:path>
            </a:pathLst>
          </a:custGeom>
          <a:ln w="625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 descr=""/>
          <p:cNvSpPr txBox="1"/>
          <p:nvPr/>
        </p:nvSpPr>
        <p:spPr>
          <a:xfrm>
            <a:off x="3862390" y="6724384"/>
            <a:ext cx="106045" cy="68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50" spc="-10">
                <a:latin typeface="Arial MT"/>
                <a:cs typeface="Arial MT"/>
              </a:rPr>
              <a:t>-</a:t>
            </a:r>
            <a:r>
              <a:rPr dirty="0" sz="250" spc="-20">
                <a:latin typeface="Arial MT"/>
                <a:cs typeface="Arial MT"/>
              </a:rPr>
              <a:t>1000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54" name="object 54" descr=""/>
          <p:cNvSpPr/>
          <p:nvPr/>
        </p:nvSpPr>
        <p:spPr>
          <a:xfrm>
            <a:off x="3960492" y="6563771"/>
            <a:ext cx="24765" cy="0"/>
          </a:xfrm>
          <a:custGeom>
            <a:avLst/>
            <a:gdLst/>
            <a:ahLst/>
            <a:cxnLst/>
            <a:rect l="l" t="t" r="r" b="b"/>
            <a:pathLst>
              <a:path w="24764" h="0">
                <a:moveTo>
                  <a:pt x="24652" y="0"/>
                </a:moveTo>
                <a:lnTo>
                  <a:pt x="0" y="0"/>
                </a:lnTo>
              </a:path>
            </a:pathLst>
          </a:custGeom>
          <a:ln w="625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 descr=""/>
          <p:cNvSpPr txBox="1"/>
          <p:nvPr/>
        </p:nvSpPr>
        <p:spPr>
          <a:xfrm>
            <a:off x="3879458" y="6525979"/>
            <a:ext cx="88900" cy="68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50" spc="-10">
                <a:latin typeface="Arial MT"/>
                <a:cs typeface="Arial MT"/>
              </a:rPr>
              <a:t>-</a:t>
            </a:r>
            <a:r>
              <a:rPr dirty="0" sz="250" spc="-25">
                <a:latin typeface="Arial MT"/>
                <a:cs typeface="Arial MT"/>
              </a:rPr>
              <a:t>500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56" name="object 56" descr=""/>
          <p:cNvSpPr/>
          <p:nvPr/>
        </p:nvSpPr>
        <p:spPr>
          <a:xfrm>
            <a:off x="3960491" y="6365368"/>
            <a:ext cx="24765" cy="0"/>
          </a:xfrm>
          <a:custGeom>
            <a:avLst/>
            <a:gdLst/>
            <a:ahLst/>
            <a:cxnLst/>
            <a:rect l="l" t="t" r="r" b="b"/>
            <a:pathLst>
              <a:path w="24764" h="0">
                <a:moveTo>
                  <a:pt x="24652" y="0"/>
                </a:moveTo>
                <a:lnTo>
                  <a:pt x="0" y="0"/>
                </a:lnTo>
              </a:path>
            </a:pathLst>
          </a:custGeom>
          <a:ln w="625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 descr=""/>
          <p:cNvSpPr txBox="1"/>
          <p:nvPr/>
        </p:nvSpPr>
        <p:spPr>
          <a:xfrm>
            <a:off x="3925036" y="6327576"/>
            <a:ext cx="43815" cy="68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50" spc="-50">
                <a:latin typeface="Arial MT"/>
                <a:cs typeface="Arial MT"/>
              </a:rPr>
              <a:t>0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58" name="object 58" descr=""/>
          <p:cNvSpPr/>
          <p:nvPr/>
        </p:nvSpPr>
        <p:spPr>
          <a:xfrm>
            <a:off x="3960491" y="6166964"/>
            <a:ext cx="24765" cy="0"/>
          </a:xfrm>
          <a:custGeom>
            <a:avLst/>
            <a:gdLst/>
            <a:ahLst/>
            <a:cxnLst/>
            <a:rect l="l" t="t" r="r" b="b"/>
            <a:pathLst>
              <a:path w="24764" h="0">
                <a:moveTo>
                  <a:pt x="24652" y="0"/>
                </a:moveTo>
                <a:lnTo>
                  <a:pt x="0" y="0"/>
                </a:lnTo>
              </a:path>
            </a:pathLst>
          </a:custGeom>
          <a:ln w="625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 descr=""/>
          <p:cNvSpPr txBox="1"/>
          <p:nvPr/>
        </p:nvSpPr>
        <p:spPr>
          <a:xfrm>
            <a:off x="3890834" y="6129172"/>
            <a:ext cx="76835" cy="68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50" spc="-25">
                <a:latin typeface="Arial MT"/>
                <a:cs typeface="Arial MT"/>
              </a:rPr>
              <a:t>500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60" name="object 60" descr=""/>
          <p:cNvSpPr/>
          <p:nvPr/>
        </p:nvSpPr>
        <p:spPr>
          <a:xfrm>
            <a:off x="3960491" y="5968531"/>
            <a:ext cx="24765" cy="0"/>
          </a:xfrm>
          <a:custGeom>
            <a:avLst/>
            <a:gdLst/>
            <a:ahLst/>
            <a:cxnLst/>
            <a:rect l="l" t="t" r="r" b="b"/>
            <a:pathLst>
              <a:path w="24764" h="0">
                <a:moveTo>
                  <a:pt x="24652" y="0"/>
                </a:moveTo>
                <a:lnTo>
                  <a:pt x="0" y="0"/>
                </a:lnTo>
              </a:path>
            </a:pathLst>
          </a:custGeom>
          <a:ln w="625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 descr=""/>
          <p:cNvSpPr txBox="1"/>
          <p:nvPr/>
        </p:nvSpPr>
        <p:spPr>
          <a:xfrm>
            <a:off x="3873768" y="5930739"/>
            <a:ext cx="93980" cy="68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50" spc="-20">
                <a:latin typeface="Arial MT"/>
                <a:cs typeface="Arial MT"/>
              </a:rPr>
              <a:t>1000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62" name="object 62" descr=""/>
          <p:cNvSpPr/>
          <p:nvPr/>
        </p:nvSpPr>
        <p:spPr>
          <a:xfrm>
            <a:off x="3960491" y="5770127"/>
            <a:ext cx="24765" cy="0"/>
          </a:xfrm>
          <a:custGeom>
            <a:avLst/>
            <a:gdLst/>
            <a:ahLst/>
            <a:cxnLst/>
            <a:rect l="l" t="t" r="r" b="b"/>
            <a:pathLst>
              <a:path w="24764" h="0">
                <a:moveTo>
                  <a:pt x="24652" y="0"/>
                </a:moveTo>
                <a:lnTo>
                  <a:pt x="0" y="0"/>
                </a:lnTo>
              </a:path>
            </a:pathLst>
          </a:custGeom>
          <a:ln w="625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 descr=""/>
          <p:cNvSpPr txBox="1"/>
          <p:nvPr/>
        </p:nvSpPr>
        <p:spPr>
          <a:xfrm>
            <a:off x="3873768" y="5732335"/>
            <a:ext cx="93980" cy="68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50" spc="-20">
                <a:latin typeface="Arial MT"/>
                <a:cs typeface="Arial MT"/>
              </a:rPr>
              <a:t>1500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3928829" y="5830489"/>
            <a:ext cx="64769" cy="68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50" spc="-25">
                <a:latin typeface="Arial MT"/>
                <a:cs typeface="Arial MT"/>
              </a:rPr>
              <a:t>[A]</a:t>
            </a:r>
            <a:endParaRPr sz="250">
              <a:latin typeface="Arial MT"/>
              <a:cs typeface="Arial MT"/>
            </a:endParaRPr>
          </a:p>
        </p:txBody>
      </p:sp>
      <p:grpSp>
        <p:nvGrpSpPr>
          <p:cNvPr id="65" name="object 65" descr=""/>
          <p:cNvGrpSpPr/>
          <p:nvPr/>
        </p:nvGrpSpPr>
        <p:grpSpPr>
          <a:xfrm>
            <a:off x="3983929" y="5883974"/>
            <a:ext cx="2426335" cy="1002665"/>
            <a:chOff x="3983929" y="5883974"/>
            <a:chExt cx="2426335" cy="1002665"/>
          </a:xfrm>
        </p:grpSpPr>
        <p:sp>
          <p:nvSpPr>
            <p:cNvPr id="66" name="object 66" descr=""/>
            <p:cNvSpPr/>
            <p:nvPr/>
          </p:nvSpPr>
          <p:spPr>
            <a:xfrm>
              <a:off x="3987041" y="6049937"/>
              <a:ext cx="2419985" cy="647700"/>
            </a:xfrm>
            <a:custGeom>
              <a:avLst/>
              <a:gdLst/>
              <a:ahLst/>
              <a:cxnLst/>
              <a:rect l="l" t="t" r="r" b="b"/>
              <a:pathLst>
                <a:path w="2419985" h="647700">
                  <a:moveTo>
                    <a:pt x="0" y="315430"/>
                  </a:moveTo>
                  <a:lnTo>
                    <a:pt x="1896" y="315430"/>
                  </a:lnTo>
                  <a:lnTo>
                    <a:pt x="5687" y="315430"/>
                  </a:lnTo>
                  <a:lnTo>
                    <a:pt x="20925" y="321692"/>
                  </a:lnTo>
                  <a:lnTo>
                    <a:pt x="26612" y="321692"/>
                  </a:lnTo>
                  <a:lnTo>
                    <a:pt x="39888" y="325857"/>
                  </a:lnTo>
                  <a:lnTo>
                    <a:pt x="47474" y="325857"/>
                  </a:lnTo>
                  <a:lnTo>
                    <a:pt x="60747" y="327925"/>
                  </a:lnTo>
                  <a:lnTo>
                    <a:pt x="68334" y="325857"/>
                  </a:lnTo>
                  <a:lnTo>
                    <a:pt x="79710" y="325857"/>
                  </a:lnTo>
                  <a:lnTo>
                    <a:pt x="91090" y="323760"/>
                  </a:lnTo>
                  <a:lnTo>
                    <a:pt x="98739" y="323760"/>
                  </a:lnTo>
                  <a:lnTo>
                    <a:pt x="113912" y="317498"/>
                  </a:lnTo>
                  <a:lnTo>
                    <a:pt x="119599" y="317498"/>
                  </a:lnTo>
                  <a:lnTo>
                    <a:pt x="134771" y="311265"/>
                  </a:lnTo>
                  <a:lnTo>
                    <a:pt x="140450" y="311265"/>
                  </a:lnTo>
                  <a:lnTo>
                    <a:pt x="153721" y="307071"/>
                  </a:lnTo>
                  <a:lnTo>
                    <a:pt x="161323" y="305003"/>
                  </a:lnTo>
                  <a:lnTo>
                    <a:pt x="172686" y="302906"/>
                  </a:lnTo>
                  <a:lnTo>
                    <a:pt x="184076" y="302906"/>
                  </a:lnTo>
                  <a:lnTo>
                    <a:pt x="191731" y="302906"/>
                  </a:lnTo>
                  <a:lnTo>
                    <a:pt x="199307" y="305003"/>
                  </a:lnTo>
                  <a:lnTo>
                    <a:pt x="205002" y="305003"/>
                  </a:lnTo>
                  <a:lnTo>
                    <a:pt x="212577" y="307071"/>
                  </a:lnTo>
                  <a:lnTo>
                    <a:pt x="227755" y="311265"/>
                  </a:lnTo>
                  <a:lnTo>
                    <a:pt x="233450" y="313333"/>
                  </a:lnTo>
                  <a:lnTo>
                    <a:pt x="242933" y="317498"/>
                  </a:lnTo>
                  <a:lnTo>
                    <a:pt x="242933" y="311265"/>
                  </a:lnTo>
                  <a:lnTo>
                    <a:pt x="246721" y="156695"/>
                  </a:lnTo>
                  <a:lnTo>
                    <a:pt x="252416" y="73134"/>
                  </a:lnTo>
                  <a:lnTo>
                    <a:pt x="256203" y="29271"/>
                  </a:lnTo>
                  <a:lnTo>
                    <a:pt x="261898" y="0"/>
                  </a:lnTo>
                  <a:lnTo>
                    <a:pt x="263779" y="0"/>
                  </a:lnTo>
                  <a:lnTo>
                    <a:pt x="265686" y="98182"/>
                  </a:lnTo>
                  <a:lnTo>
                    <a:pt x="265686" y="96085"/>
                  </a:lnTo>
                  <a:lnTo>
                    <a:pt x="267593" y="93988"/>
                  </a:lnTo>
                  <a:lnTo>
                    <a:pt x="267593" y="104502"/>
                  </a:lnTo>
                  <a:lnTo>
                    <a:pt x="271381" y="142045"/>
                  </a:lnTo>
                  <a:lnTo>
                    <a:pt x="275222" y="271567"/>
                  </a:lnTo>
                  <a:lnTo>
                    <a:pt x="282824" y="472068"/>
                  </a:lnTo>
                  <a:lnTo>
                    <a:pt x="286612" y="591075"/>
                  </a:lnTo>
                  <a:lnTo>
                    <a:pt x="288493" y="637035"/>
                  </a:lnTo>
                  <a:lnTo>
                    <a:pt x="288493" y="632870"/>
                  </a:lnTo>
                  <a:lnTo>
                    <a:pt x="290400" y="622414"/>
                  </a:lnTo>
                  <a:lnTo>
                    <a:pt x="290400" y="624511"/>
                  </a:lnTo>
                  <a:lnTo>
                    <a:pt x="292307" y="626608"/>
                  </a:lnTo>
                  <a:lnTo>
                    <a:pt x="294188" y="643297"/>
                  </a:lnTo>
                  <a:lnTo>
                    <a:pt x="296095" y="647520"/>
                  </a:lnTo>
                  <a:lnTo>
                    <a:pt x="297975" y="647520"/>
                  </a:lnTo>
                  <a:lnTo>
                    <a:pt x="297975" y="639103"/>
                  </a:lnTo>
                  <a:lnTo>
                    <a:pt x="299883" y="618249"/>
                  </a:lnTo>
                  <a:lnTo>
                    <a:pt x="303670" y="561862"/>
                  </a:lnTo>
                  <a:lnTo>
                    <a:pt x="309365" y="440699"/>
                  </a:lnTo>
                  <a:lnTo>
                    <a:pt x="309365" y="446961"/>
                  </a:lnTo>
                  <a:lnTo>
                    <a:pt x="309365" y="444864"/>
                  </a:lnTo>
                  <a:lnTo>
                    <a:pt x="311272" y="432369"/>
                  </a:lnTo>
                  <a:lnTo>
                    <a:pt x="311272" y="390574"/>
                  </a:lnTo>
                  <a:lnTo>
                    <a:pt x="315060" y="281994"/>
                  </a:lnTo>
                  <a:lnTo>
                    <a:pt x="318848" y="192170"/>
                  </a:lnTo>
                  <a:lnTo>
                    <a:pt x="328331" y="52222"/>
                  </a:lnTo>
                  <a:lnTo>
                    <a:pt x="330238" y="39698"/>
                  </a:lnTo>
                  <a:lnTo>
                    <a:pt x="332118" y="41795"/>
                  </a:lnTo>
                  <a:lnTo>
                    <a:pt x="334026" y="85658"/>
                  </a:lnTo>
                  <a:lnTo>
                    <a:pt x="334026" y="83561"/>
                  </a:lnTo>
                  <a:lnTo>
                    <a:pt x="335906" y="58542"/>
                  </a:lnTo>
                  <a:lnTo>
                    <a:pt x="335906" y="60639"/>
                  </a:lnTo>
                  <a:lnTo>
                    <a:pt x="335906" y="73134"/>
                  </a:lnTo>
                  <a:lnTo>
                    <a:pt x="339694" y="123259"/>
                  </a:lnTo>
                  <a:lnTo>
                    <a:pt x="356779" y="526358"/>
                  </a:lnTo>
                  <a:lnTo>
                    <a:pt x="356779" y="522193"/>
                  </a:lnTo>
                  <a:lnTo>
                    <a:pt x="356779" y="511766"/>
                  </a:lnTo>
                  <a:lnTo>
                    <a:pt x="358660" y="511766"/>
                  </a:lnTo>
                  <a:lnTo>
                    <a:pt x="358660" y="524261"/>
                  </a:lnTo>
                  <a:lnTo>
                    <a:pt x="364434" y="599492"/>
                  </a:lnTo>
                  <a:lnTo>
                    <a:pt x="366315" y="599492"/>
                  </a:lnTo>
                  <a:lnTo>
                    <a:pt x="366315" y="591075"/>
                  </a:lnTo>
                  <a:lnTo>
                    <a:pt x="370103" y="561862"/>
                  </a:lnTo>
                  <a:lnTo>
                    <a:pt x="375798" y="497086"/>
                  </a:lnTo>
                  <a:lnTo>
                    <a:pt x="375798" y="469971"/>
                  </a:lnTo>
                  <a:lnTo>
                    <a:pt x="377705" y="474135"/>
                  </a:lnTo>
                  <a:lnTo>
                    <a:pt x="377705" y="457447"/>
                  </a:lnTo>
                  <a:lnTo>
                    <a:pt x="379585" y="369720"/>
                  </a:lnTo>
                  <a:lnTo>
                    <a:pt x="383400" y="317498"/>
                  </a:lnTo>
                  <a:lnTo>
                    <a:pt x="385280" y="254878"/>
                  </a:lnTo>
                  <a:lnTo>
                    <a:pt x="394763" y="71066"/>
                  </a:lnTo>
                  <a:lnTo>
                    <a:pt x="398551" y="41795"/>
                  </a:lnTo>
                  <a:lnTo>
                    <a:pt x="398551" y="39698"/>
                  </a:lnTo>
                  <a:lnTo>
                    <a:pt x="398551" y="41795"/>
                  </a:lnTo>
                  <a:lnTo>
                    <a:pt x="400458" y="52222"/>
                  </a:lnTo>
                  <a:lnTo>
                    <a:pt x="400458" y="37630"/>
                  </a:lnTo>
                  <a:lnTo>
                    <a:pt x="402365" y="8417"/>
                  </a:lnTo>
                  <a:lnTo>
                    <a:pt x="404246" y="20941"/>
                  </a:lnTo>
                  <a:lnTo>
                    <a:pt x="406153" y="56474"/>
                  </a:lnTo>
                  <a:lnTo>
                    <a:pt x="409941" y="104502"/>
                  </a:lnTo>
                  <a:lnTo>
                    <a:pt x="413728" y="175481"/>
                  </a:lnTo>
                  <a:lnTo>
                    <a:pt x="417516" y="259043"/>
                  </a:lnTo>
                  <a:lnTo>
                    <a:pt x="423211" y="396836"/>
                  </a:lnTo>
                  <a:lnTo>
                    <a:pt x="425118" y="396836"/>
                  </a:lnTo>
                  <a:lnTo>
                    <a:pt x="425118" y="394739"/>
                  </a:lnTo>
                  <a:lnTo>
                    <a:pt x="425118" y="390574"/>
                  </a:lnTo>
                  <a:lnTo>
                    <a:pt x="425118" y="392671"/>
                  </a:lnTo>
                  <a:lnTo>
                    <a:pt x="425118" y="409418"/>
                  </a:lnTo>
                  <a:lnTo>
                    <a:pt x="430787" y="517999"/>
                  </a:lnTo>
                  <a:lnTo>
                    <a:pt x="432694" y="526358"/>
                  </a:lnTo>
                  <a:lnTo>
                    <a:pt x="438389" y="532620"/>
                  </a:lnTo>
                  <a:lnTo>
                    <a:pt x="440270" y="530523"/>
                  </a:lnTo>
                  <a:lnTo>
                    <a:pt x="440270" y="524261"/>
                  </a:lnTo>
                  <a:lnTo>
                    <a:pt x="442177" y="505504"/>
                  </a:lnTo>
                  <a:lnTo>
                    <a:pt x="444084" y="486660"/>
                  </a:lnTo>
                  <a:lnTo>
                    <a:pt x="444084" y="490824"/>
                  </a:lnTo>
                  <a:lnTo>
                    <a:pt x="445965" y="469971"/>
                  </a:lnTo>
                  <a:lnTo>
                    <a:pt x="449752" y="394739"/>
                  </a:lnTo>
                  <a:lnTo>
                    <a:pt x="449752" y="388477"/>
                  </a:lnTo>
                  <a:lnTo>
                    <a:pt x="451660" y="371817"/>
                  </a:lnTo>
                  <a:lnTo>
                    <a:pt x="453620" y="315430"/>
                  </a:lnTo>
                  <a:lnTo>
                    <a:pt x="459315" y="192170"/>
                  </a:lnTo>
                  <a:lnTo>
                    <a:pt x="465010" y="104502"/>
                  </a:lnTo>
                  <a:lnTo>
                    <a:pt x="466890" y="89823"/>
                  </a:lnTo>
                  <a:lnTo>
                    <a:pt x="466890" y="91920"/>
                  </a:lnTo>
                  <a:lnTo>
                    <a:pt x="466890" y="96085"/>
                  </a:lnTo>
                  <a:lnTo>
                    <a:pt x="466890" y="93988"/>
                  </a:lnTo>
                  <a:lnTo>
                    <a:pt x="468797" y="77328"/>
                  </a:lnTo>
                  <a:lnTo>
                    <a:pt x="470678" y="45960"/>
                  </a:lnTo>
                  <a:lnTo>
                    <a:pt x="472585" y="62707"/>
                  </a:lnTo>
                  <a:lnTo>
                    <a:pt x="474466" y="93988"/>
                  </a:lnTo>
                  <a:lnTo>
                    <a:pt x="476373" y="93988"/>
                  </a:lnTo>
                  <a:lnTo>
                    <a:pt x="476373" y="96085"/>
                  </a:lnTo>
                  <a:lnTo>
                    <a:pt x="478280" y="100250"/>
                  </a:lnTo>
                  <a:lnTo>
                    <a:pt x="480161" y="114929"/>
                  </a:lnTo>
                  <a:lnTo>
                    <a:pt x="482068" y="162957"/>
                  </a:lnTo>
                  <a:lnTo>
                    <a:pt x="491551" y="353031"/>
                  </a:lnTo>
                  <a:lnTo>
                    <a:pt x="491551" y="350963"/>
                  </a:lnTo>
                  <a:lnTo>
                    <a:pt x="493431" y="353031"/>
                  </a:lnTo>
                  <a:lnTo>
                    <a:pt x="493431" y="382244"/>
                  </a:lnTo>
                  <a:lnTo>
                    <a:pt x="497246" y="476233"/>
                  </a:lnTo>
                  <a:lnTo>
                    <a:pt x="499126" y="492922"/>
                  </a:lnTo>
                  <a:lnTo>
                    <a:pt x="501034" y="511766"/>
                  </a:lnTo>
                  <a:lnTo>
                    <a:pt x="506728" y="566056"/>
                  </a:lnTo>
                  <a:lnTo>
                    <a:pt x="508609" y="566056"/>
                  </a:lnTo>
                  <a:lnTo>
                    <a:pt x="508609" y="557697"/>
                  </a:lnTo>
                  <a:lnTo>
                    <a:pt x="512397" y="536785"/>
                  </a:lnTo>
                  <a:lnTo>
                    <a:pt x="512397" y="538853"/>
                  </a:lnTo>
                  <a:lnTo>
                    <a:pt x="512397" y="540950"/>
                  </a:lnTo>
                  <a:lnTo>
                    <a:pt x="512397" y="538853"/>
                  </a:lnTo>
                  <a:lnTo>
                    <a:pt x="514304" y="517999"/>
                  </a:lnTo>
                  <a:lnTo>
                    <a:pt x="516211" y="486660"/>
                  </a:lnTo>
                  <a:lnTo>
                    <a:pt x="516211" y="492922"/>
                  </a:lnTo>
                  <a:lnTo>
                    <a:pt x="518092" y="492922"/>
                  </a:lnTo>
                  <a:lnTo>
                    <a:pt x="519999" y="463709"/>
                  </a:lnTo>
                  <a:lnTo>
                    <a:pt x="525667" y="315430"/>
                  </a:lnTo>
                  <a:lnTo>
                    <a:pt x="531362" y="242296"/>
                  </a:lnTo>
                  <a:lnTo>
                    <a:pt x="535150" y="173384"/>
                  </a:lnTo>
                  <a:lnTo>
                    <a:pt x="535150" y="177578"/>
                  </a:lnTo>
                  <a:lnTo>
                    <a:pt x="535150" y="175481"/>
                  </a:lnTo>
                  <a:lnTo>
                    <a:pt x="537057" y="146210"/>
                  </a:lnTo>
                  <a:lnTo>
                    <a:pt x="537057" y="131618"/>
                  </a:lnTo>
                  <a:lnTo>
                    <a:pt x="538964" y="131618"/>
                  </a:lnTo>
                  <a:lnTo>
                    <a:pt x="538964" y="152530"/>
                  </a:lnTo>
                  <a:lnTo>
                    <a:pt x="540845" y="150375"/>
                  </a:lnTo>
                  <a:lnTo>
                    <a:pt x="542805" y="142045"/>
                  </a:lnTo>
                  <a:lnTo>
                    <a:pt x="544712" y="121191"/>
                  </a:lnTo>
                  <a:lnTo>
                    <a:pt x="546593" y="137880"/>
                  </a:lnTo>
                  <a:lnTo>
                    <a:pt x="557983" y="279897"/>
                  </a:lnTo>
                  <a:lnTo>
                    <a:pt x="565559" y="426107"/>
                  </a:lnTo>
                  <a:lnTo>
                    <a:pt x="567466" y="444864"/>
                  </a:lnTo>
                  <a:lnTo>
                    <a:pt x="575041" y="536785"/>
                  </a:lnTo>
                  <a:lnTo>
                    <a:pt x="576949" y="534688"/>
                  </a:lnTo>
                  <a:lnTo>
                    <a:pt x="578856" y="528426"/>
                  </a:lnTo>
                  <a:lnTo>
                    <a:pt x="580736" y="530523"/>
                  </a:lnTo>
                  <a:lnTo>
                    <a:pt x="580736" y="534688"/>
                  </a:lnTo>
                  <a:lnTo>
                    <a:pt x="582643" y="509669"/>
                  </a:lnTo>
                  <a:lnTo>
                    <a:pt x="584524" y="520096"/>
                  </a:lnTo>
                  <a:lnTo>
                    <a:pt x="584524" y="517999"/>
                  </a:lnTo>
                  <a:lnTo>
                    <a:pt x="586431" y="507572"/>
                  </a:lnTo>
                  <a:lnTo>
                    <a:pt x="588338" y="451214"/>
                  </a:lnTo>
                  <a:lnTo>
                    <a:pt x="590219" y="407321"/>
                  </a:lnTo>
                  <a:lnTo>
                    <a:pt x="594007" y="353031"/>
                  </a:lnTo>
                  <a:lnTo>
                    <a:pt x="603490" y="204753"/>
                  </a:lnTo>
                  <a:lnTo>
                    <a:pt x="603490" y="206821"/>
                  </a:lnTo>
                  <a:lnTo>
                    <a:pt x="603490" y="204753"/>
                  </a:lnTo>
                  <a:lnTo>
                    <a:pt x="605397" y="165054"/>
                  </a:lnTo>
                  <a:lnTo>
                    <a:pt x="607277" y="171316"/>
                  </a:lnTo>
                  <a:lnTo>
                    <a:pt x="607277" y="169219"/>
                  </a:lnTo>
                  <a:lnTo>
                    <a:pt x="607277" y="158792"/>
                  </a:lnTo>
                  <a:lnTo>
                    <a:pt x="611092" y="104502"/>
                  </a:lnTo>
                  <a:lnTo>
                    <a:pt x="612972" y="104502"/>
                  </a:lnTo>
                  <a:lnTo>
                    <a:pt x="612972" y="106599"/>
                  </a:lnTo>
                  <a:lnTo>
                    <a:pt x="616760" y="133686"/>
                  </a:lnTo>
                  <a:lnTo>
                    <a:pt x="622455" y="150375"/>
                  </a:lnTo>
                  <a:lnTo>
                    <a:pt x="624362" y="173384"/>
                  </a:lnTo>
                  <a:lnTo>
                    <a:pt x="632017" y="302906"/>
                  </a:lnTo>
                  <a:lnTo>
                    <a:pt x="633898" y="315430"/>
                  </a:lnTo>
                  <a:lnTo>
                    <a:pt x="635805" y="353031"/>
                  </a:lnTo>
                  <a:lnTo>
                    <a:pt x="639593" y="426107"/>
                  </a:lnTo>
                  <a:lnTo>
                    <a:pt x="641500" y="442796"/>
                  </a:lnTo>
                  <a:lnTo>
                    <a:pt x="645288" y="457447"/>
                  </a:lnTo>
                  <a:lnTo>
                    <a:pt x="649076" y="484562"/>
                  </a:lnTo>
                  <a:lnTo>
                    <a:pt x="649076" y="472068"/>
                  </a:lnTo>
                  <a:lnTo>
                    <a:pt x="650983" y="474136"/>
                  </a:lnTo>
                  <a:lnTo>
                    <a:pt x="652864" y="482495"/>
                  </a:lnTo>
                  <a:lnTo>
                    <a:pt x="652864" y="480398"/>
                  </a:lnTo>
                  <a:lnTo>
                    <a:pt x="652864" y="467874"/>
                  </a:lnTo>
                  <a:lnTo>
                    <a:pt x="656651" y="417748"/>
                  </a:lnTo>
                  <a:lnTo>
                    <a:pt x="658559" y="413583"/>
                  </a:lnTo>
                  <a:lnTo>
                    <a:pt x="658559" y="407321"/>
                  </a:lnTo>
                  <a:lnTo>
                    <a:pt x="660439" y="386409"/>
                  </a:lnTo>
                  <a:lnTo>
                    <a:pt x="669922" y="236034"/>
                  </a:lnTo>
                  <a:lnTo>
                    <a:pt x="671829" y="233937"/>
                  </a:lnTo>
                  <a:lnTo>
                    <a:pt x="679405" y="119094"/>
                  </a:lnTo>
                  <a:lnTo>
                    <a:pt x="679405" y="121191"/>
                  </a:lnTo>
                  <a:lnTo>
                    <a:pt x="681312" y="129521"/>
                  </a:lnTo>
                  <a:lnTo>
                    <a:pt x="683219" y="129521"/>
                  </a:lnTo>
                  <a:lnTo>
                    <a:pt x="685100" y="121191"/>
                  </a:lnTo>
                  <a:lnTo>
                    <a:pt x="687007" y="114929"/>
                  </a:lnTo>
                  <a:lnTo>
                    <a:pt x="688887" y="121191"/>
                  </a:lnTo>
                  <a:lnTo>
                    <a:pt x="690795" y="144113"/>
                  </a:lnTo>
                  <a:lnTo>
                    <a:pt x="694582" y="190073"/>
                  </a:lnTo>
                  <a:lnTo>
                    <a:pt x="694582" y="188005"/>
                  </a:lnTo>
                  <a:lnTo>
                    <a:pt x="694582" y="190073"/>
                  </a:lnTo>
                  <a:lnTo>
                    <a:pt x="696489" y="202656"/>
                  </a:lnTo>
                  <a:lnTo>
                    <a:pt x="698370" y="238131"/>
                  </a:lnTo>
                  <a:lnTo>
                    <a:pt x="698370" y="240199"/>
                  </a:lnTo>
                  <a:lnTo>
                    <a:pt x="700277" y="256946"/>
                  </a:lnTo>
                  <a:lnTo>
                    <a:pt x="702184" y="302906"/>
                  </a:lnTo>
                  <a:lnTo>
                    <a:pt x="705972" y="365555"/>
                  </a:lnTo>
                  <a:lnTo>
                    <a:pt x="715455" y="478300"/>
                  </a:lnTo>
                  <a:lnTo>
                    <a:pt x="717336" y="478300"/>
                  </a:lnTo>
                  <a:lnTo>
                    <a:pt x="717336" y="469971"/>
                  </a:lnTo>
                  <a:lnTo>
                    <a:pt x="719243" y="482495"/>
                  </a:lnTo>
                  <a:lnTo>
                    <a:pt x="721124" y="469971"/>
                  </a:lnTo>
                  <a:lnTo>
                    <a:pt x="723110" y="459544"/>
                  </a:lnTo>
                  <a:lnTo>
                    <a:pt x="723110" y="461641"/>
                  </a:lnTo>
                  <a:lnTo>
                    <a:pt x="724991" y="469971"/>
                  </a:lnTo>
                  <a:lnTo>
                    <a:pt x="726898" y="467874"/>
                  </a:lnTo>
                  <a:lnTo>
                    <a:pt x="726898" y="457447"/>
                  </a:lnTo>
                  <a:lnTo>
                    <a:pt x="743956" y="231869"/>
                  </a:lnTo>
                  <a:lnTo>
                    <a:pt x="745863" y="213083"/>
                  </a:lnTo>
                  <a:lnTo>
                    <a:pt x="747744" y="215180"/>
                  </a:lnTo>
                  <a:lnTo>
                    <a:pt x="749651" y="204753"/>
                  </a:lnTo>
                  <a:lnTo>
                    <a:pt x="753439" y="165054"/>
                  </a:lnTo>
                  <a:lnTo>
                    <a:pt x="755346" y="167151"/>
                  </a:lnTo>
                  <a:lnTo>
                    <a:pt x="757227" y="175481"/>
                  </a:lnTo>
                  <a:lnTo>
                    <a:pt x="761015" y="211015"/>
                  </a:lnTo>
                  <a:lnTo>
                    <a:pt x="761015" y="208918"/>
                  </a:lnTo>
                  <a:lnTo>
                    <a:pt x="762922" y="204753"/>
                  </a:lnTo>
                  <a:lnTo>
                    <a:pt x="762922" y="206821"/>
                  </a:lnTo>
                  <a:lnTo>
                    <a:pt x="762922" y="223510"/>
                  </a:lnTo>
                  <a:lnTo>
                    <a:pt x="766710" y="244364"/>
                  </a:lnTo>
                  <a:lnTo>
                    <a:pt x="766710" y="250626"/>
                  </a:lnTo>
                  <a:lnTo>
                    <a:pt x="768617" y="300838"/>
                  </a:lnTo>
                  <a:lnTo>
                    <a:pt x="772405" y="342546"/>
                  </a:lnTo>
                  <a:lnTo>
                    <a:pt x="776192" y="373885"/>
                  </a:lnTo>
                  <a:lnTo>
                    <a:pt x="783768" y="469971"/>
                  </a:lnTo>
                  <a:lnTo>
                    <a:pt x="783768" y="472068"/>
                  </a:lnTo>
                  <a:lnTo>
                    <a:pt x="783768" y="474136"/>
                  </a:lnTo>
                  <a:lnTo>
                    <a:pt x="783768" y="472068"/>
                  </a:lnTo>
                  <a:lnTo>
                    <a:pt x="785675" y="467874"/>
                  </a:lnTo>
                  <a:lnTo>
                    <a:pt x="787582" y="488727"/>
                  </a:lnTo>
                  <a:lnTo>
                    <a:pt x="787582" y="490825"/>
                  </a:lnTo>
                  <a:lnTo>
                    <a:pt x="787582" y="488727"/>
                  </a:lnTo>
                  <a:lnTo>
                    <a:pt x="789463" y="484563"/>
                  </a:lnTo>
                  <a:lnTo>
                    <a:pt x="789463" y="486660"/>
                  </a:lnTo>
                  <a:lnTo>
                    <a:pt x="793251" y="505504"/>
                  </a:lnTo>
                  <a:lnTo>
                    <a:pt x="793251" y="503407"/>
                  </a:lnTo>
                  <a:lnTo>
                    <a:pt x="795158" y="494989"/>
                  </a:lnTo>
                  <a:lnTo>
                    <a:pt x="798946" y="440699"/>
                  </a:lnTo>
                  <a:lnTo>
                    <a:pt x="800853" y="432369"/>
                  </a:lnTo>
                  <a:lnTo>
                    <a:pt x="802734" y="411515"/>
                  </a:lnTo>
                  <a:lnTo>
                    <a:pt x="806548" y="357196"/>
                  </a:lnTo>
                  <a:lnTo>
                    <a:pt x="808428" y="327925"/>
                  </a:lnTo>
                  <a:lnTo>
                    <a:pt x="810336" y="315430"/>
                  </a:lnTo>
                  <a:lnTo>
                    <a:pt x="814176" y="275732"/>
                  </a:lnTo>
                  <a:lnTo>
                    <a:pt x="816083" y="259043"/>
                  </a:lnTo>
                  <a:lnTo>
                    <a:pt x="821778" y="192170"/>
                  </a:lnTo>
                  <a:lnTo>
                    <a:pt x="821778" y="194238"/>
                  </a:lnTo>
                  <a:lnTo>
                    <a:pt x="823659" y="198432"/>
                  </a:lnTo>
                  <a:lnTo>
                    <a:pt x="825566" y="198432"/>
                  </a:lnTo>
                  <a:lnTo>
                    <a:pt x="827473" y="196335"/>
                  </a:lnTo>
                  <a:lnTo>
                    <a:pt x="829354" y="185908"/>
                  </a:lnTo>
                  <a:lnTo>
                    <a:pt x="829354" y="188005"/>
                  </a:lnTo>
                  <a:lnTo>
                    <a:pt x="829354" y="185908"/>
                  </a:lnTo>
                  <a:lnTo>
                    <a:pt x="829354" y="181743"/>
                  </a:lnTo>
                  <a:lnTo>
                    <a:pt x="831261" y="181743"/>
                  </a:lnTo>
                  <a:lnTo>
                    <a:pt x="831261" y="198432"/>
                  </a:lnTo>
                  <a:lnTo>
                    <a:pt x="833142" y="213083"/>
                  </a:lnTo>
                  <a:lnTo>
                    <a:pt x="835049" y="219345"/>
                  </a:lnTo>
                  <a:lnTo>
                    <a:pt x="838837" y="271567"/>
                  </a:lnTo>
                  <a:lnTo>
                    <a:pt x="840744" y="281994"/>
                  </a:lnTo>
                  <a:lnTo>
                    <a:pt x="844532" y="327925"/>
                  </a:lnTo>
                  <a:lnTo>
                    <a:pt x="848320" y="375982"/>
                  </a:lnTo>
                  <a:lnTo>
                    <a:pt x="850227" y="392671"/>
                  </a:lnTo>
                  <a:lnTo>
                    <a:pt x="852107" y="396836"/>
                  </a:lnTo>
                  <a:lnTo>
                    <a:pt x="854015" y="401088"/>
                  </a:lnTo>
                  <a:lnTo>
                    <a:pt x="855895" y="432369"/>
                  </a:lnTo>
                  <a:lnTo>
                    <a:pt x="857802" y="432369"/>
                  </a:lnTo>
                  <a:lnTo>
                    <a:pt x="859710" y="451214"/>
                  </a:lnTo>
                  <a:lnTo>
                    <a:pt x="861590" y="440699"/>
                  </a:lnTo>
                  <a:lnTo>
                    <a:pt x="865378" y="419845"/>
                  </a:lnTo>
                  <a:lnTo>
                    <a:pt x="867285" y="421942"/>
                  </a:lnTo>
                  <a:lnTo>
                    <a:pt x="867285" y="424010"/>
                  </a:lnTo>
                  <a:lnTo>
                    <a:pt x="867285" y="421942"/>
                  </a:lnTo>
                  <a:lnTo>
                    <a:pt x="869192" y="411515"/>
                  </a:lnTo>
                  <a:lnTo>
                    <a:pt x="871073" y="384312"/>
                  </a:lnTo>
                  <a:lnTo>
                    <a:pt x="874861" y="325857"/>
                  </a:lnTo>
                  <a:lnTo>
                    <a:pt x="876768" y="323760"/>
                  </a:lnTo>
                  <a:lnTo>
                    <a:pt x="878675" y="313333"/>
                  </a:lnTo>
                  <a:lnTo>
                    <a:pt x="880556" y="275732"/>
                  </a:lnTo>
                  <a:lnTo>
                    <a:pt x="884343" y="242296"/>
                  </a:lnTo>
                  <a:lnTo>
                    <a:pt x="886251" y="196335"/>
                  </a:lnTo>
                  <a:lnTo>
                    <a:pt x="888158" y="192170"/>
                  </a:lnTo>
                  <a:lnTo>
                    <a:pt x="890038" y="192170"/>
                  </a:lnTo>
                  <a:lnTo>
                    <a:pt x="890038" y="190073"/>
                  </a:lnTo>
                  <a:lnTo>
                    <a:pt x="893826" y="165054"/>
                  </a:lnTo>
                  <a:lnTo>
                    <a:pt x="897614" y="148307"/>
                  </a:lnTo>
                  <a:lnTo>
                    <a:pt x="897614" y="150375"/>
                  </a:lnTo>
                  <a:lnTo>
                    <a:pt x="897614" y="148307"/>
                  </a:lnTo>
                  <a:lnTo>
                    <a:pt x="897614" y="150375"/>
                  </a:lnTo>
                  <a:lnTo>
                    <a:pt x="899521" y="169219"/>
                  </a:lnTo>
                  <a:lnTo>
                    <a:pt x="899521" y="173384"/>
                  </a:lnTo>
                  <a:lnTo>
                    <a:pt x="901481" y="173384"/>
                  </a:lnTo>
                  <a:lnTo>
                    <a:pt x="901481" y="175481"/>
                  </a:lnTo>
                  <a:lnTo>
                    <a:pt x="905269" y="200500"/>
                  </a:lnTo>
                  <a:lnTo>
                    <a:pt x="907176" y="206821"/>
                  </a:lnTo>
                  <a:lnTo>
                    <a:pt x="909083" y="223510"/>
                  </a:lnTo>
                  <a:lnTo>
                    <a:pt x="914752" y="298683"/>
                  </a:lnTo>
                  <a:lnTo>
                    <a:pt x="920447" y="336284"/>
                  </a:lnTo>
                  <a:lnTo>
                    <a:pt x="922354" y="384312"/>
                  </a:lnTo>
                  <a:lnTo>
                    <a:pt x="928022" y="407321"/>
                  </a:lnTo>
                  <a:lnTo>
                    <a:pt x="929930" y="403156"/>
                  </a:lnTo>
                  <a:lnTo>
                    <a:pt x="931837" y="403156"/>
                  </a:lnTo>
                  <a:lnTo>
                    <a:pt x="931837" y="413583"/>
                  </a:lnTo>
                  <a:lnTo>
                    <a:pt x="933717" y="426107"/>
                  </a:lnTo>
                  <a:lnTo>
                    <a:pt x="935625" y="424010"/>
                  </a:lnTo>
                  <a:lnTo>
                    <a:pt x="935625" y="415680"/>
                  </a:lnTo>
                  <a:lnTo>
                    <a:pt x="941319" y="367623"/>
                  </a:lnTo>
                  <a:lnTo>
                    <a:pt x="943200" y="367623"/>
                  </a:lnTo>
                  <a:lnTo>
                    <a:pt x="943200" y="363458"/>
                  </a:lnTo>
                  <a:lnTo>
                    <a:pt x="945107" y="367623"/>
                  </a:lnTo>
                  <a:lnTo>
                    <a:pt x="945107" y="365555"/>
                  </a:lnTo>
                  <a:lnTo>
                    <a:pt x="945107" y="348808"/>
                  </a:lnTo>
                  <a:lnTo>
                    <a:pt x="948895" y="317498"/>
                  </a:lnTo>
                  <a:lnTo>
                    <a:pt x="954590" y="256946"/>
                  </a:lnTo>
                  <a:lnTo>
                    <a:pt x="958378" y="244364"/>
                  </a:lnTo>
                  <a:lnTo>
                    <a:pt x="962166" y="194238"/>
                  </a:lnTo>
                  <a:lnTo>
                    <a:pt x="964073" y="196335"/>
                  </a:lnTo>
                  <a:lnTo>
                    <a:pt x="965953" y="198432"/>
                  </a:lnTo>
                  <a:lnTo>
                    <a:pt x="965953" y="202656"/>
                  </a:lnTo>
                  <a:lnTo>
                    <a:pt x="967861" y="213083"/>
                  </a:lnTo>
                  <a:lnTo>
                    <a:pt x="967861" y="211015"/>
                  </a:lnTo>
                  <a:lnTo>
                    <a:pt x="969741" y="200500"/>
                  </a:lnTo>
                  <a:lnTo>
                    <a:pt x="969741" y="202656"/>
                  </a:lnTo>
                  <a:lnTo>
                    <a:pt x="971648" y="211015"/>
                  </a:lnTo>
                  <a:lnTo>
                    <a:pt x="973556" y="215180"/>
                  </a:lnTo>
                  <a:lnTo>
                    <a:pt x="975436" y="221442"/>
                  </a:lnTo>
                  <a:lnTo>
                    <a:pt x="977343" y="248558"/>
                  </a:lnTo>
                  <a:lnTo>
                    <a:pt x="981131" y="286159"/>
                  </a:lnTo>
                  <a:lnTo>
                    <a:pt x="984919" y="317498"/>
                  </a:lnTo>
                  <a:lnTo>
                    <a:pt x="990667" y="392671"/>
                  </a:lnTo>
                  <a:lnTo>
                    <a:pt x="992574" y="392671"/>
                  </a:lnTo>
                  <a:lnTo>
                    <a:pt x="992574" y="405253"/>
                  </a:lnTo>
                  <a:lnTo>
                    <a:pt x="996362" y="421942"/>
                  </a:lnTo>
                  <a:lnTo>
                    <a:pt x="998269" y="428175"/>
                  </a:lnTo>
                  <a:lnTo>
                    <a:pt x="1002057" y="459544"/>
                  </a:lnTo>
                  <a:lnTo>
                    <a:pt x="1002057" y="457447"/>
                  </a:lnTo>
                  <a:lnTo>
                    <a:pt x="1003964" y="446961"/>
                  </a:lnTo>
                  <a:lnTo>
                    <a:pt x="1005845" y="434437"/>
                  </a:lnTo>
                  <a:lnTo>
                    <a:pt x="1007752" y="432369"/>
                  </a:lnTo>
                  <a:lnTo>
                    <a:pt x="1007752" y="434437"/>
                  </a:lnTo>
                  <a:lnTo>
                    <a:pt x="1009632" y="436534"/>
                  </a:lnTo>
                  <a:lnTo>
                    <a:pt x="1009632" y="434437"/>
                  </a:lnTo>
                  <a:lnTo>
                    <a:pt x="1011540" y="432369"/>
                  </a:lnTo>
                  <a:lnTo>
                    <a:pt x="1011540" y="428175"/>
                  </a:lnTo>
                  <a:lnTo>
                    <a:pt x="1013447" y="398904"/>
                  </a:lnTo>
                  <a:lnTo>
                    <a:pt x="1017235" y="380147"/>
                  </a:lnTo>
                  <a:lnTo>
                    <a:pt x="1021022" y="338352"/>
                  </a:lnTo>
                  <a:lnTo>
                    <a:pt x="1022929" y="332119"/>
                  </a:lnTo>
                  <a:lnTo>
                    <a:pt x="1026717" y="296586"/>
                  </a:lnTo>
                  <a:lnTo>
                    <a:pt x="1028598" y="263208"/>
                  </a:lnTo>
                  <a:lnTo>
                    <a:pt x="1030505" y="259043"/>
                  </a:lnTo>
                  <a:lnTo>
                    <a:pt x="1030505" y="261140"/>
                  </a:lnTo>
                  <a:lnTo>
                    <a:pt x="1032386" y="256946"/>
                  </a:lnTo>
                  <a:lnTo>
                    <a:pt x="1032386" y="259043"/>
                  </a:lnTo>
                  <a:lnTo>
                    <a:pt x="1032386" y="256946"/>
                  </a:lnTo>
                  <a:lnTo>
                    <a:pt x="1034293" y="254878"/>
                  </a:lnTo>
                  <a:lnTo>
                    <a:pt x="1034293" y="256946"/>
                  </a:lnTo>
                  <a:lnTo>
                    <a:pt x="1034293" y="254878"/>
                  </a:lnTo>
                  <a:lnTo>
                    <a:pt x="1036200" y="242296"/>
                  </a:lnTo>
                  <a:lnTo>
                    <a:pt x="1038081" y="229772"/>
                  </a:lnTo>
                  <a:lnTo>
                    <a:pt x="1039988" y="233937"/>
                  </a:lnTo>
                  <a:lnTo>
                    <a:pt x="1041868" y="240199"/>
                  </a:lnTo>
                  <a:lnTo>
                    <a:pt x="1043776" y="252781"/>
                  </a:lnTo>
                  <a:lnTo>
                    <a:pt x="1045683" y="271567"/>
                  </a:lnTo>
                  <a:lnTo>
                    <a:pt x="1047563" y="271567"/>
                  </a:lnTo>
                  <a:lnTo>
                    <a:pt x="1049471" y="271567"/>
                  </a:lnTo>
                  <a:lnTo>
                    <a:pt x="1049471" y="277800"/>
                  </a:lnTo>
                  <a:lnTo>
                    <a:pt x="1051351" y="298683"/>
                  </a:lnTo>
                  <a:lnTo>
                    <a:pt x="1057046" y="359293"/>
                  </a:lnTo>
                  <a:lnTo>
                    <a:pt x="1058953" y="357196"/>
                  </a:lnTo>
                  <a:lnTo>
                    <a:pt x="1058953" y="355128"/>
                  </a:lnTo>
                  <a:lnTo>
                    <a:pt x="1060834" y="367623"/>
                  </a:lnTo>
                  <a:lnTo>
                    <a:pt x="1062741" y="394739"/>
                  </a:lnTo>
                  <a:lnTo>
                    <a:pt x="1068436" y="428175"/>
                  </a:lnTo>
                  <a:lnTo>
                    <a:pt x="1070317" y="424010"/>
                  </a:lnTo>
                  <a:lnTo>
                    <a:pt x="1072224" y="415680"/>
                  </a:lnTo>
                  <a:lnTo>
                    <a:pt x="1072224" y="417748"/>
                  </a:lnTo>
                  <a:lnTo>
                    <a:pt x="1076012" y="430272"/>
                  </a:lnTo>
                  <a:lnTo>
                    <a:pt x="1077919" y="426107"/>
                  </a:lnTo>
                  <a:lnTo>
                    <a:pt x="1077919" y="424010"/>
                  </a:lnTo>
                  <a:lnTo>
                    <a:pt x="1083667" y="378050"/>
                  </a:lnTo>
                  <a:lnTo>
                    <a:pt x="1087455" y="361390"/>
                  </a:lnTo>
                  <a:lnTo>
                    <a:pt x="1093150" y="284062"/>
                  </a:lnTo>
                  <a:lnTo>
                    <a:pt x="1095057" y="267373"/>
                  </a:lnTo>
                  <a:lnTo>
                    <a:pt x="1098845" y="263208"/>
                  </a:lnTo>
                  <a:lnTo>
                    <a:pt x="1098844" y="252781"/>
                  </a:lnTo>
                  <a:lnTo>
                    <a:pt x="1104513" y="202656"/>
                  </a:lnTo>
                  <a:lnTo>
                    <a:pt x="1104513" y="204753"/>
                  </a:lnTo>
                  <a:lnTo>
                    <a:pt x="1108327" y="211015"/>
                  </a:lnTo>
                  <a:lnTo>
                    <a:pt x="1110208" y="211015"/>
                  </a:lnTo>
                  <a:lnTo>
                    <a:pt x="1112115" y="215180"/>
                  </a:lnTo>
                  <a:lnTo>
                    <a:pt x="1113996" y="213083"/>
                  </a:lnTo>
                  <a:lnTo>
                    <a:pt x="1115903" y="211015"/>
                  </a:lnTo>
                  <a:lnTo>
                    <a:pt x="1117810" y="215180"/>
                  </a:lnTo>
                  <a:lnTo>
                    <a:pt x="1117810" y="229772"/>
                  </a:lnTo>
                  <a:lnTo>
                    <a:pt x="1121598" y="263208"/>
                  </a:lnTo>
                  <a:lnTo>
                    <a:pt x="1123478" y="271567"/>
                  </a:lnTo>
                  <a:lnTo>
                    <a:pt x="1125386" y="273635"/>
                  </a:lnTo>
                  <a:lnTo>
                    <a:pt x="1125386" y="277800"/>
                  </a:lnTo>
                  <a:lnTo>
                    <a:pt x="1125386" y="275732"/>
                  </a:lnTo>
                  <a:lnTo>
                    <a:pt x="1127293" y="277800"/>
                  </a:lnTo>
                  <a:lnTo>
                    <a:pt x="1127293" y="290324"/>
                  </a:lnTo>
                  <a:lnTo>
                    <a:pt x="1131081" y="332119"/>
                  </a:lnTo>
                  <a:lnTo>
                    <a:pt x="1134868" y="355128"/>
                  </a:lnTo>
                  <a:lnTo>
                    <a:pt x="1136776" y="355128"/>
                  </a:lnTo>
                  <a:lnTo>
                    <a:pt x="1138656" y="357196"/>
                  </a:lnTo>
                  <a:lnTo>
                    <a:pt x="1138656" y="359293"/>
                  </a:lnTo>
                  <a:lnTo>
                    <a:pt x="1140563" y="373885"/>
                  </a:lnTo>
                  <a:lnTo>
                    <a:pt x="1142444" y="388477"/>
                  </a:lnTo>
                  <a:lnTo>
                    <a:pt x="1144351" y="386409"/>
                  </a:lnTo>
                  <a:lnTo>
                    <a:pt x="1146232" y="378050"/>
                  </a:lnTo>
                  <a:lnTo>
                    <a:pt x="1146232" y="380147"/>
                  </a:lnTo>
                  <a:lnTo>
                    <a:pt x="1146232" y="373885"/>
                  </a:lnTo>
                  <a:lnTo>
                    <a:pt x="1150046" y="355128"/>
                  </a:lnTo>
                  <a:lnTo>
                    <a:pt x="1150046" y="357196"/>
                  </a:lnTo>
                  <a:lnTo>
                    <a:pt x="1151927" y="365555"/>
                  </a:lnTo>
                  <a:lnTo>
                    <a:pt x="1151927" y="363458"/>
                  </a:lnTo>
                  <a:lnTo>
                    <a:pt x="1153834" y="353031"/>
                  </a:lnTo>
                  <a:lnTo>
                    <a:pt x="1163317" y="284062"/>
                  </a:lnTo>
                  <a:lnTo>
                    <a:pt x="1165197" y="279897"/>
                  </a:lnTo>
                  <a:lnTo>
                    <a:pt x="1167104" y="263208"/>
                  </a:lnTo>
                  <a:lnTo>
                    <a:pt x="1172852" y="215180"/>
                  </a:lnTo>
                  <a:lnTo>
                    <a:pt x="1174760" y="225607"/>
                  </a:lnTo>
                  <a:lnTo>
                    <a:pt x="1174760" y="223510"/>
                  </a:lnTo>
                  <a:lnTo>
                    <a:pt x="1178547" y="211015"/>
                  </a:lnTo>
                  <a:lnTo>
                    <a:pt x="1178547" y="208918"/>
                  </a:lnTo>
                  <a:lnTo>
                    <a:pt x="1182335" y="204753"/>
                  </a:lnTo>
                  <a:lnTo>
                    <a:pt x="1182335" y="206821"/>
                  </a:lnTo>
                  <a:lnTo>
                    <a:pt x="1184242" y="215180"/>
                  </a:lnTo>
                  <a:lnTo>
                    <a:pt x="1188030" y="246461"/>
                  </a:lnTo>
                  <a:lnTo>
                    <a:pt x="1189937" y="248558"/>
                  </a:lnTo>
                  <a:lnTo>
                    <a:pt x="1191818" y="252781"/>
                  </a:lnTo>
                  <a:lnTo>
                    <a:pt x="1191818" y="261140"/>
                  </a:lnTo>
                  <a:lnTo>
                    <a:pt x="1195606" y="292421"/>
                  </a:lnTo>
                  <a:lnTo>
                    <a:pt x="1197513" y="317498"/>
                  </a:lnTo>
                  <a:lnTo>
                    <a:pt x="1206996" y="369720"/>
                  </a:lnTo>
                  <a:lnTo>
                    <a:pt x="1210783" y="398904"/>
                  </a:lnTo>
                  <a:lnTo>
                    <a:pt x="1212691" y="394739"/>
                  </a:lnTo>
                  <a:lnTo>
                    <a:pt x="1212691" y="392671"/>
                  </a:lnTo>
                  <a:lnTo>
                    <a:pt x="1214571" y="392671"/>
                  </a:lnTo>
                  <a:lnTo>
                    <a:pt x="1216478" y="394739"/>
                  </a:lnTo>
                  <a:lnTo>
                    <a:pt x="1218359" y="403156"/>
                  </a:lnTo>
                  <a:lnTo>
                    <a:pt x="1218359" y="411516"/>
                  </a:lnTo>
                  <a:lnTo>
                    <a:pt x="1220266" y="409418"/>
                  </a:lnTo>
                  <a:lnTo>
                    <a:pt x="1222173" y="392671"/>
                  </a:lnTo>
                  <a:lnTo>
                    <a:pt x="1224054" y="375982"/>
                  </a:lnTo>
                  <a:lnTo>
                    <a:pt x="1229749" y="357196"/>
                  </a:lnTo>
                  <a:lnTo>
                    <a:pt x="1231656" y="350963"/>
                  </a:lnTo>
                  <a:lnTo>
                    <a:pt x="1233537" y="340449"/>
                  </a:lnTo>
                  <a:lnTo>
                    <a:pt x="1235444" y="302906"/>
                  </a:lnTo>
                  <a:lnTo>
                    <a:pt x="1237325" y="302906"/>
                  </a:lnTo>
                  <a:lnTo>
                    <a:pt x="1239232" y="290324"/>
                  </a:lnTo>
                  <a:lnTo>
                    <a:pt x="1241139" y="294489"/>
                  </a:lnTo>
                  <a:lnTo>
                    <a:pt x="1243020" y="284062"/>
                  </a:lnTo>
                  <a:lnTo>
                    <a:pt x="1246807" y="261140"/>
                  </a:lnTo>
                  <a:lnTo>
                    <a:pt x="1248714" y="259043"/>
                  </a:lnTo>
                  <a:lnTo>
                    <a:pt x="1250622" y="261140"/>
                  </a:lnTo>
                  <a:lnTo>
                    <a:pt x="1254409" y="277800"/>
                  </a:lnTo>
                  <a:lnTo>
                    <a:pt x="1254409" y="275732"/>
                  </a:lnTo>
                  <a:lnTo>
                    <a:pt x="1256290" y="271567"/>
                  </a:lnTo>
                  <a:lnTo>
                    <a:pt x="1258250" y="273635"/>
                  </a:lnTo>
                  <a:lnTo>
                    <a:pt x="1262064" y="305003"/>
                  </a:lnTo>
                  <a:lnTo>
                    <a:pt x="1263945" y="330022"/>
                  </a:lnTo>
                  <a:lnTo>
                    <a:pt x="1267733" y="330022"/>
                  </a:lnTo>
                  <a:lnTo>
                    <a:pt x="1269640" y="340449"/>
                  </a:lnTo>
                  <a:lnTo>
                    <a:pt x="1275335" y="398904"/>
                  </a:lnTo>
                  <a:lnTo>
                    <a:pt x="1277216" y="401089"/>
                  </a:lnTo>
                  <a:lnTo>
                    <a:pt x="1279123" y="398904"/>
                  </a:lnTo>
                  <a:lnTo>
                    <a:pt x="1281030" y="401089"/>
                  </a:lnTo>
                  <a:lnTo>
                    <a:pt x="1286699" y="428175"/>
                  </a:lnTo>
                  <a:lnTo>
                    <a:pt x="1286699" y="426107"/>
                  </a:lnTo>
                  <a:lnTo>
                    <a:pt x="1288606" y="419845"/>
                  </a:lnTo>
                  <a:lnTo>
                    <a:pt x="1290486" y="398904"/>
                  </a:lnTo>
                  <a:lnTo>
                    <a:pt x="1292393" y="398904"/>
                  </a:lnTo>
                  <a:lnTo>
                    <a:pt x="1296181" y="388477"/>
                  </a:lnTo>
                  <a:lnTo>
                    <a:pt x="1299969" y="371817"/>
                  </a:lnTo>
                  <a:lnTo>
                    <a:pt x="1303783" y="327925"/>
                  </a:lnTo>
                  <a:lnTo>
                    <a:pt x="1303783" y="325857"/>
                  </a:lnTo>
                  <a:lnTo>
                    <a:pt x="1307571" y="315430"/>
                  </a:lnTo>
                  <a:lnTo>
                    <a:pt x="1309452" y="313333"/>
                  </a:lnTo>
                  <a:lnTo>
                    <a:pt x="1309452" y="300838"/>
                  </a:lnTo>
                  <a:lnTo>
                    <a:pt x="1313266" y="267373"/>
                  </a:lnTo>
                  <a:lnTo>
                    <a:pt x="1315147" y="265305"/>
                  </a:lnTo>
                  <a:lnTo>
                    <a:pt x="1317054" y="263208"/>
                  </a:lnTo>
                  <a:lnTo>
                    <a:pt x="1318935" y="263208"/>
                  </a:lnTo>
                  <a:lnTo>
                    <a:pt x="1320842" y="259043"/>
                  </a:lnTo>
                  <a:lnTo>
                    <a:pt x="1322749" y="250626"/>
                  </a:lnTo>
                  <a:lnTo>
                    <a:pt x="1324629" y="244364"/>
                  </a:lnTo>
                  <a:lnTo>
                    <a:pt x="1326537" y="252781"/>
                  </a:lnTo>
                  <a:lnTo>
                    <a:pt x="1328417" y="269470"/>
                  </a:lnTo>
                  <a:lnTo>
                    <a:pt x="1330324" y="273635"/>
                  </a:lnTo>
                  <a:lnTo>
                    <a:pt x="1332205" y="279897"/>
                  </a:lnTo>
                  <a:lnTo>
                    <a:pt x="1332205" y="275732"/>
                  </a:lnTo>
                  <a:lnTo>
                    <a:pt x="1334112" y="273635"/>
                  </a:lnTo>
                  <a:lnTo>
                    <a:pt x="1334112" y="275732"/>
                  </a:lnTo>
                  <a:lnTo>
                    <a:pt x="1336019" y="281994"/>
                  </a:lnTo>
                  <a:lnTo>
                    <a:pt x="1343595" y="332119"/>
                  </a:lnTo>
                  <a:lnTo>
                    <a:pt x="1343595" y="334187"/>
                  </a:lnTo>
                  <a:lnTo>
                    <a:pt x="1345502" y="334187"/>
                  </a:lnTo>
                  <a:lnTo>
                    <a:pt x="1347462" y="340449"/>
                  </a:lnTo>
                  <a:lnTo>
                    <a:pt x="1351250" y="369720"/>
                  </a:lnTo>
                  <a:lnTo>
                    <a:pt x="1353131" y="369720"/>
                  </a:lnTo>
                  <a:lnTo>
                    <a:pt x="1353131" y="371817"/>
                  </a:lnTo>
                  <a:lnTo>
                    <a:pt x="1355038" y="369720"/>
                  </a:lnTo>
                  <a:lnTo>
                    <a:pt x="1355038" y="357196"/>
                  </a:lnTo>
                  <a:lnTo>
                    <a:pt x="1356945" y="355128"/>
                  </a:lnTo>
                  <a:lnTo>
                    <a:pt x="1358826" y="359293"/>
                  </a:lnTo>
                  <a:lnTo>
                    <a:pt x="1360733" y="363458"/>
                  </a:lnTo>
                  <a:lnTo>
                    <a:pt x="1364521" y="355128"/>
                  </a:lnTo>
                  <a:lnTo>
                    <a:pt x="1366428" y="336284"/>
                  </a:lnTo>
                  <a:lnTo>
                    <a:pt x="1370216" y="313333"/>
                  </a:lnTo>
                  <a:lnTo>
                    <a:pt x="1370216" y="311265"/>
                  </a:lnTo>
                  <a:lnTo>
                    <a:pt x="1372096" y="311265"/>
                  </a:lnTo>
                  <a:lnTo>
                    <a:pt x="1374003" y="302906"/>
                  </a:lnTo>
                  <a:lnTo>
                    <a:pt x="1379698" y="250626"/>
                  </a:lnTo>
                  <a:lnTo>
                    <a:pt x="1381579" y="252781"/>
                  </a:lnTo>
                  <a:lnTo>
                    <a:pt x="1383486" y="250626"/>
                  </a:lnTo>
                  <a:lnTo>
                    <a:pt x="1387274" y="231869"/>
                  </a:lnTo>
                  <a:lnTo>
                    <a:pt x="1391062" y="217248"/>
                  </a:lnTo>
                  <a:lnTo>
                    <a:pt x="1394876" y="229772"/>
                  </a:lnTo>
                  <a:lnTo>
                    <a:pt x="1394876" y="236034"/>
                  </a:lnTo>
                  <a:lnTo>
                    <a:pt x="1396757" y="236034"/>
                  </a:lnTo>
                  <a:lnTo>
                    <a:pt x="1396757" y="233937"/>
                  </a:lnTo>
                  <a:lnTo>
                    <a:pt x="1398664" y="233937"/>
                  </a:lnTo>
                  <a:lnTo>
                    <a:pt x="1398664" y="236034"/>
                  </a:lnTo>
                  <a:lnTo>
                    <a:pt x="1400545" y="231869"/>
                  </a:lnTo>
                  <a:lnTo>
                    <a:pt x="1400545" y="233937"/>
                  </a:lnTo>
                  <a:lnTo>
                    <a:pt x="1402452" y="244364"/>
                  </a:lnTo>
                  <a:lnTo>
                    <a:pt x="1406239" y="275732"/>
                  </a:lnTo>
                  <a:lnTo>
                    <a:pt x="1413815" y="305003"/>
                  </a:lnTo>
                  <a:lnTo>
                    <a:pt x="1417629" y="342546"/>
                  </a:lnTo>
                  <a:lnTo>
                    <a:pt x="1419510" y="344614"/>
                  </a:lnTo>
                  <a:lnTo>
                    <a:pt x="1419510" y="342546"/>
                  </a:lnTo>
                  <a:lnTo>
                    <a:pt x="1421417" y="344614"/>
                  </a:lnTo>
                  <a:lnTo>
                    <a:pt x="1423298" y="342546"/>
                  </a:lnTo>
                  <a:lnTo>
                    <a:pt x="1423298" y="344614"/>
                  </a:lnTo>
                  <a:lnTo>
                    <a:pt x="1425205" y="357196"/>
                  </a:lnTo>
                  <a:lnTo>
                    <a:pt x="1427112" y="369720"/>
                  </a:lnTo>
                  <a:lnTo>
                    <a:pt x="1428993" y="367623"/>
                  </a:lnTo>
                  <a:lnTo>
                    <a:pt x="1436648" y="344614"/>
                  </a:lnTo>
                  <a:lnTo>
                    <a:pt x="1436648" y="346711"/>
                  </a:lnTo>
                  <a:lnTo>
                    <a:pt x="1438555" y="346711"/>
                  </a:lnTo>
                  <a:lnTo>
                    <a:pt x="1440436" y="344614"/>
                  </a:lnTo>
                  <a:lnTo>
                    <a:pt x="1440436" y="338352"/>
                  </a:lnTo>
                  <a:lnTo>
                    <a:pt x="1446131" y="298683"/>
                  </a:lnTo>
                  <a:lnTo>
                    <a:pt x="1448038" y="300838"/>
                  </a:lnTo>
                  <a:lnTo>
                    <a:pt x="1449918" y="302906"/>
                  </a:lnTo>
                  <a:lnTo>
                    <a:pt x="1449918" y="300838"/>
                  </a:lnTo>
                  <a:lnTo>
                    <a:pt x="1451826" y="294489"/>
                  </a:lnTo>
                  <a:lnTo>
                    <a:pt x="1455613" y="269470"/>
                  </a:lnTo>
                  <a:lnTo>
                    <a:pt x="1455613" y="265305"/>
                  </a:lnTo>
                  <a:lnTo>
                    <a:pt x="1457521" y="265305"/>
                  </a:lnTo>
                  <a:lnTo>
                    <a:pt x="1459401" y="269470"/>
                  </a:lnTo>
                  <a:lnTo>
                    <a:pt x="1461308" y="273635"/>
                  </a:lnTo>
                  <a:lnTo>
                    <a:pt x="1463189" y="273635"/>
                  </a:lnTo>
                  <a:lnTo>
                    <a:pt x="1465096" y="263208"/>
                  </a:lnTo>
                  <a:lnTo>
                    <a:pt x="1465096" y="265305"/>
                  </a:lnTo>
                  <a:lnTo>
                    <a:pt x="1466977" y="267373"/>
                  </a:lnTo>
                  <a:lnTo>
                    <a:pt x="1468884" y="267373"/>
                  </a:lnTo>
                  <a:lnTo>
                    <a:pt x="1468884" y="275732"/>
                  </a:lnTo>
                  <a:lnTo>
                    <a:pt x="1472672" y="302906"/>
                  </a:lnTo>
                  <a:lnTo>
                    <a:pt x="1474579" y="300838"/>
                  </a:lnTo>
                  <a:lnTo>
                    <a:pt x="1476460" y="305003"/>
                  </a:lnTo>
                  <a:lnTo>
                    <a:pt x="1480274" y="325857"/>
                  </a:lnTo>
                  <a:lnTo>
                    <a:pt x="1485942" y="363458"/>
                  </a:lnTo>
                  <a:lnTo>
                    <a:pt x="1487849" y="363458"/>
                  </a:lnTo>
                  <a:lnTo>
                    <a:pt x="1491637" y="384312"/>
                  </a:lnTo>
                  <a:lnTo>
                    <a:pt x="1495425" y="403156"/>
                  </a:lnTo>
                  <a:lnTo>
                    <a:pt x="1495425" y="401089"/>
                  </a:lnTo>
                  <a:lnTo>
                    <a:pt x="1499239" y="390574"/>
                  </a:lnTo>
                  <a:lnTo>
                    <a:pt x="1501120" y="392671"/>
                  </a:lnTo>
                  <a:lnTo>
                    <a:pt x="1503027" y="394739"/>
                  </a:lnTo>
                  <a:lnTo>
                    <a:pt x="1504908" y="394739"/>
                  </a:lnTo>
                  <a:lnTo>
                    <a:pt x="1506815" y="392671"/>
                  </a:lnTo>
                  <a:lnTo>
                    <a:pt x="1510603" y="361390"/>
                  </a:lnTo>
                  <a:lnTo>
                    <a:pt x="1512510" y="359293"/>
                  </a:lnTo>
                  <a:lnTo>
                    <a:pt x="1514391" y="355128"/>
                  </a:lnTo>
                  <a:lnTo>
                    <a:pt x="1514391" y="357196"/>
                  </a:lnTo>
                  <a:lnTo>
                    <a:pt x="1516298" y="355128"/>
                  </a:lnTo>
                  <a:lnTo>
                    <a:pt x="1516298" y="353031"/>
                  </a:lnTo>
                  <a:lnTo>
                    <a:pt x="1518178" y="332119"/>
                  </a:lnTo>
                  <a:lnTo>
                    <a:pt x="1521993" y="313333"/>
                  </a:lnTo>
                  <a:lnTo>
                    <a:pt x="1523873" y="309168"/>
                  </a:lnTo>
                  <a:lnTo>
                    <a:pt x="1525781" y="309168"/>
                  </a:lnTo>
                  <a:lnTo>
                    <a:pt x="1529648" y="300838"/>
                  </a:lnTo>
                  <a:lnTo>
                    <a:pt x="1533436" y="279897"/>
                  </a:lnTo>
                  <a:lnTo>
                    <a:pt x="1533436" y="281994"/>
                  </a:lnTo>
                  <a:lnTo>
                    <a:pt x="1533436" y="284062"/>
                  </a:lnTo>
                  <a:lnTo>
                    <a:pt x="1535316" y="286159"/>
                  </a:lnTo>
                  <a:lnTo>
                    <a:pt x="1535316" y="290324"/>
                  </a:lnTo>
                  <a:lnTo>
                    <a:pt x="1539104" y="300838"/>
                  </a:lnTo>
                  <a:lnTo>
                    <a:pt x="1539104" y="298683"/>
                  </a:lnTo>
                  <a:lnTo>
                    <a:pt x="1541011" y="296586"/>
                  </a:lnTo>
                  <a:lnTo>
                    <a:pt x="1542918" y="290324"/>
                  </a:lnTo>
                  <a:lnTo>
                    <a:pt x="1542918" y="292421"/>
                  </a:lnTo>
                  <a:lnTo>
                    <a:pt x="1544799" y="298683"/>
                  </a:lnTo>
                  <a:lnTo>
                    <a:pt x="1550494" y="332119"/>
                  </a:lnTo>
                  <a:lnTo>
                    <a:pt x="1552401" y="334187"/>
                  </a:lnTo>
                  <a:lnTo>
                    <a:pt x="1554282" y="332119"/>
                  </a:lnTo>
                  <a:lnTo>
                    <a:pt x="1554282" y="334187"/>
                  </a:lnTo>
                  <a:lnTo>
                    <a:pt x="1556189" y="340449"/>
                  </a:lnTo>
                  <a:lnTo>
                    <a:pt x="1558070" y="361390"/>
                  </a:lnTo>
                  <a:lnTo>
                    <a:pt x="1561884" y="369720"/>
                  </a:lnTo>
                  <a:lnTo>
                    <a:pt x="1565672" y="357196"/>
                  </a:lnTo>
                  <a:lnTo>
                    <a:pt x="1565672" y="359293"/>
                  </a:lnTo>
                  <a:lnTo>
                    <a:pt x="1569459" y="373885"/>
                  </a:lnTo>
                  <a:lnTo>
                    <a:pt x="1571367" y="371817"/>
                  </a:lnTo>
                  <a:lnTo>
                    <a:pt x="1573247" y="363458"/>
                  </a:lnTo>
                  <a:lnTo>
                    <a:pt x="1577035" y="340449"/>
                  </a:lnTo>
                  <a:lnTo>
                    <a:pt x="1578942" y="342546"/>
                  </a:lnTo>
                  <a:lnTo>
                    <a:pt x="1578942" y="344614"/>
                  </a:lnTo>
                  <a:lnTo>
                    <a:pt x="1580849" y="342546"/>
                  </a:lnTo>
                  <a:lnTo>
                    <a:pt x="1584637" y="315430"/>
                  </a:lnTo>
                  <a:lnTo>
                    <a:pt x="1588425" y="292421"/>
                  </a:lnTo>
                  <a:lnTo>
                    <a:pt x="1590306" y="292421"/>
                  </a:lnTo>
                  <a:lnTo>
                    <a:pt x="1592213" y="286159"/>
                  </a:lnTo>
                  <a:lnTo>
                    <a:pt x="1599788" y="248558"/>
                  </a:lnTo>
                  <a:lnTo>
                    <a:pt x="1599788" y="250626"/>
                  </a:lnTo>
                  <a:lnTo>
                    <a:pt x="1601696" y="256946"/>
                  </a:lnTo>
                  <a:lnTo>
                    <a:pt x="1603603" y="254878"/>
                  </a:lnTo>
                  <a:lnTo>
                    <a:pt x="1605483" y="254878"/>
                  </a:lnTo>
                  <a:lnTo>
                    <a:pt x="1607390" y="248558"/>
                  </a:lnTo>
                  <a:lnTo>
                    <a:pt x="1609271" y="240199"/>
                  </a:lnTo>
                  <a:lnTo>
                    <a:pt x="1609271" y="242296"/>
                  </a:lnTo>
                  <a:lnTo>
                    <a:pt x="1616926" y="269470"/>
                  </a:lnTo>
                  <a:lnTo>
                    <a:pt x="1620714" y="273635"/>
                  </a:lnTo>
                  <a:lnTo>
                    <a:pt x="1622621" y="288256"/>
                  </a:lnTo>
                  <a:lnTo>
                    <a:pt x="1626409" y="307071"/>
                  </a:lnTo>
                  <a:lnTo>
                    <a:pt x="1628316" y="313333"/>
                  </a:lnTo>
                  <a:lnTo>
                    <a:pt x="1630197" y="311265"/>
                  </a:lnTo>
                  <a:lnTo>
                    <a:pt x="1632104" y="311265"/>
                  </a:lnTo>
                  <a:lnTo>
                    <a:pt x="1632104" y="317498"/>
                  </a:lnTo>
                  <a:lnTo>
                    <a:pt x="1635892" y="336284"/>
                  </a:lnTo>
                  <a:lnTo>
                    <a:pt x="1637799" y="338352"/>
                  </a:lnTo>
                  <a:lnTo>
                    <a:pt x="1637799" y="336284"/>
                  </a:lnTo>
                  <a:lnTo>
                    <a:pt x="1641587" y="323760"/>
                  </a:lnTo>
                  <a:lnTo>
                    <a:pt x="1643494" y="325857"/>
                  </a:lnTo>
                  <a:lnTo>
                    <a:pt x="1645375" y="327925"/>
                  </a:lnTo>
                  <a:lnTo>
                    <a:pt x="1647282" y="334187"/>
                  </a:lnTo>
                  <a:lnTo>
                    <a:pt x="1647282" y="332119"/>
                  </a:lnTo>
                  <a:lnTo>
                    <a:pt x="1654857" y="296586"/>
                  </a:lnTo>
                  <a:lnTo>
                    <a:pt x="1654857" y="298683"/>
                  </a:lnTo>
                  <a:lnTo>
                    <a:pt x="1656764" y="300838"/>
                  </a:lnTo>
                  <a:lnTo>
                    <a:pt x="1658645" y="298683"/>
                  </a:lnTo>
                  <a:lnTo>
                    <a:pt x="1660552" y="284062"/>
                  </a:lnTo>
                  <a:lnTo>
                    <a:pt x="1664340" y="267373"/>
                  </a:lnTo>
                  <a:lnTo>
                    <a:pt x="1664340" y="265305"/>
                  </a:lnTo>
                  <a:lnTo>
                    <a:pt x="1668128" y="265305"/>
                  </a:lnTo>
                  <a:lnTo>
                    <a:pt x="1668128" y="269470"/>
                  </a:lnTo>
                  <a:lnTo>
                    <a:pt x="1670035" y="269470"/>
                  </a:lnTo>
                  <a:lnTo>
                    <a:pt x="1671916" y="259043"/>
                  </a:lnTo>
                  <a:lnTo>
                    <a:pt x="1675730" y="252781"/>
                  </a:lnTo>
                  <a:lnTo>
                    <a:pt x="1675730" y="254878"/>
                  </a:lnTo>
                  <a:lnTo>
                    <a:pt x="1677611" y="263208"/>
                  </a:lnTo>
                  <a:lnTo>
                    <a:pt x="1679518" y="275732"/>
                  </a:lnTo>
                  <a:lnTo>
                    <a:pt x="1683306" y="275732"/>
                  </a:lnTo>
                  <a:lnTo>
                    <a:pt x="1683306" y="273635"/>
                  </a:lnTo>
                  <a:lnTo>
                    <a:pt x="1685213" y="277800"/>
                  </a:lnTo>
                  <a:lnTo>
                    <a:pt x="1687093" y="290324"/>
                  </a:lnTo>
                  <a:lnTo>
                    <a:pt x="1692788" y="319595"/>
                  </a:lnTo>
                  <a:lnTo>
                    <a:pt x="1694695" y="319595"/>
                  </a:lnTo>
                  <a:lnTo>
                    <a:pt x="1698483" y="330022"/>
                  </a:lnTo>
                  <a:lnTo>
                    <a:pt x="1702271" y="361390"/>
                  </a:lnTo>
                  <a:lnTo>
                    <a:pt x="1704152" y="359293"/>
                  </a:lnTo>
                  <a:lnTo>
                    <a:pt x="1706138" y="357196"/>
                  </a:lnTo>
                  <a:lnTo>
                    <a:pt x="1708019" y="359293"/>
                  </a:lnTo>
                  <a:lnTo>
                    <a:pt x="1713714" y="375982"/>
                  </a:lnTo>
                  <a:lnTo>
                    <a:pt x="1715621" y="373885"/>
                  </a:lnTo>
                  <a:lnTo>
                    <a:pt x="1715621" y="369720"/>
                  </a:lnTo>
                  <a:lnTo>
                    <a:pt x="1717502" y="361390"/>
                  </a:lnTo>
                  <a:lnTo>
                    <a:pt x="1721290" y="355128"/>
                  </a:lnTo>
                  <a:lnTo>
                    <a:pt x="1723197" y="357196"/>
                  </a:lnTo>
                  <a:lnTo>
                    <a:pt x="1723197" y="359293"/>
                  </a:lnTo>
                  <a:lnTo>
                    <a:pt x="1725077" y="359293"/>
                  </a:lnTo>
                  <a:lnTo>
                    <a:pt x="1726985" y="338352"/>
                  </a:lnTo>
                  <a:lnTo>
                    <a:pt x="1730772" y="327925"/>
                  </a:lnTo>
                  <a:lnTo>
                    <a:pt x="1732679" y="325857"/>
                  </a:lnTo>
                  <a:lnTo>
                    <a:pt x="1734560" y="325857"/>
                  </a:lnTo>
                  <a:lnTo>
                    <a:pt x="1736467" y="321692"/>
                  </a:lnTo>
                  <a:lnTo>
                    <a:pt x="1738374" y="315430"/>
                  </a:lnTo>
                  <a:lnTo>
                    <a:pt x="1740255" y="302906"/>
                  </a:lnTo>
                  <a:lnTo>
                    <a:pt x="1742162" y="302906"/>
                  </a:lnTo>
                  <a:lnTo>
                    <a:pt x="1744043" y="305003"/>
                  </a:lnTo>
                  <a:lnTo>
                    <a:pt x="1745950" y="315430"/>
                  </a:lnTo>
                  <a:lnTo>
                    <a:pt x="1747857" y="313333"/>
                  </a:lnTo>
                  <a:lnTo>
                    <a:pt x="1751645" y="302906"/>
                  </a:lnTo>
                  <a:lnTo>
                    <a:pt x="1755433" y="325857"/>
                  </a:lnTo>
                  <a:lnTo>
                    <a:pt x="1759221" y="332119"/>
                  </a:lnTo>
                  <a:lnTo>
                    <a:pt x="1759221" y="334187"/>
                  </a:lnTo>
                  <a:lnTo>
                    <a:pt x="1761128" y="332119"/>
                  </a:lnTo>
                  <a:lnTo>
                    <a:pt x="1761128" y="330022"/>
                  </a:lnTo>
                  <a:lnTo>
                    <a:pt x="1766823" y="350963"/>
                  </a:lnTo>
                  <a:lnTo>
                    <a:pt x="1768703" y="367623"/>
                  </a:lnTo>
                  <a:lnTo>
                    <a:pt x="1772491" y="359293"/>
                  </a:lnTo>
                  <a:lnTo>
                    <a:pt x="1774398" y="361390"/>
                  </a:lnTo>
                  <a:lnTo>
                    <a:pt x="1776279" y="375982"/>
                  </a:lnTo>
                  <a:lnTo>
                    <a:pt x="1778186" y="380147"/>
                  </a:lnTo>
                  <a:lnTo>
                    <a:pt x="1780093" y="380147"/>
                  </a:lnTo>
                  <a:lnTo>
                    <a:pt x="1781974" y="375982"/>
                  </a:lnTo>
                  <a:lnTo>
                    <a:pt x="1783881" y="367623"/>
                  </a:lnTo>
                  <a:lnTo>
                    <a:pt x="1783881" y="363458"/>
                  </a:lnTo>
                  <a:lnTo>
                    <a:pt x="1785762" y="365555"/>
                  </a:lnTo>
                  <a:lnTo>
                    <a:pt x="1787669" y="365555"/>
                  </a:lnTo>
                  <a:lnTo>
                    <a:pt x="1789576" y="365555"/>
                  </a:lnTo>
                  <a:lnTo>
                    <a:pt x="1791457" y="363458"/>
                  </a:lnTo>
                  <a:lnTo>
                    <a:pt x="1793364" y="353031"/>
                  </a:lnTo>
                  <a:lnTo>
                    <a:pt x="1797205" y="332119"/>
                  </a:lnTo>
                  <a:lnTo>
                    <a:pt x="1799112" y="332119"/>
                  </a:lnTo>
                  <a:lnTo>
                    <a:pt x="1801019" y="327925"/>
                  </a:lnTo>
                  <a:lnTo>
                    <a:pt x="1802900" y="313333"/>
                  </a:lnTo>
                  <a:lnTo>
                    <a:pt x="1806687" y="292421"/>
                  </a:lnTo>
                  <a:lnTo>
                    <a:pt x="1812382" y="292421"/>
                  </a:lnTo>
                  <a:lnTo>
                    <a:pt x="1814289" y="286159"/>
                  </a:lnTo>
                  <a:lnTo>
                    <a:pt x="1818077" y="271567"/>
                  </a:lnTo>
                  <a:lnTo>
                    <a:pt x="1818077" y="273635"/>
                  </a:lnTo>
                  <a:lnTo>
                    <a:pt x="1819984" y="275732"/>
                  </a:lnTo>
                  <a:lnTo>
                    <a:pt x="1821865" y="286159"/>
                  </a:lnTo>
                  <a:lnTo>
                    <a:pt x="1823772" y="286159"/>
                  </a:lnTo>
                  <a:lnTo>
                    <a:pt x="1825653" y="284062"/>
                  </a:lnTo>
                  <a:lnTo>
                    <a:pt x="1827560" y="281994"/>
                  </a:lnTo>
                  <a:lnTo>
                    <a:pt x="1829467" y="279897"/>
                  </a:lnTo>
                  <a:lnTo>
                    <a:pt x="1829467" y="281994"/>
                  </a:lnTo>
                  <a:lnTo>
                    <a:pt x="1835136" y="307071"/>
                  </a:lnTo>
                  <a:lnTo>
                    <a:pt x="1837043" y="309168"/>
                  </a:lnTo>
                  <a:lnTo>
                    <a:pt x="1837043" y="307071"/>
                  </a:lnTo>
                  <a:lnTo>
                    <a:pt x="1838923" y="305003"/>
                  </a:lnTo>
                  <a:lnTo>
                    <a:pt x="1842738" y="315430"/>
                  </a:lnTo>
                  <a:lnTo>
                    <a:pt x="1844618" y="327925"/>
                  </a:lnTo>
                  <a:lnTo>
                    <a:pt x="1852220" y="317498"/>
                  </a:lnTo>
                  <a:lnTo>
                    <a:pt x="1852220" y="319595"/>
                  </a:lnTo>
                  <a:lnTo>
                    <a:pt x="1854101" y="327925"/>
                  </a:lnTo>
                  <a:lnTo>
                    <a:pt x="1856008" y="327925"/>
                  </a:lnTo>
                  <a:lnTo>
                    <a:pt x="1857889" y="325857"/>
                  </a:lnTo>
                  <a:lnTo>
                    <a:pt x="1861703" y="302906"/>
                  </a:lnTo>
                  <a:lnTo>
                    <a:pt x="1863584" y="305003"/>
                  </a:lnTo>
                  <a:lnTo>
                    <a:pt x="1865491" y="307071"/>
                  </a:lnTo>
                  <a:lnTo>
                    <a:pt x="1867372" y="305003"/>
                  </a:lnTo>
                  <a:lnTo>
                    <a:pt x="1869279" y="286159"/>
                  </a:lnTo>
                  <a:lnTo>
                    <a:pt x="1873067" y="275732"/>
                  </a:lnTo>
                  <a:lnTo>
                    <a:pt x="1874974" y="271567"/>
                  </a:lnTo>
                  <a:lnTo>
                    <a:pt x="1874974" y="273635"/>
                  </a:lnTo>
                  <a:lnTo>
                    <a:pt x="1876854" y="275732"/>
                  </a:lnTo>
                  <a:lnTo>
                    <a:pt x="1878762" y="269470"/>
                  </a:lnTo>
                  <a:lnTo>
                    <a:pt x="1884510" y="250626"/>
                  </a:lnTo>
                  <a:lnTo>
                    <a:pt x="1884510" y="252781"/>
                  </a:lnTo>
                  <a:lnTo>
                    <a:pt x="1888297" y="265305"/>
                  </a:lnTo>
                  <a:lnTo>
                    <a:pt x="1890204" y="265305"/>
                  </a:lnTo>
                  <a:lnTo>
                    <a:pt x="1893992" y="256946"/>
                  </a:lnTo>
                  <a:lnTo>
                    <a:pt x="1893992" y="259043"/>
                  </a:lnTo>
                  <a:lnTo>
                    <a:pt x="1897780" y="269470"/>
                  </a:lnTo>
                  <a:lnTo>
                    <a:pt x="1899687" y="284062"/>
                  </a:lnTo>
                  <a:lnTo>
                    <a:pt x="1901594" y="286159"/>
                  </a:lnTo>
                  <a:lnTo>
                    <a:pt x="1903475" y="286159"/>
                  </a:lnTo>
                  <a:lnTo>
                    <a:pt x="1905382" y="288256"/>
                  </a:lnTo>
                  <a:lnTo>
                    <a:pt x="1905382" y="290324"/>
                  </a:lnTo>
                  <a:lnTo>
                    <a:pt x="1909170" y="309168"/>
                  </a:lnTo>
                  <a:lnTo>
                    <a:pt x="1911051" y="321692"/>
                  </a:lnTo>
                  <a:lnTo>
                    <a:pt x="1912958" y="319595"/>
                  </a:lnTo>
                  <a:lnTo>
                    <a:pt x="1914865" y="317498"/>
                  </a:lnTo>
                  <a:lnTo>
                    <a:pt x="1916746" y="321692"/>
                  </a:lnTo>
                  <a:lnTo>
                    <a:pt x="1920533" y="342546"/>
                  </a:lnTo>
                  <a:lnTo>
                    <a:pt x="1922441" y="340449"/>
                  </a:lnTo>
                  <a:lnTo>
                    <a:pt x="1924348" y="338352"/>
                  </a:lnTo>
                  <a:lnTo>
                    <a:pt x="1928136" y="330022"/>
                  </a:lnTo>
                  <a:lnTo>
                    <a:pt x="1928136" y="332119"/>
                  </a:lnTo>
                  <a:lnTo>
                    <a:pt x="1931923" y="340449"/>
                  </a:lnTo>
                  <a:lnTo>
                    <a:pt x="1933830" y="338352"/>
                  </a:lnTo>
                  <a:lnTo>
                    <a:pt x="1935711" y="330022"/>
                  </a:lnTo>
                  <a:lnTo>
                    <a:pt x="1937618" y="319595"/>
                  </a:lnTo>
                  <a:lnTo>
                    <a:pt x="1937618" y="317498"/>
                  </a:lnTo>
                  <a:lnTo>
                    <a:pt x="1943313" y="321692"/>
                  </a:lnTo>
                  <a:lnTo>
                    <a:pt x="1950889" y="300838"/>
                  </a:lnTo>
                  <a:lnTo>
                    <a:pt x="1950889" y="298683"/>
                  </a:lnTo>
                  <a:lnTo>
                    <a:pt x="1950889" y="300838"/>
                  </a:lnTo>
                  <a:lnTo>
                    <a:pt x="1954677" y="309168"/>
                  </a:lnTo>
                  <a:lnTo>
                    <a:pt x="1956584" y="307071"/>
                  </a:lnTo>
                  <a:lnTo>
                    <a:pt x="1958464" y="296586"/>
                  </a:lnTo>
                  <a:lnTo>
                    <a:pt x="1960372" y="298683"/>
                  </a:lnTo>
                  <a:lnTo>
                    <a:pt x="1962252" y="302906"/>
                  </a:lnTo>
                  <a:lnTo>
                    <a:pt x="1966067" y="319595"/>
                  </a:lnTo>
                  <a:lnTo>
                    <a:pt x="1966067" y="321692"/>
                  </a:lnTo>
                  <a:lnTo>
                    <a:pt x="1966067" y="319595"/>
                  </a:lnTo>
                  <a:lnTo>
                    <a:pt x="1967947" y="317498"/>
                  </a:lnTo>
                  <a:lnTo>
                    <a:pt x="1969854" y="317498"/>
                  </a:lnTo>
                  <a:lnTo>
                    <a:pt x="1971735" y="319595"/>
                  </a:lnTo>
                  <a:lnTo>
                    <a:pt x="1973695" y="327925"/>
                  </a:lnTo>
                  <a:lnTo>
                    <a:pt x="1977509" y="350963"/>
                  </a:lnTo>
                  <a:lnTo>
                    <a:pt x="1979390" y="348808"/>
                  </a:lnTo>
                  <a:lnTo>
                    <a:pt x="1981297" y="346711"/>
                  </a:lnTo>
                  <a:lnTo>
                    <a:pt x="1981297" y="348808"/>
                  </a:lnTo>
                  <a:lnTo>
                    <a:pt x="1988873" y="373885"/>
                  </a:lnTo>
                  <a:lnTo>
                    <a:pt x="1988873" y="371817"/>
                  </a:lnTo>
                  <a:lnTo>
                    <a:pt x="1992661" y="365555"/>
                  </a:lnTo>
                  <a:lnTo>
                    <a:pt x="1994568" y="365555"/>
                  </a:lnTo>
                  <a:lnTo>
                    <a:pt x="1996475" y="369720"/>
                  </a:lnTo>
                  <a:lnTo>
                    <a:pt x="1998356" y="375982"/>
                  </a:lnTo>
                  <a:lnTo>
                    <a:pt x="2000263" y="373885"/>
                  </a:lnTo>
                  <a:lnTo>
                    <a:pt x="2004051" y="353031"/>
                  </a:lnTo>
                  <a:lnTo>
                    <a:pt x="2005958" y="355128"/>
                  </a:lnTo>
                  <a:lnTo>
                    <a:pt x="2007838" y="357196"/>
                  </a:lnTo>
                  <a:lnTo>
                    <a:pt x="2007838" y="355128"/>
                  </a:lnTo>
                  <a:lnTo>
                    <a:pt x="2013533" y="338352"/>
                  </a:lnTo>
                  <a:lnTo>
                    <a:pt x="2015440" y="327925"/>
                  </a:lnTo>
                  <a:lnTo>
                    <a:pt x="2017321" y="325857"/>
                  </a:lnTo>
                  <a:lnTo>
                    <a:pt x="2021109" y="327925"/>
                  </a:lnTo>
                  <a:lnTo>
                    <a:pt x="2021109" y="325857"/>
                  </a:lnTo>
                  <a:lnTo>
                    <a:pt x="2023016" y="319595"/>
                  </a:lnTo>
                  <a:lnTo>
                    <a:pt x="2026804" y="305003"/>
                  </a:lnTo>
                  <a:lnTo>
                    <a:pt x="2026804" y="307071"/>
                  </a:lnTo>
                  <a:lnTo>
                    <a:pt x="2030592" y="313333"/>
                  </a:lnTo>
                  <a:lnTo>
                    <a:pt x="2032499" y="311265"/>
                  </a:lnTo>
                  <a:lnTo>
                    <a:pt x="2034379" y="305003"/>
                  </a:lnTo>
                  <a:lnTo>
                    <a:pt x="2036287" y="302906"/>
                  </a:lnTo>
                  <a:lnTo>
                    <a:pt x="2038194" y="305003"/>
                  </a:lnTo>
                  <a:lnTo>
                    <a:pt x="2040074" y="313333"/>
                  </a:lnTo>
                  <a:lnTo>
                    <a:pt x="2041982" y="321692"/>
                  </a:lnTo>
                  <a:lnTo>
                    <a:pt x="2043862" y="323760"/>
                  </a:lnTo>
                  <a:lnTo>
                    <a:pt x="2043862" y="321692"/>
                  </a:lnTo>
                  <a:lnTo>
                    <a:pt x="2047677" y="315430"/>
                  </a:lnTo>
                  <a:lnTo>
                    <a:pt x="2047677" y="319595"/>
                  </a:lnTo>
                  <a:lnTo>
                    <a:pt x="2053345" y="336284"/>
                  </a:lnTo>
                  <a:lnTo>
                    <a:pt x="2055252" y="334187"/>
                  </a:lnTo>
                  <a:lnTo>
                    <a:pt x="2057159" y="332119"/>
                  </a:lnTo>
                  <a:lnTo>
                    <a:pt x="2059040" y="327925"/>
                  </a:lnTo>
                  <a:lnTo>
                    <a:pt x="2059040" y="330022"/>
                  </a:lnTo>
                  <a:lnTo>
                    <a:pt x="2060947" y="336284"/>
                  </a:lnTo>
                  <a:lnTo>
                    <a:pt x="2062907" y="340449"/>
                  </a:lnTo>
                  <a:lnTo>
                    <a:pt x="2064788" y="340449"/>
                  </a:lnTo>
                  <a:lnTo>
                    <a:pt x="2066695" y="334187"/>
                  </a:lnTo>
                  <a:lnTo>
                    <a:pt x="2070483" y="319595"/>
                  </a:lnTo>
                  <a:lnTo>
                    <a:pt x="2070483" y="321692"/>
                  </a:lnTo>
                  <a:lnTo>
                    <a:pt x="2074271" y="325857"/>
                  </a:lnTo>
                  <a:lnTo>
                    <a:pt x="2076178" y="317498"/>
                  </a:lnTo>
                  <a:lnTo>
                    <a:pt x="2079966" y="296586"/>
                  </a:lnTo>
                  <a:lnTo>
                    <a:pt x="2081873" y="296586"/>
                  </a:lnTo>
                  <a:lnTo>
                    <a:pt x="2083753" y="296586"/>
                  </a:lnTo>
                  <a:lnTo>
                    <a:pt x="2085661" y="296586"/>
                  </a:lnTo>
                  <a:lnTo>
                    <a:pt x="2089448" y="281994"/>
                  </a:lnTo>
                  <a:lnTo>
                    <a:pt x="2093236" y="269470"/>
                  </a:lnTo>
                  <a:lnTo>
                    <a:pt x="2097024" y="275732"/>
                  </a:lnTo>
                  <a:lnTo>
                    <a:pt x="2097024" y="273635"/>
                  </a:lnTo>
                  <a:lnTo>
                    <a:pt x="2100838" y="263208"/>
                  </a:lnTo>
                  <a:lnTo>
                    <a:pt x="2102719" y="261140"/>
                  </a:lnTo>
                  <a:lnTo>
                    <a:pt x="2108414" y="275732"/>
                  </a:lnTo>
                  <a:lnTo>
                    <a:pt x="2112202" y="273635"/>
                  </a:lnTo>
                  <a:lnTo>
                    <a:pt x="2112202" y="271567"/>
                  </a:lnTo>
                  <a:lnTo>
                    <a:pt x="2114109" y="273635"/>
                  </a:lnTo>
                  <a:lnTo>
                    <a:pt x="2115989" y="279897"/>
                  </a:lnTo>
                  <a:lnTo>
                    <a:pt x="2119804" y="296586"/>
                  </a:lnTo>
                  <a:lnTo>
                    <a:pt x="2121684" y="294489"/>
                  </a:lnTo>
                  <a:lnTo>
                    <a:pt x="2125472" y="296586"/>
                  </a:lnTo>
                  <a:lnTo>
                    <a:pt x="2131167" y="315430"/>
                  </a:lnTo>
                  <a:lnTo>
                    <a:pt x="2131167" y="313333"/>
                  </a:lnTo>
                  <a:lnTo>
                    <a:pt x="2134955" y="307071"/>
                  </a:lnTo>
                  <a:lnTo>
                    <a:pt x="2136862" y="307071"/>
                  </a:lnTo>
                  <a:lnTo>
                    <a:pt x="2138769" y="313333"/>
                  </a:lnTo>
                  <a:lnTo>
                    <a:pt x="2140650" y="319595"/>
                  </a:lnTo>
                  <a:lnTo>
                    <a:pt x="2140650" y="317498"/>
                  </a:lnTo>
                  <a:lnTo>
                    <a:pt x="2142557" y="313333"/>
                  </a:lnTo>
                  <a:lnTo>
                    <a:pt x="2146345" y="302906"/>
                  </a:lnTo>
                  <a:lnTo>
                    <a:pt x="2148226" y="300838"/>
                  </a:lnTo>
                  <a:lnTo>
                    <a:pt x="2152093" y="307071"/>
                  </a:lnTo>
                  <a:lnTo>
                    <a:pt x="2152093" y="305003"/>
                  </a:lnTo>
                  <a:lnTo>
                    <a:pt x="2154000" y="298683"/>
                  </a:lnTo>
                  <a:lnTo>
                    <a:pt x="2157788" y="286159"/>
                  </a:lnTo>
                  <a:lnTo>
                    <a:pt x="2159668" y="288256"/>
                  </a:lnTo>
                  <a:lnTo>
                    <a:pt x="2161576" y="294489"/>
                  </a:lnTo>
                  <a:lnTo>
                    <a:pt x="2161576" y="296586"/>
                  </a:lnTo>
                  <a:lnTo>
                    <a:pt x="2163483" y="294489"/>
                  </a:lnTo>
                  <a:lnTo>
                    <a:pt x="2167271" y="281994"/>
                  </a:lnTo>
                  <a:lnTo>
                    <a:pt x="2169151" y="286159"/>
                  </a:lnTo>
                  <a:lnTo>
                    <a:pt x="2171058" y="290324"/>
                  </a:lnTo>
                  <a:lnTo>
                    <a:pt x="2172965" y="298683"/>
                  </a:lnTo>
                  <a:lnTo>
                    <a:pt x="2174846" y="298683"/>
                  </a:lnTo>
                  <a:lnTo>
                    <a:pt x="2176753" y="296586"/>
                  </a:lnTo>
                  <a:lnTo>
                    <a:pt x="2176753" y="294489"/>
                  </a:lnTo>
                  <a:lnTo>
                    <a:pt x="2180541" y="298683"/>
                  </a:lnTo>
                  <a:lnTo>
                    <a:pt x="2180541" y="302906"/>
                  </a:lnTo>
                  <a:lnTo>
                    <a:pt x="2186236" y="321692"/>
                  </a:lnTo>
                  <a:lnTo>
                    <a:pt x="2190024" y="319595"/>
                  </a:lnTo>
                  <a:lnTo>
                    <a:pt x="2190024" y="321692"/>
                  </a:lnTo>
                  <a:lnTo>
                    <a:pt x="2191931" y="332119"/>
                  </a:lnTo>
                  <a:lnTo>
                    <a:pt x="2197599" y="346711"/>
                  </a:lnTo>
                  <a:lnTo>
                    <a:pt x="2199507" y="342546"/>
                  </a:lnTo>
                  <a:lnTo>
                    <a:pt x="2201414" y="346711"/>
                  </a:lnTo>
                  <a:lnTo>
                    <a:pt x="2205202" y="355128"/>
                  </a:lnTo>
                  <a:lnTo>
                    <a:pt x="2207082" y="361390"/>
                  </a:lnTo>
                  <a:lnTo>
                    <a:pt x="2208989" y="355128"/>
                  </a:lnTo>
                  <a:lnTo>
                    <a:pt x="2212777" y="348808"/>
                  </a:lnTo>
                  <a:lnTo>
                    <a:pt x="2216565" y="357196"/>
                  </a:lnTo>
                  <a:lnTo>
                    <a:pt x="2218472" y="355128"/>
                  </a:lnTo>
                  <a:lnTo>
                    <a:pt x="2220353" y="348808"/>
                  </a:lnTo>
                  <a:lnTo>
                    <a:pt x="2222260" y="338352"/>
                  </a:lnTo>
                  <a:lnTo>
                    <a:pt x="2226048" y="338352"/>
                  </a:lnTo>
                  <a:lnTo>
                    <a:pt x="2226048" y="340449"/>
                  </a:lnTo>
                  <a:lnTo>
                    <a:pt x="2227955" y="342546"/>
                  </a:lnTo>
                  <a:lnTo>
                    <a:pt x="2229836" y="340449"/>
                  </a:lnTo>
                  <a:lnTo>
                    <a:pt x="2233650" y="321692"/>
                  </a:lnTo>
                  <a:lnTo>
                    <a:pt x="2235531" y="323760"/>
                  </a:lnTo>
                  <a:lnTo>
                    <a:pt x="2237438" y="327925"/>
                  </a:lnTo>
                  <a:lnTo>
                    <a:pt x="2239318" y="332119"/>
                  </a:lnTo>
                  <a:lnTo>
                    <a:pt x="2241278" y="330022"/>
                  </a:lnTo>
                  <a:lnTo>
                    <a:pt x="2245093" y="319595"/>
                  </a:lnTo>
                  <a:lnTo>
                    <a:pt x="2245093" y="321692"/>
                  </a:lnTo>
                  <a:lnTo>
                    <a:pt x="2252668" y="336284"/>
                  </a:lnTo>
                  <a:lnTo>
                    <a:pt x="2252668" y="334187"/>
                  </a:lnTo>
                  <a:lnTo>
                    <a:pt x="2254575" y="330022"/>
                  </a:lnTo>
                  <a:lnTo>
                    <a:pt x="2256456" y="330022"/>
                  </a:lnTo>
                  <a:lnTo>
                    <a:pt x="2258363" y="332119"/>
                  </a:lnTo>
                  <a:lnTo>
                    <a:pt x="2262151" y="348808"/>
                  </a:lnTo>
                  <a:lnTo>
                    <a:pt x="2264058" y="344614"/>
                  </a:lnTo>
                  <a:lnTo>
                    <a:pt x="2265939" y="340449"/>
                  </a:lnTo>
                  <a:lnTo>
                    <a:pt x="2267846" y="342546"/>
                  </a:lnTo>
                  <a:lnTo>
                    <a:pt x="2271634" y="355128"/>
                  </a:lnTo>
                  <a:lnTo>
                    <a:pt x="2273541" y="353031"/>
                  </a:lnTo>
                  <a:lnTo>
                    <a:pt x="2275422" y="348808"/>
                  </a:lnTo>
                  <a:lnTo>
                    <a:pt x="2277329" y="342546"/>
                  </a:lnTo>
                  <a:lnTo>
                    <a:pt x="2279209" y="342546"/>
                  </a:lnTo>
                  <a:lnTo>
                    <a:pt x="2282997" y="348808"/>
                  </a:lnTo>
                  <a:lnTo>
                    <a:pt x="2282997" y="346711"/>
                  </a:lnTo>
                  <a:lnTo>
                    <a:pt x="2284904" y="338352"/>
                  </a:lnTo>
                  <a:lnTo>
                    <a:pt x="2288692" y="325857"/>
                  </a:lnTo>
                  <a:lnTo>
                    <a:pt x="2290599" y="325857"/>
                  </a:lnTo>
                  <a:lnTo>
                    <a:pt x="2292480" y="325857"/>
                  </a:lnTo>
                  <a:lnTo>
                    <a:pt x="2294387" y="323760"/>
                  </a:lnTo>
                  <a:lnTo>
                    <a:pt x="2296294" y="315430"/>
                  </a:lnTo>
                  <a:lnTo>
                    <a:pt x="2300082" y="300838"/>
                  </a:lnTo>
                  <a:lnTo>
                    <a:pt x="2301963" y="300838"/>
                  </a:lnTo>
                  <a:lnTo>
                    <a:pt x="2303870" y="305003"/>
                  </a:lnTo>
                  <a:lnTo>
                    <a:pt x="2305777" y="302906"/>
                  </a:lnTo>
                  <a:lnTo>
                    <a:pt x="2311446" y="284062"/>
                  </a:lnTo>
                  <a:lnTo>
                    <a:pt x="2313353" y="286159"/>
                  </a:lnTo>
                  <a:lnTo>
                    <a:pt x="2315260" y="292421"/>
                  </a:lnTo>
                  <a:lnTo>
                    <a:pt x="2317140" y="292421"/>
                  </a:lnTo>
                  <a:lnTo>
                    <a:pt x="2320928" y="284062"/>
                  </a:lnTo>
                  <a:lnTo>
                    <a:pt x="2322835" y="281994"/>
                  </a:lnTo>
                  <a:lnTo>
                    <a:pt x="2322835" y="284062"/>
                  </a:lnTo>
                  <a:lnTo>
                    <a:pt x="2324716" y="290324"/>
                  </a:lnTo>
                  <a:lnTo>
                    <a:pt x="2326623" y="298683"/>
                  </a:lnTo>
                  <a:lnTo>
                    <a:pt x="2328530" y="296586"/>
                  </a:lnTo>
                  <a:lnTo>
                    <a:pt x="2330491" y="294489"/>
                  </a:lnTo>
                  <a:lnTo>
                    <a:pt x="2332371" y="292421"/>
                  </a:lnTo>
                  <a:lnTo>
                    <a:pt x="2334278" y="292421"/>
                  </a:lnTo>
                  <a:lnTo>
                    <a:pt x="2336185" y="302906"/>
                  </a:lnTo>
                  <a:lnTo>
                    <a:pt x="2338066" y="307071"/>
                  </a:lnTo>
                  <a:lnTo>
                    <a:pt x="2339973" y="305003"/>
                  </a:lnTo>
                  <a:lnTo>
                    <a:pt x="2343761" y="298683"/>
                  </a:lnTo>
                  <a:lnTo>
                    <a:pt x="2345642" y="300838"/>
                  </a:lnTo>
                  <a:lnTo>
                    <a:pt x="2349456" y="311265"/>
                  </a:lnTo>
                  <a:lnTo>
                    <a:pt x="2349456" y="309168"/>
                  </a:lnTo>
                  <a:lnTo>
                    <a:pt x="2353244" y="298683"/>
                  </a:lnTo>
                  <a:lnTo>
                    <a:pt x="2355124" y="294489"/>
                  </a:lnTo>
                  <a:lnTo>
                    <a:pt x="2357032" y="296586"/>
                  </a:lnTo>
                  <a:lnTo>
                    <a:pt x="2358939" y="300838"/>
                  </a:lnTo>
                  <a:lnTo>
                    <a:pt x="2360819" y="298683"/>
                  </a:lnTo>
                  <a:lnTo>
                    <a:pt x="2362727" y="294489"/>
                  </a:lnTo>
                  <a:lnTo>
                    <a:pt x="2366514" y="281994"/>
                  </a:lnTo>
                  <a:lnTo>
                    <a:pt x="2368422" y="281994"/>
                  </a:lnTo>
                  <a:lnTo>
                    <a:pt x="2370302" y="288256"/>
                  </a:lnTo>
                  <a:lnTo>
                    <a:pt x="2372209" y="286159"/>
                  </a:lnTo>
                  <a:lnTo>
                    <a:pt x="2375997" y="271567"/>
                  </a:lnTo>
                  <a:lnTo>
                    <a:pt x="2377904" y="273635"/>
                  </a:lnTo>
                  <a:lnTo>
                    <a:pt x="2379785" y="279897"/>
                  </a:lnTo>
                  <a:lnTo>
                    <a:pt x="2381692" y="281994"/>
                  </a:lnTo>
                  <a:lnTo>
                    <a:pt x="2383573" y="281994"/>
                  </a:lnTo>
                  <a:lnTo>
                    <a:pt x="2383573" y="279897"/>
                  </a:lnTo>
                  <a:lnTo>
                    <a:pt x="2387387" y="275732"/>
                  </a:lnTo>
                  <a:lnTo>
                    <a:pt x="2389268" y="277800"/>
                  </a:lnTo>
                  <a:lnTo>
                    <a:pt x="2393056" y="294489"/>
                  </a:lnTo>
                  <a:lnTo>
                    <a:pt x="2394963" y="294489"/>
                  </a:lnTo>
                  <a:lnTo>
                    <a:pt x="2396843" y="290324"/>
                  </a:lnTo>
                  <a:lnTo>
                    <a:pt x="2398750" y="294489"/>
                  </a:lnTo>
                  <a:lnTo>
                    <a:pt x="2404445" y="315430"/>
                  </a:lnTo>
                  <a:lnTo>
                    <a:pt x="2410140" y="313333"/>
                  </a:lnTo>
                  <a:lnTo>
                    <a:pt x="2413928" y="327925"/>
                  </a:lnTo>
                  <a:lnTo>
                    <a:pt x="2415809" y="332119"/>
                  </a:lnTo>
                  <a:lnTo>
                    <a:pt x="2419623" y="325857"/>
                  </a:lnTo>
                </a:path>
              </a:pathLst>
            </a:custGeom>
            <a:ln w="621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3987041" y="5887067"/>
              <a:ext cx="2419985" cy="996315"/>
            </a:xfrm>
            <a:custGeom>
              <a:avLst/>
              <a:gdLst/>
              <a:ahLst/>
              <a:cxnLst/>
              <a:rect l="l" t="t" r="r" b="b"/>
              <a:pathLst>
                <a:path w="2419985" h="996315">
                  <a:moveTo>
                    <a:pt x="0" y="478300"/>
                  </a:moveTo>
                  <a:lnTo>
                    <a:pt x="1896" y="478300"/>
                  </a:lnTo>
                  <a:lnTo>
                    <a:pt x="5687" y="478300"/>
                  </a:lnTo>
                  <a:lnTo>
                    <a:pt x="20925" y="484562"/>
                  </a:lnTo>
                  <a:lnTo>
                    <a:pt x="26612" y="484562"/>
                  </a:lnTo>
                  <a:lnTo>
                    <a:pt x="39888" y="488727"/>
                  </a:lnTo>
                  <a:lnTo>
                    <a:pt x="47474" y="488727"/>
                  </a:lnTo>
                  <a:lnTo>
                    <a:pt x="60747" y="490795"/>
                  </a:lnTo>
                  <a:lnTo>
                    <a:pt x="68334" y="488727"/>
                  </a:lnTo>
                  <a:lnTo>
                    <a:pt x="79710" y="488727"/>
                  </a:lnTo>
                  <a:lnTo>
                    <a:pt x="91090" y="486630"/>
                  </a:lnTo>
                  <a:lnTo>
                    <a:pt x="98739" y="486630"/>
                  </a:lnTo>
                  <a:lnTo>
                    <a:pt x="113912" y="480368"/>
                  </a:lnTo>
                  <a:lnTo>
                    <a:pt x="119599" y="480368"/>
                  </a:lnTo>
                  <a:lnTo>
                    <a:pt x="134771" y="474135"/>
                  </a:lnTo>
                  <a:lnTo>
                    <a:pt x="140450" y="474135"/>
                  </a:lnTo>
                  <a:lnTo>
                    <a:pt x="153721" y="469941"/>
                  </a:lnTo>
                  <a:lnTo>
                    <a:pt x="161323" y="467873"/>
                  </a:lnTo>
                  <a:lnTo>
                    <a:pt x="172686" y="465776"/>
                  </a:lnTo>
                  <a:lnTo>
                    <a:pt x="184076" y="465776"/>
                  </a:lnTo>
                  <a:lnTo>
                    <a:pt x="191731" y="465776"/>
                  </a:lnTo>
                  <a:lnTo>
                    <a:pt x="199307" y="467873"/>
                  </a:lnTo>
                  <a:lnTo>
                    <a:pt x="205002" y="467873"/>
                  </a:lnTo>
                  <a:lnTo>
                    <a:pt x="212577" y="469941"/>
                  </a:lnTo>
                  <a:lnTo>
                    <a:pt x="227755" y="474135"/>
                  </a:lnTo>
                  <a:lnTo>
                    <a:pt x="233450" y="476203"/>
                  </a:lnTo>
                  <a:lnTo>
                    <a:pt x="242933" y="480368"/>
                  </a:lnTo>
                  <a:lnTo>
                    <a:pt x="242933" y="472038"/>
                  </a:lnTo>
                  <a:lnTo>
                    <a:pt x="246721" y="315401"/>
                  </a:lnTo>
                  <a:lnTo>
                    <a:pt x="256203" y="98153"/>
                  </a:lnTo>
                  <a:lnTo>
                    <a:pt x="261898" y="23009"/>
                  </a:lnTo>
                  <a:lnTo>
                    <a:pt x="263779" y="0"/>
                  </a:lnTo>
                  <a:lnTo>
                    <a:pt x="263779" y="4164"/>
                  </a:lnTo>
                  <a:lnTo>
                    <a:pt x="265686" y="71037"/>
                  </a:lnTo>
                  <a:lnTo>
                    <a:pt x="265686" y="62620"/>
                  </a:lnTo>
                  <a:lnTo>
                    <a:pt x="267593" y="18844"/>
                  </a:lnTo>
                  <a:lnTo>
                    <a:pt x="271381" y="87726"/>
                  </a:lnTo>
                  <a:lnTo>
                    <a:pt x="273262" y="102318"/>
                  </a:lnTo>
                  <a:lnTo>
                    <a:pt x="275222" y="156608"/>
                  </a:lnTo>
                  <a:lnTo>
                    <a:pt x="284705" y="444864"/>
                  </a:lnTo>
                  <a:lnTo>
                    <a:pt x="288493" y="603570"/>
                  </a:lnTo>
                  <a:lnTo>
                    <a:pt x="288493" y="595240"/>
                  </a:lnTo>
                  <a:lnTo>
                    <a:pt x="290400" y="597308"/>
                  </a:lnTo>
                  <a:lnTo>
                    <a:pt x="290400" y="609832"/>
                  </a:lnTo>
                  <a:lnTo>
                    <a:pt x="290400" y="647433"/>
                  </a:lnTo>
                  <a:lnTo>
                    <a:pt x="294188" y="745615"/>
                  </a:lnTo>
                  <a:lnTo>
                    <a:pt x="294188" y="758110"/>
                  </a:lnTo>
                  <a:lnTo>
                    <a:pt x="296095" y="816653"/>
                  </a:lnTo>
                  <a:lnTo>
                    <a:pt x="299883" y="877205"/>
                  </a:lnTo>
                  <a:lnTo>
                    <a:pt x="305578" y="958684"/>
                  </a:lnTo>
                  <a:lnTo>
                    <a:pt x="307458" y="985797"/>
                  </a:lnTo>
                  <a:lnTo>
                    <a:pt x="309365" y="996224"/>
                  </a:lnTo>
                  <a:lnTo>
                    <a:pt x="309365" y="992053"/>
                  </a:lnTo>
                  <a:lnTo>
                    <a:pt x="311272" y="977455"/>
                  </a:lnTo>
                  <a:lnTo>
                    <a:pt x="313153" y="931495"/>
                  </a:lnTo>
                  <a:lnTo>
                    <a:pt x="313153" y="929427"/>
                  </a:lnTo>
                  <a:lnTo>
                    <a:pt x="313153" y="931495"/>
                  </a:lnTo>
                  <a:lnTo>
                    <a:pt x="315060" y="958684"/>
                  </a:lnTo>
                  <a:lnTo>
                    <a:pt x="315060" y="956529"/>
                  </a:lnTo>
                  <a:lnTo>
                    <a:pt x="316941" y="944013"/>
                  </a:lnTo>
                  <a:lnTo>
                    <a:pt x="318848" y="873040"/>
                  </a:lnTo>
                  <a:lnTo>
                    <a:pt x="318848" y="875108"/>
                  </a:lnTo>
                  <a:lnTo>
                    <a:pt x="318848" y="873040"/>
                  </a:lnTo>
                  <a:lnTo>
                    <a:pt x="320755" y="854196"/>
                  </a:lnTo>
                  <a:lnTo>
                    <a:pt x="326424" y="682966"/>
                  </a:lnTo>
                  <a:lnTo>
                    <a:pt x="330238" y="582716"/>
                  </a:lnTo>
                  <a:lnTo>
                    <a:pt x="332119" y="490795"/>
                  </a:lnTo>
                  <a:lnTo>
                    <a:pt x="335906" y="367623"/>
                  </a:lnTo>
                  <a:lnTo>
                    <a:pt x="335906" y="365526"/>
                  </a:lnTo>
                  <a:lnTo>
                    <a:pt x="335906" y="367623"/>
                  </a:lnTo>
                  <a:lnTo>
                    <a:pt x="335906" y="369691"/>
                  </a:lnTo>
                  <a:lnTo>
                    <a:pt x="337813" y="369691"/>
                  </a:lnTo>
                  <a:lnTo>
                    <a:pt x="337813" y="352944"/>
                  </a:lnTo>
                  <a:lnTo>
                    <a:pt x="339694" y="277800"/>
                  </a:lnTo>
                  <a:lnTo>
                    <a:pt x="341601" y="231839"/>
                  </a:lnTo>
                  <a:lnTo>
                    <a:pt x="341601" y="233936"/>
                  </a:lnTo>
                  <a:lnTo>
                    <a:pt x="343508" y="217248"/>
                  </a:lnTo>
                  <a:lnTo>
                    <a:pt x="345389" y="127424"/>
                  </a:lnTo>
                  <a:lnTo>
                    <a:pt x="347296" y="121162"/>
                  </a:lnTo>
                  <a:lnTo>
                    <a:pt x="351084" y="85629"/>
                  </a:lnTo>
                  <a:lnTo>
                    <a:pt x="351084" y="79396"/>
                  </a:lnTo>
                  <a:lnTo>
                    <a:pt x="354872" y="52193"/>
                  </a:lnTo>
                  <a:lnTo>
                    <a:pt x="354872" y="45960"/>
                  </a:lnTo>
                  <a:lnTo>
                    <a:pt x="356779" y="56387"/>
                  </a:lnTo>
                  <a:lnTo>
                    <a:pt x="360567" y="116939"/>
                  </a:lnTo>
                  <a:lnTo>
                    <a:pt x="360567" y="114842"/>
                  </a:lnTo>
                  <a:lnTo>
                    <a:pt x="362474" y="106512"/>
                  </a:lnTo>
                  <a:lnTo>
                    <a:pt x="362474" y="123259"/>
                  </a:lnTo>
                  <a:lnTo>
                    <a:pt x="366315" y="196306"/>
                  </a:lnTo>
                  <a:lnTo>
                    <a:pt x="366315" y="192141"/>
                  </a:lnTo>
                  <a:lnTo>
                    <a:pt x="366315" y="194238"/>
                  </a:lnTo>
                  <a:lnTo>
                    <a:pt x="368222" y="215092"/>
                  </a:lnTo>
                  <a:lnTo>
                    <a:pt x="375797" y="415651"/>
                  </a:lnTo>
                  <a:lnTo>
                    <a:pt x="377705" y="484562"/>
                  </a:lnTo>
                  <a:lnTo>
                    <a:pt x="383400" y="651598"/>
                  </a:lnTo>
                  <a:lnTo>
                    <a:pt x="383400" y="655792"/>
                  </a:lnTo>
                  <a:lnTo>
                    <a:pt x="383400" y="653695"/>
                  </a:lnTo>
                  <a:lnTo>
                    <a:pt x="385280" y="655792"/>
                  </a:lnTo>
                  <a:lnTo>
                    <a:pt x="385280" y="674636"/>
                  </a:lnTo>
                  <a:lnTo>
                    <a:pt x="389068" y="753945"/>
                  </a:lnTo>
                  <a:lnTo>
                    <a:pt x="389068" y="751848"/>
                  </a:lnTo>
                  <a:lnTo>
                    <a:pt x="389068" y="749780"/>
                  </a:lnTo>
                  <a:lnTo>
                    <a:pt x="390975" y="774858"/>
                  </a:lnTo>
                  <a:lnTo>
                    <a:pt x="392882" y="831245"/>
                  </a:lnTo>
                  <a:lnTo>
                    <a:pt x="394763" y="827080"/>
                  </a:lnTo>
                  <a:lnTo>
                    <a:pt x="396670" y="847934"/>
                  </a:lnTo>
                  <a:lnTo>
                    <a:pt x="396670" y="845837"/>
                  </a:lnTo>
                  <a:lnTo>
                    <a:pt x="398551" y="833342"/>
                  </a:lnTo>
                  <a:lnTo>
                    <a:pt x="400458" y="835410"/>
                  </a:lnTo>
                  <a:lnTo>
                    <a:pt x="402365" y="852099"/>
                  </a:lnTo>
                  <a:lnTo>
                    <a:pt x="402365" y="850031"/>
                  </a:lnTo>
                  <a:lnTo>
                    <a:pt x="404246" y="833342"/>
                  </a:lnTo>
                  <a:lnTo>
                    <a:pt x="408034" y="753945"/>
                  </a:lnTo>
                  <a:lnTo>
                    <a:pt x="409941" y="745615"/>
                  </a:lnTo>
                  <a:lnTo>
                    <a:pt x="409941" y="724732"/>
                  </a:lnTo>
                  <a:lnTo>
                    <a:pt x="413729" y="653695"/>
                  </a:lnTo>
                  <a:lnTo>
                    <a:pt x="413729" y="647433"/>
                  </a:lnTo>
                  <a:lnTo>
                    <a:pt x="413729" y="649530"/>
                  </a:lnTo>
                  <a:lnTo>
                    <a:pt x="413729" y="647433"/>
                  </a:lnTo>
                  <a:lnTo>
                    <a:pt x="415636" y="614084"/>
                  </a:lnTo>
                  <a:lnTo>
                    <a:pt x="419423" y="507484"/>
                  </a:lnTo>
                  <a:lnTo>
                    <a:pt x="419423" y="455291"/>
                  </a:lnTo>
                  <a:lnTo>
                    <a:pt x="423211" y="409331"/>
                  </a:lnTo>
                  <a:lnTo>
                    <a:pt x="425118" y="367623"/>
                  </a:lnTo>
                  <a:lnTo>
                    <a:pt x="426999" y="284062"/>
                  </a:lnTo>
                  <a:lnTo>
                    <a:pt x="428906" y="240199"/>
                  </a:lnTo>
                  <a:lnTo>
                    <a:pt x="430787" y="190073"/>
                  </a:lnTo>
                  <a:lnTo>
                    <a:pt x="434601" y="121162"/>
                  </a:lnTo>
                  <a:lnTo>
                    <a:pt x="434601" y="123259"/>
                  </a:lnTo>
                  <a:lnTo>
                    <a:pt x="436482" y="123259"/>
                  </a:lnTo>
                  <a:lnTo>
                    <a:pt x="436482" y="121162"/>
                  </a:lnTo>
                  <a:lnTo>
                    <a:pt x="436482" y="119094"/>
                  </a:lnTo>
                  <a:lnTo>
                    <a:pt x="436482" y="121162"/>
                  </a:lnTo>
                  <a:lnTo>
                    <a:pt x="436482" y="119094"/>
                  </a:lnTo>
                  <a:lnTo>
                    <a:pt x="438389" y="96056"/>
                  </a:lnTo>
                  <a:lnTo>
                    <a:pt x="440270" y="52193"/>
                  </a:lnTo>
                  <a:lnTo>
                    <a:pt x="440270" y="54290"/>
                  </a:lnTo>
                  <a:lnTo>
                    <a:pt x="442177" y="73134"/>
                  </a:lnTo>
                  <a:lnTo>
                    <a:pt x="442177" y="71037"/>
                  </a:lnTo>
                  <a:lnTo>
                    <a:pt x="444084" y="58455"/>
                  </a:lnTo>
                  <a:lnTo>
                    <a:pt x="444084" y="60552"/>
                  </a:lnTo>
                  <a:lnTo>
                    <a:pt x="445964" y="85629"/>
                  </a:lnTo>
                  <a:lnTo>
                    <a:pt x="447872" y="85629"/>
                  </a:lnTo>
                  <a:lnTo>
                    <a:pt x="447872" y="77299"/>
                  </a:lnTo>
                  <a:lnTo>
                    <a:pt x="449752" y="79396"/>
                  </a:lnTo>
                  <a:lnTo>
                    <a:pt x="449752" y="81464"/>
                  </a:lnTo>
                  <a:lnTo>
                    <a:pt x="449752" y="102318"/>
                  </a:lnTo>
                  <a:lnTo>
                    <a:pt x="453620" y="162870"/>
                  </a:lnTo>
                  <a:lnTo>
                    <a:pt x="455527" y="187976"/>
                  </a:lnTo>
                  <a:lnTo>
                    <a:pt x="463102" y="375953"/>
                  </a:lnTo>
                  <a:lnTo>
                    <a:pt x="465010" y="446932"/>
                  </a:lnTo>
                  <a:lnTo>
                    <a:pt x="466890" y="488727"/>
                  </a:lnTo>
                  <a:lnTo>
                    <a:pt x="468797" y="545115"/>
                  </a:lnTo>
                  <a:lnTo>
                    <a:pt x="472585" y="584813"/>
                  </a:lnTo>
                  <a:lnTo>
                    <a:pt x="476373" y="705917"/>
                  </a:lnTo>
                  <a:lnTo>
                    <a:pt x="478280" y="735188"/>
                  </a:lnTo>
                  <a:lnTo>
                    <a:pt x="480161" y="783217"/>
                  </a:lnTo>
                  <a:lnTo>
                    <a:pt x="482068" y="799906"/>
                  </a:lnTo>
                  <a:lnTo>
                    <a:pt x="482068" y="797809"/>
                  </a:lnTo>
                  <a:lnTo>
                    <a:pt x="483949" y="795741"/>
                  </a:lnTo>
                  <a:lnTo>
                    <a:pt x="483949" y="797809"/>
                  </a:lnTo>
                  <a:lnTo>
                    <a:pt x="483949" y="808235"/>
                  </a:lnTo>
                  <a:lnTo>
                    <a:pt x="483949" y="810391"/>
                  </a:lnTo>
                  <a:lnTo>
                    <a:pt x="487763" y="858361"/>
                  </a:lnTo>
                  <a:lnTo>
                    <a:pt x="489644" y="833342"/>
                  </a:lnTo>
                  <a:lnTo>
                    <a:pt x="489644" y="835410"/>
                  </a:lnTo>
                  <a:lnTo>
                    <a:pt x="491551" y="845837"/>
                  </a:lnTo>
                  <a:lnTo>
                    <a:pt x="491551" y="829177"/>
                  </a:lnTo>
                  <a:lnTo>
                    <a:pt x="493431" y="808235"/>
                  </a:lnTo>
                  <a:lnTo>
                    <a:pt x="493431" y="810391"/>
                  </a:lnTo>
                  <a:lnTo>
                    <a:pt x="495339" y="816653"/>
                  </a:lnTo>
                  <a:lnTo>
                    <a:pt x="497246" y="804071"/>
                  </a:lnTo>
                  <a:lnTo>
                    <a:pt x="508609" y="593143"/>
                  </a:lnTo>
                  <a:lnTo>
                    <a:pt x="510516" y="566027"/>
                  </a:lnTo>
                  <a:lnTo>
                    <a:pt x="510516" y="503319"/>
                  </a:lnTo>
                  <a:lnTo>
                    <a:pt x="514304" y="459456"/>
                  </a:lnTo>
                  <a:lnTo>
                    <a:pt x="514304" y="413496"/>
                  </a:lnTo>
                  <a:lnTo>
                    <a:pt x="516211" y="384312"/>
                  </a:lnTo>
                  <a:lnTo>
                    <a:pt x="518092" y="380118"/>
                  </a:lnTo>
                  <a:lnTo>
                    <a:pt x="518092" y="378050"/>
                  </a:lnTo>
                  <a:lnTo>
                    <a:pt x="518092" y="361303"/>
                  </a:lnTo>
                  <a:lnTo>
                    <a:pt x="521880" y="269470"/>
                  </a:lnTo>
                  <a:lnTo>
                    <a:pt x="523787" y="267373"/>
                  </a:lnTo>
                  <a:lnTo>
                    <a:pt x="523787" y="254790"/>
                  </a:lnTo>
                  <a:lnTo>
                    <a:pt x="527575" y="208830"/>
                  </a:lnTo>
                  <a:lnTo>
                    <a:pt x="527575" y="206733"/>
                  </a:lnTo>
                  <a:lnTo>
                    <a:pt x="529482" y="208830"/>
                  </a:lnTo>
                  <a:lnTo>
                    <a:pt x="529482" y="210927"/>
                  </a:lnTo>
                  <a:lnTo>
                    <a:pt x="529482" y="208830"/>
                  </a:lnTo>
                  <a:lnTo>
                    <a:pt x="529482" y="206733"/>
                  </a:lnTo>
                  <a:lnTo>
                    <a:pt x="531362" y="206733"/>
                  </a:lnTo>
                  <a:lnTo>
                    <a:pt x="531362" y="194238"/>
                  </a:lnTo>
                  <a:lnTo>
                    <a:pt x="533269" y="185879"/>
                  </a:lnTo>
                  <a:lnTo>
                    <a:pt x="533269" y="173384"/>
                  </a:lnTo>
                  <a:lnTo>
                    <a:pt x="535150" y="175452"/>
                  </a:lnTo>
                  <a:lnTo>
                    <a:pt x="537057" y="204665"/>
                  </a:lnTo>
                  <a:lnTo>
                    <a:pt x="537057" y="200500"/>
                  </a:lnTo>
                  <a:lnTo>
                    <a:pt x="538964" y="200500"/>
                  </a:lnTo>
                  <a:lnTo>
                    <a:pt x="538964" y="217248"/>
                  </a:lnTo>
                  <a:lnTo>
                    <a:pt x="540845" y="252693"/>
                  </a:lnTo>
                  <a:lnTo>
                    <a:pt x="540845" y="250625"/>
                  </a:lnTo>
                  <a:lnTo>
                    <a:pt x="542805" y="248528"/>
                  </a:lnTo>
                  <a:lnTo>
                    <a:pt x="542805" y="246431"/>
                  </a:lnTo>
                  <a:lnTo>
                    <a:pt x="542805" y="248528"/>
                  </a:lnTo>
                  <a:lnTo>
                    <a:pt x="544712" y="267373"/>
                  </a:lnTo>
                  <a:lnTo>
                    <a:pt x="548500" y="340449"/>
                  </a:lnTo>
                  <a:lnTo>
                    <a:pt x="548500" y="342517"/>
                  </a:lnTo>
                  <a:lnTo>
                    <a:pt x="548500" y="369691"/>
                  </a:lnTo>
                  <a:lnTo>
                    <a:pt x="554195" y="467873"/>
                  </a:lnTo>
                  <a:lnTo>
                    <a:pt x="556076" y="507484"/>
                  </a:lnTo>
                  <a:lnTo>
                    <a:pt x="557983" y="574386"/>
                  </a:lnTo>
                  <a:lnTo>
                    <a:pt x="559890" y="620317"/>
                  </a:lnTo>
                  <a:lnTo>
                    <a:pt x="561771" y="643268"/>
                  </a:lnTo>
                  <a:lnTo>
                    <a:pt x="563678" y="691296"/>
                  </a:lnTo>
                  <a:lnTo>
                    <a:pt x="565559" y="693393"/>
                  </a:lnTo>
                  <a:lnTo>
                    <a:pt x="565559" y="699655"/>
                  </a:lnTo>
                  <a:lnTo>
                    <a:pt x="569373" y="779052"/>
                  </a:lnTo>
                  <a:lnTo>
                    <a:pt x="571254" y="779052"/>
                  </a:lnTo>
                  <a:lnTo>
                    <a:pt x="571254" y="801973"/>
                  </a:lnTo>
                  <a:lnTo>
                    <a:pt x="573161" y="829177"/>
                  </a:lnTo>
                  <a:lnTo>
                    <a:pt x="575041" y="827080"/>
                  </a:lnTo>
                  <a:lnTo>
                    <a:pt x="576949" y="810391"/>
                  </a:lnTo>
                  <a:lnTo>
                    <a:pt x="578856" y="822915"/>
                  </a:lnTo>
                  <a:lnTo>
                    <a:pt x="580736" y="822915"/>
                  </a:lnTo>
                  <a:lnTo>
                    <a:pt x="580736" y="824983"/>
                  </a:lnTo>
                  <a:lnTo>
                    <a:pt x="582644" y="822915"/>
                  </a:lnTo>
                  <a:lnTo>
                    <a:pt x="582644" y="820818"/>
                  </a:lnTo>
                  <a:lnTo>
                    <a:pt x="582644" y="818750"/>
                  </a:lnTo>
                  <a:lnTo>
                    <a:pt x="582644" y="812488"/>
                  </a:lnTo>
                  <a:lnTo>
                    <a:pt x="584524" y="783217"/>
                  </a:lnTo>
                  <a:lnTo>
                    <a:pt x="586431" y="781120"/>
                  </a:lnTo>
                  <a:lnTo>
                    <a:pt x="586431" y="756042"/>
                  </a:lnTo>
                  <a:lnTo>
                    <a:pt x="588338" y="724732"/>
                  </a:lnTo>
                  <a:lnTo>
                    <a:pt x="588338" y="726829"/>
                  </a:lnTo>
                  <a:lnTo>
                    <a:pt x="590219" y="726829"/>
                  </a:lnTo>
                  <a:lnTo>
                    <a:pt x="592126" y="687131"/>
                  </a:lnTo>
                  <a:lnTo>
                    <a:pt x="594007" y="639103"/>
                  </a:lnTo>
                  <a:lnTo>
                    <a:pt x="595914" y="626579"/>
                  </a:lnTo>
                  <a:lnTo>
                    <a:pt x="595914" y="578551"/>
                  </a:lnTo>
                  <a:lnTo>
                    <a:pt x="599702" y="503319"/>
                  </a:lnTo>
                  <a:lnTo>
                    <a:pt x="601609" y="461553"/>
                  </a:lnTo>
                  <a:lnTo>
                    <a:pt x="609185" y="292392"/>
                  </a:lnTo>
                  <a:lnTo>
                    <a:pt x="611092" y="269470"/>
                  </a:lnTo>
                  <a:lnTo>
                    <a:pt x="612972" y="269470"/>
                  </a:lnTo>
                  <a:lnTo>
                    <a:pt x="612972" y="265217"/>
                  </a:lnTo>
                  <a:lnTo>
                    <a:pt x="612972" y="261052"/>
                  </a:lnTo>
                  <a:lnTo>
                    <a:pt x="616760" y="204665"/>
                  </a:lnTo>
                  <a:lnTo>
                    <a:pt x="618667" y="175452"/>
                  </a:lnTo>
                  <a:lnTo>
                    <a:pt x="620574" y="150375"/>
                  </a:lnTo>
                  <a:lnTo>
                    <a:pt x="620574" y="152443"/>
                  </a:lnTo>
                  <a:lnTo>
                    <a:pt x="622455" y="167122"/>
                  </a:lnTo>
                  <a:lnTo>
                    <a:pt x="624362" y="177549"/>
                  </a:lnTo>
                  <a:lnTo>
                    <a:pt x="626243" y="171287"/>
                  </a:lnTo>
                  <a:lnTo>
                    <a:pt x="626243" y="167122"/>
                  </a:lnTo>
                  <a:lnTo>
                    <a:pt x="626243" y="169219"/>
                  </a:lnTo>
                  <a:lnTo>
                    <a:pt x="630057" y="177549"/>
                  </a:lnTo>
                  <a:lnTo>
                    <a:pt x="630057" y="196306"/>
                  </a:lnTo>
                  <a:lnTo>
                    <a:pt x="633898" y="221413"/>
                  </a:lnTo>
                  <a:lnTo>
                    <a:pt x="633898" y="238101"/>
                  </a:lnTo>
                  <a:lnTo>
                    <a:pt x="635805" y="271538"/>
                  </a:lnTo>
                  <a:lnTo>
                    <a:pt x="635805" y="269470"/>
                  </a:lnTo>
                  <a:lnTo>
                    <a:pt x="637686" y="271538"/>
                  </a:lnTo>
                  <a:lnTo>
                    <a:pt x="637686" y="286130"/>
                  </a:lnTo>
                  <a:lnTo>
                    <a:pt x="643381" y="398904"/>
                  </a:lnTo>
                  <a:lnTo>
                    <a:pt x="647169" y="465776"/>
                  </a:lnTo>
                  <a:lnTo>
                    <a:pt x="649076" y="511678"/>
                  </a:lnTo>
                  <a:lnTo>
                    <a:pt x="654771" y="620317"/>
                  </a:lnTo>
                  <a:lnTo>
                    <a:pt x="656651" y="634938"/>
                  </a:lnTo>
                  <a:lnTo>
                    <a:pt x="658559" y="662112"/>
                  </a:lnTo>
                  <a:lnTo>
                    <a:pt x="658559" y="659957"/>
                  </a:lnTo>
                  <a:lnTo>
                    <a:pt x="660439" y="659957"/>
                  </a:lnTo>
                  <a:lnTo>
                    <a:pt x="660439" y="666277"/>
                  </a:lnTo>
                  <a:lnTo>
                    <a:pt x="660439" y="670442"/>
                  </a:lnTo>
                  <a:lnTo>
                    <a:pt x="662346" y="695490"/>
                  </a:lnTo>
                  <a:lnTo>
                    <a:pt x="662346" y="693393"/>
                  </a:lnTo>
                  <a:lnTo>
                    <a:pt x="662346" y="695490"/>
                  </a:lnTo>
                  <a:lnTo>
                    <a:pt x="664253" y="695490"/>
                  </a:lnTo>
                  <a:lnTo>
                    <a:pt x="664253" y="693393"/>
                  </a:lnTo>
                  <a:lnTo>
                    <a:pt x="664253" y="691296"/>
                  </a:lnTo>
                  <a:lnTo>
                    <a:pt x="664253" y="693393"/>
                  </a:lnTo>
                  <a:lnTo>
                    <a:pt x="666134" y="707985"/>
                  </a:lnTo>
                  <a:lnTo>
                    <a:pt x="668041" y="735188"/>
                  </a:lnTo>
                  <a:lnTo>
                    <a:pt x="668041" y="733091"/>
                  </a:lnTo>
                  <a:lnTo>
                    <a:pt x="671829" y="695490"/>
                  </a:lnTo>
                  <a:lnTo>
                    <a:pt x="671829" y="697558"/>
                  </a:lnTo>
                  <a:lnTo>
                    <a:pt x="673736" y="695490"/>
                  </a:lnTo>
                  <a:lnTo>
                    <a:pt x="677524" y="659957"/>
                  </a:lnTo>
                  <a:lnTo>
                    <a:pt x="683219" y="563959"/>
                  </a:lnTo>
                  <a:lnTo>
                    <a:pt x="683219" y="561775"/>
                  </a:lnTo>
                  <a:lnTo>
                    <a:pt x="685100" y="553445"/>
                  </a:lnTo>
                  <a:lnTo>
                    <a:pt x="687007" y="501222"/>
                  </a:lnTo>
                  <a:lnTo>
                    <a:pt x="688887" y="482465"/>
                  </a:lnTo>
                  <a:lnTo>
                    <a:pt x="690795" y="432340"/>
                  </a:lnTo>
                  <a:lnTo>
                    <a:pt x="692702" y="382215"/>
                  </a:lnTo>
                  <a:lnTo>
                    <a:pt x="694582" y="369691"/>
                  </a:lnTo>
                  <a:lnTo>
                    <a:pt x="696489" y="340449"/>
                  </a:lnTo>
                  <a:lnTo>
                    <a:pt x="700277" y="300751"/>
                  </a:lnTo>
                  <a:lnTo>
                    <a:pt x="702184" y="265217"/>
                  </a:lnTo>
                  <a:lnTo>
                    <a:pt x="704065" y="244364"/>
                  </a:lnTo>
                  <a:lnTo>
                    <a:pt x="704065" y="236004"/>
                  </a:lnTo>
                  <a:lnTo>
                    <a:pt x="705972" y="217248"/>
                  </a:lnTo>
                  <a:lnTo>
                    <a:pt x="705972" y="219345"/>
                  </a:lnTo>
                  <a:lnTo>
                    <a:pt x="707853" y="221413"/>
                  </a:lnTo>
                  <a:lnTo>
                    <a:pt x="707853" y="219345"/>
                  </a:lnTo>
                  <a:lnTo>
                    <a:pt x="707853" y="215092"/>
                  </a:lnTo>
                  <a:lnTo>
                    <a:pt x="707853" y="217248"/>
                  </a:lnTo>
                  <a:lnTo>
                    <a:pt x="707853" y="212995"/>
                  </a:lnTo>
                  <a:lnTo>
                    <a:pt x="709760" y="206733"/>
                  </a:lnTo>
                  <a:lnTo>
                    <a:pt x="709760" y="210927"/>
                  </a:lnTo>
                  <a:lnTo>
                    <a:pt x="711641" y="210927"/>
                  </a:lnTo>
                  <a:lnTo>
                    <a:pt x="711641" y="215092"/>
                  </a:lnTo>
                  <a:lnTo>
                    <a:pt x="711641" y="212995"/>
                  </a:lnTo>
                  <a:lnTo>
                    <a:pt x="713548" y="194238"/>
                  </a:lnTo>
                  <a:lnTo>
                    <a:pt x="715455" y="183811"/>
                  </a:lnTo>
                  <a:lnTo>
                    <a:pt x="715455" y="185879"/>
                  </a:lnTo>
                  <a:lnTo>
                    <a:pt x="715455" y="200500"/>
                  </a:lnTo>
                  <a:lnTo>
                    <a:pt x="717336" y="233937"/>
                  </a:lnTo>
                  <a:lnTo>
                    <a:pt x="719243" y="236004"/>
                  </a:lnTo>
                  <a:lnTo>
                    <a:pt x="719243" y="242266"/>
                  </a:lnTo>
                  <a:lnTo>
                    <a:pt x="726898" y="327925"/>
                  </a:lnTo>
                  <a:lnTo>
                    <a:pt x="730686" y="417748"/>
                  </a:lnTo>
                  <a:lnTo>
                    <a:pt x="732566" y="430243"/>
                  </a:lnTo>
                  <a:lnTo>
                    <a:pt x="734474" y="478300"/>
                  </a:lnTo>
                  <a:lnTo>
                    <a:pt x="736381" y="484563"/>
                  </a:lnTo>
                  <a:lnTo>
                    <a:pt x="738261" y="513834"/>
                  </a:lnTo>
                  <a:lnTo>
                    <a:pt x="740169" y="593143"/>
                  </a:lnTo>
                  <a:lnTo>
                    <a:pt x="742049" y="614084"/>
                  </a:lnTo>
                  <a:lnTo>
                    <a:pt x="745863" y="664209"/>
                  </a:lnTo>
                  <a:lnTo>
                    <a:pt x="749651" y="701723"/>
                  </a:lnTo>
                  <a:lnTo>
                    <a:pt x="751532" y="728926"/>
                  </a:lnTo>
                  <a:lnTo>
                    <a:pt x="751532" y="733091"/>
                  </a:lnTo>
                  <a:lnTo>
                    <a:pt x="753439" y="753945"/>
                  </a:lnTo>
                  <a:lnTo>
                    <a:pt x="755346" y="751848"/>
                  </a:lnTo>
                  <a:lnTo>
                    <a:pt x="755346" y="753945"/>
                  </a:lnTo>
                  <a:lnTo>
                    <a:pt x="755346" y="751848"/>
                  </a:lnTo>
                  <a:lnTo>
                    <a:pt x="755346" y="749780"/>
                  </a:lnTo>
                  <a:lnTo>
                    <a:pt x="757227" y="751848"/>
                  </a:lnTo>
                  <a:lnTo>
                    <a:pt x="757227" y="753945"/>
                  </a:lnTo>
                  <a:lnTo>
                    <a:pt x="757227" y="751848"/>
                  </a:lnTo>
                  <a:lnTo>
                    <a:pt x="757227" y="747683"/>
                  </a:lnTo>
                  <a:lnTo>
                    <a:pt x="759134" y="749780"/>
                  </a:lnTo>
                  <a:lnTo>
                    <a:pt x="759134" y="751848"/>
                  </a:lnTo>
                  <a:lnTo>
                    <a:pt x="759134" y="753945"/>
                  </a:lnTo>
                  <a:lnTo>
                    <a:pt x="761015" y="772790"/>
                  </a:lnTo>
                  <a:lnTo>
                    <a:pt x="762922" y="770693"/>
                  </a:lnTo>
                  <a:lnTo>
                    <a:pt x="762922" y="760266"/>
                  </a:lnTo>
                  <a:lnTo>
                    <a:pt x="764829" y="724732"/>
                  </a:lnTo>
                  <a:lnTo>
                    <a:pt x="764829" y="726829"/>
                  </a:lnTo>
                  <a:lnTo>
                    <a:pt x="766710" y="724732"/>
                  </a:lnTo>
                  <a:lnTo>
                    <a:pt x="766710" y="720567"/>
                  </a:lnTo>
                  <a:lnTo>
                    <a:pt x="772405" y="670442"/>
                  </a:lnTo>
                  <a:lnTo>
                    <a:pt x="772405" y="666277"/>
                  </a:lnTo>
                  <a:lnTo>
                    <a:pt x="774312" y="632841"/>
                  </a:lnTo>
                  <a:lnTo>
                    <a:pt x="778100" y="572289"/>
                  </a:lnTo>
                  <a:lnTo>
                    <a:pt x="779980" y="515902"/>
                  </a:lnTo>
                  <a:lnTo>
                    <a:pt x="781887" y="505416"/>
                  </a:lnTo>
                  <a:lnTo>
                    <a:pt x="785675" y="446932"/>
                  </a:lnTo>
                  <a:lnTo>
                    <a:pt x="787582" y="401001"/>
                  </a:lnTo>
                  <a:lnTo>
                    <a:pt x="787582" y="403069"/>
                  </a:lnTo>
                  <a:lnTo>
                    <a:pt x="787582" y="401001"/>
                  </a:lnTo>
                  <a:lnTo>
                    <a:pt x="789463" y="388477"/>
                  </a:lnTo>
                  <a:lnTo>
                    <a:pt x="793251" y="346682"/>
                  </a:lnTo>
                  <a:lnTo>
                    <a:pt x="795158" y="338352"/>
                  </a:lnTo>
                  <a:lnTo>
                    <a:pt x="797065" y="311178"/>
                  </a:lnTo>
                  <a:lnTo>
                    <a:pt x="797065" y="298654"/>
                  </a:lnTo>
                  <a:lnTo>
                    <a:pt x="798946" y="298654"/>
                  </a:lnTo>
                  <a:lnTo>
                    <a:pt x="800853" y="281965"/>
                  </a:lnTo>
                  <a:lnTo>
                    <a:pt x="804641" y="300751"/>
                  </a:lnTo>
                  <a:lnTo>
                    <a:pt x="806548" y="302819"/>
                  </a:lnTo>
                  <a:lnTo>
                    <a:pt x="806548" y="300751"/>
                  </a:lnTo>
                  <a:lnTo>
                    <a:pt x="806548" y="298654"/>
                  </a:lnTo>
                  <a:lnTo>
                    <a:pt x="808428" y="292392"/>
                  </a:lnTo>
                  <a:lnTo>
                    <a:pt x="810336" y="311178"/>
                  </a:lnTo>
                  <a:lnTo>
                    <a:pt x="812296" y="340449"/>
                  </a:lnTo>
                  <a:lnTo>
                    <a:pt x="812296" y="338352"/>
                  </a:lnTo>
                  <a:lnTo>
                    <a:pt x="814176" y="340449"/>
                  </a:lnTo>
                  <a:lnTo>
                    <a:pt x="814176" y="350876"/>
                  </a:lnTo>
                  <a:lnTo>
                    <a:pt x="817991" y="398904"/>
                  </a:lnTo>
                  <a:lnTo>
                    <a:pt x="819871" y="421913"/>
                  </a:lnTo>
                  <a:lnTo>
                    <a:pt x="823659" y="465776"/>
                  </a:lnTo>
                  <a:lnTo>
                    <a:pt x="825566" y="494989"/>
                  </a:lnTo>
                  <a:lnTo>
                    <a:pt x="827473" y="538853"/>
                  </a:lnTo>
                  <a:lnTo>
                    <a:pt x="829354" y="549280"/>
                  </a:lnTo>
                  <a:lnTo>
                    <a:pt x="829354" y="557610"/>
                  </a:lnTo>
                  <a:lnTo>
                    <a:pt x="831261" y="584813"/>
                  </a:lnTo>
                  <a:lnTo>
                    <a:pt x="835049" y="639103"/>
                  </a:lnTo>
                  <a:lnTo>
                    <a:pt x="835049" y="637006"/>
                  </a:lnTo>
                  <a:lnTo>
                    <a:pt x="836956" y="659957"/>
                  </a:lnTo>
                  <a:lnTo>
                    <a:pt x="838837" y="676704"/>
                  </a:lnTo>
                  <a:lnTo>
                    <a:pt x="840744" y="674636"/>
                  </a:lnTo>
                  <a:lnTo>
                    <a:pt x="842625" y="682966"/>
                  </a:lnTo>
                  <a:lnTo>
                    <a:pt x="844532" y="703820"/>
                  </a:lnTo>
                  <a:lnTo>
                    <a:pt x="844532" y="701723"/>
                  </a:lnTo>
                  <a:lnTo>
                    <a:pt x="846412" y="699655"/>
                  </a:lnTo>
                  <a:lnTo>
                    <a:pt x="848320" y="707985"/>
                  </a:lnTo>
                  <a:lnTo>
                    <a:pt x="848320" y="701723"/>
                  </a:lnTo>
                  <a:lnTo>
                    <a:pt x="852107" y="670442"/>
                  </a:lnTo>
                  <a:lnTo>
                    <a:pt x="854015" y="670442"/>
                  </a:lnTo>
                  <a:lnTo>
                    <a:pt x="857802" y="649530"/>
                  </a:lnTo>
                  <a:lnTo>
                    <a:pt x="857802" y="626579"/>
                  </a:lnTo>
                  <a:lnTo>
                    <a:pt x="859710" y="607735"/>
                  </a:lnTo>
                  <a:lnTo>
                    <a:pt x="861590" y="601473"/>
                  </a:lnTo>
                  <a:lnTo>
                    <a:pt x="865378" y="530494"/>
                  </a:lnTo>
                  <a:lnTo>
                    <a:pt x="865378" y="524261"/>
                  </a:lnTo>
                  <a:lnTo>
                    <a:pt x="869192" y="482465"/>
                  </a:lnTo>
                  <a:lnTo>
                    <a:pt x="874861" y="378050"/>
                  </a:lnTo>
                  <a:lnTo>
                    <a:pt x="876768" y="369691"/>
                  </a:lnTo>
                  <a:lnTo>
                    <a:pt x="882463" y="284062"/>
                  </a:lnTo>
                  <a:lnTo>
                    <a:pt x="882463" y="281965"/>
                  </a:lnTo>
                  <a:lnTo>
                    <a:pt x="884343" y="277800"/>
                  </a:lnTo>
                  <a:lnTo>
                    <a:pt x="886251" y="246431"/>
                  </a:lnTo>
                  <a:lnTo>
                    <a:pt x="888158" y="254791"/>
                  </a:lnTo>
                  <a:lnTo>
                    <a:pt x="890038" y="238102"/>
                  </a:lnTo>
                  <a:lnTo>
                    <a:pt x="891946" y="231840"/>
                  </a:lnTo>
                  <a:lnTo>
                    <a:pt x="891946" y="229772"/>
                  </a:lnTo>
                  <a:lnTo>
                    <a:pt x="893826" y="229772"/>
                  </a:lnTo>
                  <a:lnTo>
                    <a:pt x="893826" y="231840"/>
                  </a:lnTo>
                  <a:lnTo>
                    <a:pt x="895733" y="223510"/>
                  </a:lnTo>
                  <a:lnTo>
                    <a:pt x="895733" y="225578"/>
                  </a:lnTo>
                  <a:lnTo>
                    <a:pt x="897614" y="238102"/>
                  </a:lnTo>
                  <a:lnTo>
                    <a:pt x="899521" y="265217"/>
                  </a:lnTo>
                  <a:lnTo>
                    <a:pt x="899521" y="263120"/>
                  </a:lnTo>
                  <a:lnTo>
                    <a:pt x="901481" y="263120"/>
                  </a:lnTo>
                  <a:lnTo>
                    <a:pt x="901481" y="265217"/>
                  </a:lnTo>
                  <a:lnTo>
                    <a:pt x="901481" y="267373"/>
                  </a:lnTo>
                  <a:lnTo>
                    <a:pt x="907176" y="323760"/>
                  </a:lnTo>
                  <a:lnTo>
                    <a:pt x="909083" y="350876"/>
                  </a:lnTo>
                  <a:lnTo>
                    <a:pt x="910964" y="392642"/>
                  </a:lnTo>
                  <a:lnTo>
                    <a:pt x="912871" y="401001"/>
                  </a:lnTo>
                  <a:lnTo>
                    <a:pt x="914752" y="413496"/>
                  </a:lnTo>
                  <a:lnTo>
                    <a:pt x="922354" y="532591"/>
                  </a:lnTo>
                  <a:lnTo>
                    <a:pt x="924235" y="538853"/>
                  </a:lnTo>
                  <a:lnTo>
                    <a:pt x="924235" y="557610"/>
                  </a:lnTo>
                  <a:lnTo>
                    <a:pt x="928022" y="584813"/>
                  </a:lnTo>
                  <a:lnTo>
                    <a:pt x="928022" y="591046"/>
                  </a:lnTo>
                  <a:lnTo>
                    <a:pt x="929930" y="614084"/>
                  </a:lnTo>
                  <a:lnTo>
                    <a:pt x="931837" y="624511"/>
                  </a:lnTo>
                  <a:lnTo>
                    <a:pt x="933717" y="641171"/>
                  </a:lnTo>
                  <a:lnTo>
                    <a:pt x="933717" y="639103"/>
                  </a:lnTo>
                  <a:lnTo>
                    <a:pt x="933717" y="634938"/>
                  </a:lnTo>
                  <a:lnTo>
                    <a:pt x="935625" y="626579"/>
                  </a:lnTo>
                  <a:lnTo>
                    <a:pt x="939412" y="643268"/>
                  </a:lnTo>
                  <a:lnTo>
                    <a:pt x="939412" y="641171"/>
                  </a:lnTo>
                  <a:lnTo>
                    <a:pt x="941320" y="639103"/>
                  </a:lnTo>
                  <a:lnTo>
                    <a:pt x="941320" y="641171"/>
                  </a:lnTo>
                  <a:lnTo>
                    <a:pt x="941320" y="643268"/>
                  </a:lnTo>
                  <a:lnTo>
                    <a:pt x="943200" y="643268"/>
                  </a:lnTo>
                  <a:lnTo>
                    <a:pt x="943200" y="630744"/>
                  </a:lnTo>
                  <a:lnTo>
                    <a:pt x="946988" y="599405"/>
                  </a:lnTo>
                  <a:lnTo>
                    <a:pt x="946988" y="601473"/>
                  </a:lnTo>
                  <a:lnTo>
                    <a:pt x="948895" y="599405"/>
                  </a:lnTo>
                  <a:lnTo>
                    <a:pt x="948895" y="586881"/>
                  </a:lnTo>
                  <a:lnTo>
                    <a:pt x="950802" y="570192"/>
                  </a:lnTo>
                  <a:lnTo>
                    <a:pt x="954590" y="536756"/>
                  </a:lnTo>
                  <a:lnTo>
                    <a:pt x="958378" y="486630"/>
                  </a:lnTo>
                  <a:lnTo>
                    <a:pt x="958378" y="476203"/>
                  </a:lnTo>
                  <a:lnTo>
                    <a:pt x="960285" y="476203"/>
                  </a:lnTo>
                  <a:lnTo>
                    <a:pt x="960285" y="469941"/>
                  </a:lnTo>
                  <a:lnTo>
                    <a:pt x="962166" y="449029"/>
                  </a:lnTo>
                  <a:lnTo>
                    <a:pt x="969741" y="365526"/>
                  </a:lnTo>
                  <a:lnTo>
                    <a:pt x="971648" y="344614"/>
                  </a:lnTo>
                  <a:lnTo>
                    <a:pt x="973556" y="336255"/>
                  </a:lnTo>
                  <a:lnTo>
                    <a:pt x="975436" y="336255"/>
                  </a:lnTo>
                  <a:lnTo>
                    <a:pt x="975436" y="327925"/>
                  </a:lnTo>
                  <a:lnTo>
                    <a:pt x="977343" y="311178"/>
                  </a:lnTo>
                  <a:lnTo>
                    <a:pt x="979224" y="302819"/>
                  </a:lnTo>
                  <a:lnTo>
                    <a:pt x="981131" y="304916"/>
                  </a:lnTo>
                  <a:lnTo>
                    <a:pt x="983038" y="325828"/>
                  </a:lnTo>
                  <a:lnTo>
                    <a:pt x="983038" y="323760"/>
                  </a:lnTo>
                  <a:lnTo>
                    <a:pt x="984919" y="323760"/>
                  </a:lnTo>
                  <a:lnTo>
                    <a:pt x="986826" y="327925"/>
                  </a:lnTo>
                  <a:lnTo>
                    <a:pt x="988707" y="334187"/>
                  </a:lnTo>
                  <a:lnTo>
                    <a:pt x="990667" y="342517"/>
                  </a:lnTo>
                  <a:lnTo>
                    <a:pt x="998269" y="436505"/>
                  </a:lnTo>
                  <a:lnTo>
                    <a:pt x="1000150" y="451126"/>
                  </a:lnTo>
                  <a:lnTo>
                    <a:pt x="1007752" y="547183"/>
                  </a:lnTo>
                  <a:lnTo>
                    <a:pt x="1015327" y="641171"/>
                  </a:lnTo>
                  <a:lnTo>
                    <a:pt x="1015327" y="649530"/>
                  </a:lnTo>
                  <a:lnTo>
                    <a:pt x="1017235" y="651598"/>
                  </a:lnTo>
                  <a:lnTo>
                    <a:pt x="1019115" y="659957"/>
                  </a:lnTo>
                  <a:lnTo>
                    <a:pt x="1021022" y="680869"/>
                  </a:lnTo>
                  <a:lnTo>
                    <a:pt x="1021022" y="678801"/>
                  </a:lnTo>
                  <a:lnTo>
                    <a:pt x="1022930" y="674636"/>
                  </a:lnTo>
                  <a:lnTo>
                    <a:pt x="1022930" y="682966"/>
                  </a:lnTo>
                  <a:lnTo>
                    <a:pt x="1024810" y="703820"/>
                  </a:lnTo>
                  <a:lnTo>
                    <a:pt x="1026717" y="703820"/>
                  </a:lnTo>
                  <a:lnTo>
                    <a:pt x="1026717" y="705917"/>
                  </a:lnTo>
                  <a:lnTo>
                    <a:pt x="1026717" y="703820"/>
                  </a:lnTo>
                  <a:lnTo>
                    <a:pt x="1030505" y="685063"/>
                  </a:lnTo>
                  <a:lnTo>
                    <a:pt x="1030505" y="682966"/>
                  </a:lnTo>
                  <a:lnTo>
                    <a:pt x="1032386" y="680869"/>
                  </a:lnTo>
                  <a:lnTo>
                    <a:pt x="1032386" y="682966"/>
                  </a:lnTo>
                  <a:lnTo>
                    <a:pt x="1032386" y="678801"/>
                  </a:lnTo>
                  <a:lnTo>
                    <a:pt x="1034293" y="672539"/>
                  </a:lnTo>
                  <a:lnTo>
                    <a:pt x="1034293" y="670442"/>
                  </a:lnTo>
                  <a:lnTo>
                    <a:pt x="1036200" y="668374"/>
                  </a:lnTo>
                  <a:lnTo>
                    <a:pt x="1038081" y="664209"/>
                  </a:lnTo>
                  <a:lnTo>
                    <a:pt x="1041869" y="607735"/>
                  </a:lnTo>
                  <a:lnTo>
                    <a:pt x="1043776" y="597308"/>
                  </a:lnTo>
                  <a:lnTo>
                    <a:pt x="1045683" y="561775"/>
                  </a:lnTo>
                  <a:lnTo>
                    <a:pt x="1045683" y="563959"/>
                  </a:lnTo>
                  <a:lnTo>
                    <a:pt x="1047563" y="566027"/>
                  </a:lnTo>
                  <a:lnTo>
                    <a:pt x="1047563" y="563959"/>
                  </a:lnTo>
                  <a:lnTo>
                    <a:pt x="1047563" y="549280"/>
                  </a:lnTo>
                  <a:lnTo>
                    <a:pt x="1053258" y="474136"/>
                  </a:lnTo>
                  <a:lnTo>
                    <a:pt x="1062741" y="373885"/>
                  </a:lnTo>
                  <a:lnTo>
                    <a:pt x="1062741" y="371788"/>
                  </a:lnTo>
                  <a:lnTo>
                    <a:pt x="1064648" y="361303"/>
                  </a:lnTo>
                  <a:lnTo>
                    <a:pt x="1068436" y="348779"/>
                  </a:lnTo>
                  <a:lnTo>
                    <a:pt x="1068436" y="357109"/>
                  </a:lnTo>
                  <a:lnTo>
                    <a:pt x="1070317" y="357109"/>
                  </a:lnTo>
                  <a:lnTo>
                    <a:pt x="1070317" y="348779"/>
                  </a:lnTo>
                  <a:lnTo>
                    <a:pt x="1072224" y="327925"/>
                  </a:lnTo>
                  <a:lnTo>
                    <a:pt x="1074131" y="327925"/>
                  </a:lnTo>
                  <a:lnTo>
                    <a:pt x="1074131" y="332090"/>
                  </a:lnTo>
                  <a:lnTo>
                    <a:pt x="1077919" y="348779"/>
                  </a:lnTo>
                  <a:lnTo>
                    <a:pt x="1081760" y="367623"/>
                  </a:lnTo>
                  <a:lnTo>
                    <a:pt x="1083667" y="367623"/>
                  </a:lnTo>
                  <a:lnTo>
                    <a:pt x="1085574" y="373885"/>
                  </a:lnTo>
                  <a:lnTo>
                    <a:pt x="1093150" y="459456"/>
                  </a:lnTo>
                  <a:lnTo>
                    <a:pt x="1093150" y="461553"/>
                  </a:lnTo>
                  <a:lnTo>
                    <a:pt x="1093150" y="459456"/>
                  </a:lnTo>
                  <a:lnTo>
                    <a:pt x="1095057" y="455291"/>
                  </a:lnTo>
                  <a:lnTo>
                    <a:pt x="1095057" y="457359"/>
                  </a:lnTo>
                  <a:lnTo>
                    <a:pt x="1095057" y="474136"/>
                  </a:lnTo>
                  <a:lnTo>
                    <a:pt x="1098845" y="520067"/>
                  </a:lnTo>
                  <a:lnTo>
                    <a:pt x="1102632" y="543018"/>
                  </a:lnTo>
                  <a:lnTo>
                    <a:pt x="1104513" y="551348"/>
                  </a:lnTo>
                  <a:lnTo>
                    <a:pt x="1108327" y="576454"/>
                  </a:lnTo>
                  <a:lnTo>
                    <a:pt x="1110208" y="597308"/>
                  </a:lnTo>
                  <a:lnTo>
                    <a:pt x="1110208" y="595240"/>
                  </a:lnTo>
                  <a:lnTo>
                    <a:pt x="1112115" y="597308"/>
                  </a:lnTo>
                  <a:lnTo>
                    <a:pt x="1113996" y="605667"/>
                  </a:lnTo>
                  <a:lnTo>
                    <a:pt x="1113996" y="603570"/>
                  </a:lnTo>
                  <a:lnTo>
                    <a:pt x="1115903" y="595240"/>
                  </a:lnTo>
                  <a:lnTo>
                    <a:pt x="1117810" y="586881"/>
                  </a:lnTo>
                  <a:lnTo>
                    <a:pt x="1117810" y="601473"/>
                  </a:lnTo>
                  <a:lnTo>
                    <a:pt x="1119691" y="607735"/>
                  </a:lnTo>
                  <a:lnTo>
                    <a:pt x="1119691" y="605667"/>
                  </a:lnTo>
                  <a:lnTo>
                    <a:pt x="1123479" y="578551"/>
                  </a:lnTo>
                  <a:lnTo>
                    <a:pt x="1129173" y="543018"/>
                  </a:lnTo>
                  <a:lnTo>
                    <a:pt x="1129173" y="536756"/>
                  </a:lnTo>
                  <a:lnTo>
                    <a:pt x="1131081" y="532591"/>
                  </a:lnTo>
                  <a:lnTo>
                    <a:pt x="1132961" y="522164"/>
                  </a:lnTo>
                  <a:lnTo>
                    <a:pt x="1136776" y="469941"/>
                  </a:lnTo>
                  <a:lnTo>
                    <a:pt x="1140563" y="428175"/>
                  </a:lnTo>
                  <a:lnTo>
                    <a:pt x="1140563" y="426078"/>
                  </a:lnTo>
                  <a:lnTo>
                    <a:pt x="1140563" y="428175"/>
                  </a:lnTo>
                  <a:lnTo>
                    <a:pt x="1142444" y="428175"/>
                  </a:lnTo>
                  <a:lnTo>
                    <a:pt x="1142444" y="419816"/>
                  </a:lnTo>
                  <a:lnTo>
                    <a:pt x="1146232" y="361303"/>
                  </a:lnTo>
                  <a:lnTo>
                    <a:pt x="1150046" y="334187"/>
                  </a:lnTo>
                  <a:lnTo>
                    <a:pt x="1151927" y="334187"/>
                  </a:lnTo>
                  <a:lnTo>
                    <a:pt x="1151927" y="330022"/>
                  </a:lnTo>
                  <a:lnTo>
                    <a:pt x="1157622" y="294489"/>
                  </a:lnTo>
                  <a:lnTo>
                    <a:pt x="1159529" y="288227"/>
                  </a:lnTo>
                  <a:lnTo>
                    <a:pt x="1161409" y="288227"/>
                  </a:lnTo>
                  <a:lnTo>
                    <a:pt x="1163317" y="300751"/>
                  </a:lnTo>
                  <a:lnTo>
                    <a:pt x="1165197" y="311178"/>
                  </a:lnTo>
                  <a:lnTo>
                    <a:pt x="1165197" y="309081"/>
                  </a:lnTo>
                  <a:lnTo>
                    <a:pt x="1167104" y="294489"/>
                  </a:lnTo>
                  <a:lnTo>
                    <a:pt x="1167104" y="296557"/>
                  </a:lnTo>
                  <a:lnTo>
                    <a:pt x="1172852" y="340449"/>
                  </a:lnTo>
                  <a:lnTo>
                    <a:pt x="1174760" y="363371"/>
                  </a:lnTo>
                  <a:lnTo>
                    <a:pt x="1176640" y="378050"/>
                  </a:lnTo>
                  <a:lnTo>
                    <a:pt x="1178547" y="390574"/>
                  </a:lnTo>
                  <a:lnTo>
                    <a:pt x="1180454" y="409331"/>
                  </a:lnTo>
                  <a:lnTo>
                    <a:pt x="1186123" y="480368"/>
                  </a:lnTo>
                  <a:lnTo>
                    <a:pt x="1188030" y="484563"/>
                  </a:lnTo>
                  <a:lnTo>
                    <a:pt x="1188030" y="486630"/>
                  </a:lnTo>
                  <a:lnTo>
                    <a:pt x="1189937" y="503319"/>
                  </a:lnTo>
                  <a:lnTo>
                    <a:pt x="1193725" y="534688"/>
                  </a:lnTo>
                  <a:lnTo>
                    <a:pt x="1195606" y="555542"/>
                  </a:lnTo>
                  <a:lnTo>
                    <a:pt x="1197513" y="574386"/>
                  </a:lnTo>
                  <a:lnTo>
                    <a:pt x="1197513" y="576454"/>
                  </a:lnTo>
                  <a:lnTo>
                    <a:pt x="1199420" y="574386"/>
                  </a:lnTo>
                  <a:lnTo>
                    <a:pt x="1199420" y="580619"/>
                  </a:lnTo>
                  <a:lnTo>
                    <a:pt x="1201301" y="593143"/>
                  </a:lnTo>
                  <a:lnTo>
                    <a:pt x="1203208" y="599405"/>
                  </a:lnTo>
                  <a:lnTo>
                    <a:pt x="1205089" y="609832"/>
                  </a:lnTo>
                  <a:lnTo>
                    <a:pt x="1206996" y="618249"/>
                  </a:lnTo>
                  <a:lnTo>
                    <a:pt x="1208903" y="605667"/>
                  </a:lnTo>
                  <a:lnTo>
                    <a:pt x="1210783" y="597308"/>
                  </a:lnTo>
                  <a:lnTo>
                    <a:pt x="1210783" y="595240"/>
                  </a:lnTo>
                  <a:lnTo>
                    <a:pt x="1212691" y="597308"/>
                  </a:lnTo>
                  <a:lnTo>
                    <a:pt x="1212691" y="607735"/>
                  </a:lnTo>
                  <a:lnTo>
                    <a:pt x="1214571" y="607735"/>
                  </a:lnTo>
                  <a:lnTo>
                    <a:pt x="1214571" y="603570"/>
                  </a:lnTo>
                  <a:lnTo>
                    <a:pt x="1216478" y="591046"/>
                  </a:lnTo>
                  <a:lnTo>
                    <a:pt x="1218359" y="588978"/>
                  </a:lnTo>
                  <a:lnTo>
                    <a:pt x="1218359" y="586881"/>
                  </a:lnTo>
                  <a:lnTo>
                    <a:pt x="1220266" y="559707"/>
                  </a:lnTo>
                  <a:lnTo>
                    <a:pt x="1222173" y="549280"/>
                  </a:lnTo>
                  <a:lnTo>
                    <a:pt x="1222173" y="547183"/>
                  </a:lnTo>
                  <a:lnTo>
                    <a:pt x="1225961" y="532591"/>
                  </a:lnTo>
                  <a:lnTo>
                    <a:pt x="1225961" y="530494"/>
                  </a:lnTo>
                  <a:lnTo>
                    <a:pt x="1227842" y="515902"/>
                  </a:lnTo>
                  <a:lnTo>
                    <a:pt x="1233537" y="463709"/>
                  </a:lnTo>
                  <a:lnTo>
                    <a:pt x="1233537" y="459456"/>
                  </a:lnTo>
                  <a:lnTo>
                    <a:pt x="1235444" y="461553"/>
                  </a:lnTo>
                  <a:lnTo>
                    <a:pt x="1235444" y="459456"/>
                  </a:lnTo>
                  <a:lnTo>
                    <a:pt x="1237325" y="455291"/>
                  </a:lnTo>
                  <a:lnTo>
                    <a:pt x="1241139" y="424010"/>
                  </a:lnTo>
                  <a:lnTo>
                    <a:pt x="1241139" y="417748"/>
                  </a:lnTo>
                  <a:lnTo>
                    <a:pt x="1243019" y="396807"/>
                  </a:lnTo>
                  <a:lnTo>
                    <a:pt x="1244927" y="396807"/>
                  </a:lnTo>
                  <a:lnTo>
                    <a:pt x="1246807" y="405166"/>
                  </a:lnTo>
                  <a:lnTo>
                    <a:pt x="1246807" y="403069"/>
                  </a:lnTo>
                  <a:lnTo>
                    <a:pt x="1248714" y="396807"/>
                  </a:lnTo>
                  <a:lnTo>
                    <a:pt x="1250622" y="398904"/>
                  </a:lnTo>
                  <a:lnTo>
                    <a:pt x="1250622" y="396807"/>
                  </a:lnTo>
                  <a:lnTo>
                    <a:pt x="1252502" y="388477"/>
                  </a:lnTo>
                  <a:lnTo>
                    <a:pt x="1254409" y="388477"/>
                  </a:lnTo>
                  <a:lnTo>
                    <a:pt x="1254409" y="390574"/>
                  </a:lnTo>
                  <a:lnTo>
                    <a:pt x="1258250" y="421913"/>
                  </a:lnTo>
                  <a:lnTo>
                    <a:pt x="1260157" y="419816"/>
                  </a:lnTo>
                  <a:lnTo>
                    <a:pt x="1262064" y="421913"/>
                  </a:lnTo>
                  <a:lnTo>
                    <a:pt x="1263945" y="440670"/>
                  </a:lnTo>
                  <a:lnTo>
                    <a:pt x="1265852" y="446932"/>
                  </a:lnTo>
                  <a:lnTo>
                    <a:pt x="1267733" y="461553"/>
                  </a:lnTo>
                  <a:lnTo>
                    <a:pt x="1269640" y="492893"/>
                  </a:lnTo>
                  <a:lnTo>
                    <a:pt x="1269640" y="494990"/>
                  </a:lnTo>
                  <a:lnTo>
                    <a:pt x="1271547" y="501222"/>
                  </a:lnTo>
                  <a:lnTo>
                    <a:pt x="1273428" y="515902"/>
                  </a:lnTo>
                  <a:lnTo>
                    <a:pt x="1273428" y="517999"/>
                  </a:lnTo>
                  <a:lnTo>
                    <a:pt x="1275335" y="526329"/>
                  </a:lnTo>
                  <a:lnTo>
                    <a:pt x="1279123" y="580619"/>
                  </a:lnTo>
                  <a:lnTo>
                    <a:pt x="1281030" y="582716"/>
                  </a:lnTo>
                  <a:lnTo>
                    <a:pt x="1281030" y="584813"/>
                  </a:lnTo>
                  <a:lnTo>
                    <a:pt x="1282911" y="584813"/>
                  </a:lnTo>
                  <a:lnTo>
                    <a:pt x="1282911" y="591046"/>
                  </a:lnTo>
                  <a:lnTo>
                    <a:pt x="1286699" y="609832"/>
                  </a:lnTo>
                  <a:lnTo>
                    <a:pt x="1286699" y="611987"/>
                  </a:lnTo>
                  <a:lnTo>
                    <a:pt x="1288606" y="620317"/>
                  </a:lnTo>
                  <a:lnTo>
                    <a:pt x="1290486" y="639103"/>
                  </a:lnTo>
                  <a:lnTo>
                    <a:pt x="1292393" y="639103"/>
                  </a:lnTo>
                  <a:lnTo>
                    <a:pt x="1294301" y="628676"/>
                  </a:lnTo>
                  <a:lnTo>
                    <a:pt x="1296181" y="632841"/>
                  </a:lnTo>
                  <a:lnTo>
                    <a:pt x="1298088" y="624511"/>
                  </a:lnTo>
                  <a:lnTo>
                    <a:pt x="1298088" y="626579"/>
                  </a:lnTo>
                  <a:lnTo>
                    <a:pt x="1299969" y="634938"/>
                  </a:lnTo>
                  <a:lnTo>
                    <a:pt x="1299969" y="632841"/>
                  </a:lnTo>
                  <a:lnTo>
                    <a:pt x="1303783" y="618249"/>
                  </a:lnTo>
                  <a:lnTo>
                    <a:pt x="1305664" y="597308"/>
                  </a:lnTo>
                  <a:lnTo>
                    <a:pt x="1307571" y="586881"/>
                  </a:lnTo>
                  <a:lnTo>
                    <a:pt x="1311359" y="566027"/>
                  </a:lnTo>
                  <a:lnTo>
                    <a:pt x="1313266" y="557610"/>
                  </a:lnTo>
                  <a:lnTo>
                    <a:pt x="1320842" y="480368"/>
                  </a:lnTo>
                  <a:lnTo>
                    <a:pt x="1320842" y="478301"/>
                  </a:lnTo>
                  <a:lnTo>
                    <a:pt x="1322749" y="472039"/>
                  </a:lnTo>
                  <a:lnTo>
                    <a:pt x="1328417" y="413496"/>
                  </a:lnTo>
                  <a:lnTo>
                    <a:pt x="1328417" y="411428"/>
                  </a:lnTo>
                  <a:lnTo>
                    <a:pt x="1332205" y="388477"/>
                  </a:lnTo>
                  <a:lnTo>
                    <a:pt x="1334112" y="384312"/>
                  </a:lnTo>
                  <a:lnTo>
                    <a:pt x="1334112" y="382215"/>
                  </a:lnTo>
                  <a:lnTo>
                    <a:pt x="1336019" y="365526"/>
                  </a:lnTo>
                  <a:lnTo>
                    <a:pt x="1337900" y="352944"/>
                  </a:lnTo>
                  <a:lnTo>
                    <a:pt x="1339807" y="352944"/>
                  </a:lnTo>
                  <a:lnTo>
                    <a:pt x="1341688" y="361303"/>
                  </a:lnTo>
                  <a:lnTo>
                    <a:pt x="1341688" y="359206"/>
                  </a:lnTo>
                  <a:lnTo>
                    <a:pt x="1343595" y="357109"/>
                  </a:lnTo>
                  <a:lnTo>
                    <a:pt x="1343595" y="359206"/>
                  </a:lnTo>
                  <a:lnTo>
                    <a:pt x="1345502" y="365526"/>
                  </a:lnTo>
                  <a:lnTo>
                    <a:pt x="1345502" y="363371"/>
                  </a:lnTo>
                  <a:lnTo>
                    <a:pt x="1347462" y="350876"/>
                  </a:lnTo>
                  <a:lnTo>
                    <a:pt x="1351250" y="367623"/>
                  </a:lnTo>
                  <a:lnTo>
                    <a:pt x="1353131" y="382215"/>
                  </a:lnTo>
                  <a:lnTo>
                    <a:pt x="1358826" y="405166"/>
                  </a:lnTo>
                  <a:lnTo>
                    <a:pt x="1360733" y="407234"/>
                  </a:lnTo>
                  <a:lnTo>
                    <a:pt x="1360733" y="430243"/>
                  </a:lnTo>
                  <a:lnTo>
                    <a:pt x="1364521" y="455291"/>
                  </a:lnTo>
                  <a:lnTo>
                    <a:pt x="1366428" y="461553"/>
                  </a:lnTo>
                  <a:lnTo>
                    <a:pt x="1368308" y="474136"/>
                  </a:lnTo>
                  <a:lnTo>
                    <a:pt x="1368308" y="472039"/>
                  </a:lnTo>
                  <a:lnTo>
                    <a:pt x="1368308" y="469942"/>
                  </a:lnTo>
                  <a:lnTo>
                    <a:pt x="1370216" y="472039"/>
                  </a:lnTo>
                  <a:lnTo>
                    <a:pt x="1370216" y="482466"/>
                  </a:lnTo>
                  <a:lnTo>
                    <a:pt x="1374003" y="511679"/>
                  </a:lnTo>
                  <a:lnTo>
                    <a:pt x="1375911" y="517999"/>
                  </a:lnTo>
                  <a:lnTo>
                    <a:pt x="1377791" y="526329"/>
                  </a:lnTo>
                  <a:lnTo>
                    <a:pt x="1379698" y="526329"/>
                  </a:lnTo>
                  <a:lnTo>
                    <a:pt x="1379698" y="528426"/>
                  </a:lnTo>
                  <a:lnTo>
                    <a:pt x="1381579" y="528426"/>
                  </a:lnTo>
                  <a:lnTo>
                    <a:pt x="1381579" y="532591"/>
                  </a:lnTo>
                  <a:lnTo>
                    <a:pt x="1385393" y="549280"/>
                  </a:lnTo>
                  <a:lnTo>
                    <a:pt x="1385393" y="547183"/>
                  </a:lnTo>
                  <a:lnTo>
                    <a:pt x="1387274" y="543018"/>
                  </a:lnTo>
                  <a:lnTo>
                    <a:pt x="1389181" y="534688"/>
                  </a:lnTo>
                  <a:lnTo>
                    <a:pt x="1392969" y="520067"/>
                  </a:lnTo>
                  <a:lnTo>
                    <a:pt x="1392969" y="522164"/>
                  </a:lnTo>
                  <a:lnTo>
                    <a:pt x="1392969" y="530494"/>
                  </a:lnTo>
                  <a:lnTo>
                    <a:pt x="1394876" y="530494"/>
                  </a:lnTo>
                  <a:lnTo>
                    <a:pt x="1394876" y="526329"/>
                  </a:lnTo>
                  <a:lnTo>
                    <a:pt x="1404332" y="469942"/>
                  </a:lnTo>
                  <a:lnTo>
                    <a:pt x="1404332" y="467874"/>
                  </a:lnTo>
                  <a:lnTo>
                    <a:pt x="1404332" y="465777"/>
                  </a:lnTo>
                  <a:lnTo>
                    <a:pt x="1406239" y="463709"/>
                  </a:lnTo>
                  <a:lnTo>
                    <a:pt x="1408147" y="457359"/>
                  </a:lnTo>
                  <a:lnTo>
                    <a:pt x="1411934" y="413496"/>
                  </a:lnTo>
                  <a:lnTo>
                    <a:pt x="1411934" y="411428"/>
                  </a:lnTo>
                  <a:lnTo>
                    <a:pt x="1415722" y="396807"/>
                  </a:lnTo>
                  <a:lnTo>
                    <a:pt x="1415722" y="398904"/>
                  </a:lnTo>
                  <a:lnTo>
                    <a:pt x="1415722" y="403069"/>
                  </a:lnTo>
                  <a:lnTo>
                    <a:pt x="1417629" y="401001"/>
                  </a:lnTo>
                  <a:lnTo>
                    <a:pt x="1417629" y="388477"/>
                  </a:lnTo>
                  <a:lnTo>
                    <a:pt x="1421417" y="369691"/>
                  </a:lnTo>
                  <a:lnTo>
                    <a:pt x="1425205" y="355041"/>
                  </a:lnTo>
                  <a:lnTo>
                    <a:pt x="1425205" y="357109"/>
                  </a:lnTo>
                  <a:lnTo>
                    <a:pt x="1427112" y="361303"/>
                  </a:lnTo>
                  <a:lnTo>
                    <a:pt x="1427112" y="363371"/>
                  </a:lnTo>
                  <a:lnTo>
                    <a:pt x="1428993" y="363371"/>
                  </a:lnTo>
                  <a:lnTo>
                    <a:pt x="1428993" y="361303"/>
                  </a:lnTo>
                  <a:lnTo>
                    <a:pt x="1430900" y="350876"/>
                  </a:lnTo>
                  <a:lnTo>
                    <a:pt x="1432781" y="352944"/>
                  </a:lnTo>
                  <a:lnTo>
                    <a:pt x="1434688" y="363371"/>
                  </a:lnTo>
                  <a:lnTo>
                    <a:pt x="1440436" y="392642"/>
                  </a:lnTo>
                  <a:lnTo>
                    <a:pt x="1440436" y="390574"/>
                  </a:lnTo>
                  <a:lnTo>
                    <a:pt x="1442343" y="386380"/>
                  </a:lnTo>
                  <a:lnTo>
                    <a:pt x="1448038" y="438602"/>
                  </a:lnTo>
                  <a:lnTo>
                    <a:pt x="1449918" y="463709"/>
                  </a:lnTo>
                  <a:lnTo>
                    <a:pt x="1453706" y="476204"/>
                  </a:lnTo>
                  <a:lnTo>
                    <a:pt x="1461308" y="545115"/>
                  </a:lnTo>
                  <a:lnTo>
                    <a:pt x="1463189" y="547183"/>
                  </a:lnTo>
                  <a:lnTo>
                    <a:pt x="1463189" y="545115"/>
                  </a:lnTo>
                  <a:lnTo>
                    <a:pt x="1465096" y="547183"/>
                  </a:lnTo>
                  <a:lnTo>
                    <a:pt x="1468884" y="584813"/>
                  </a:lnTo>
                  <a:lnTo>
                    <a:pt x="1472672" y="599405"/>
                  </a:lnTo>
                  <a:lnTo>
                    <a:pt x="1472672" y="597308"/>
                  </a:lnTo>
                  <a:lnTo>
                    <a:pt x="1474579" y="588978"/>
                  </a:lnTo>
                  <a:lnTo>
                    <a:pt x="1474579" y="591046"/>
                  </a:lnTo>
                  <a:lnTo>
                    <a:pt x="1476460" y="591046"/>
                  </a:lnTo>
                  <a:lnTo>
                    <a:pt x="1478367" y="597308"/>
                  </a:lnTo>
                  <a:lnTo>
                    <a:pt x="1478367" y="605667"/>
                  </a:lnTo>
                  <a:lnTo>
                    <a:pt x="1480274" y="603570"/>
                  </a:lnTo>
                  <a:lnTo>
                    <a:pt x="1482155" y="601473"/>
                  </a:lnTo>
                  <a:lnTo>
                    <a:pt x="1484062" y="593143"/>
                  </a:lnTo>
                  <a:lnTo>
                    <a:pt x="1485942" y="574386"/>
                  </a:lnTo>
                  <a:lnTo>
                    <a:pt x="1487850" y="574386"/>
                  </a:lnTo>
                  <a:lnTo>
                    <a:pt x="1489757" y="578551"/>
                  </a:lnTo>
                  <a:lnTo>
                    <a:pt x="1497332" y="520067"/>
                  </a:lnTo>
                  <a:lnTo>
                    <a:pt x="1501120" y="515902"/>
                  </a:lnTo>
                  <a:lnTo>
                    <a:pt x="1503027" y="505417"/>
                  </a:lnTo>
                  <a:lnTo>
                    <a:pt x="1506815" y="476204"/>
                  </a:lnTo>
                  <a:lnTo>
                    <a:pt x="1506815" y="467874"/>
                  </a:lnTo>
                  <a:lnTo>
                    <a:pt x="1506815" y="465777"/>
                  </a:lnTo>
                  <a:lnTo>
                    <a:pt x="1508722" y="461553"/>
                  </a:lnTo>
                  <a:lnTo>
                    <a:pt x="1510603" y="463709"/>
                  </a:lnTo>
                  <a:lnTo>
                    <a:pt x="1512510" y="461553"/>
                  </a:lnTo>
                  <a:lnTo>
                    <a:pt x="1514391" y="444864"/>
                  </a:lnTo>
                  <a:lnTo>
                    <a:pt x="1514391" y="442767"/>
                  </a:lnTo>
                  <a:lnTo>
                    <a:pt x="1518178" y="434437"/>
                  </a:lnTo>
                  <a:lnTo>
                    <a:pt x="1518178" y="428175"/>
                  </a:lnTo>
                  <a:lnTo>
                    <a:pt x="1520086" y="428175"/>
                  </a:lnTo>
                  <a:lnTo>
                    <a:pt x="1521993" y="444864"/>
                  </a:lnTo>
                  <a:lnTo>
                    <a:pt x="1523873" y="442767"/>
                  </a:lnTo>
                  <a:lnTo>
                    <a:pt x="1525781" y="436505"/>
                  </a:lnTo>
                  <a:lnTo>
                    <a:pt x="1527741" y="438602"/>
                  </a:lnTo>
                  <a:lnTo>
                    <a:pt x="1529648" y="451126"/>
                  </a:lnTo>
                  <a:lnTo>
                    <a:pt x="1535316" y="474136"/>
                  </a:lnTo>
                  <a:lnTo>
                    <a:pt x="1535316" y="472039"/>
                  </a:lnTo>
                  <a:lnTo>
                    <a:pt x="1537223" y="472039"/>
                  </a:lnTo>
                  <a:lnTo>
                    <a:pt x="1537223" y="480369"/>
                  </a:lnTo>
                  <a:lnTo>
                    <a:pt x="1539104" y="486631"/>
                  </a:lnTo>
                  <a:lnTo>
                    <a:pt x="1541011" y="490795"/>
                  </a:lnTo>
                  <a:lnTo>
                    <a:pt x="1541011" y="499155"/>
                  </a:lnTo>
                  <a:lnTo>
                    <a:pt x="1544799" y="528426"/>
                  </a:lnTo>
                  <a:lnTo>
                    <a:pt x="1544799" y="526329"/>
                  </a:lnTo>
                  <a:lnTo>
                    <a:pt x="1546706" y="524261"/>
                  </a:lnTo>
                  <a:lnTo>
                    <a:pt x="1546706" y="526329"/>
                  </a:lnTo>
                  <a:lnTo>
                    <a:pt x="1550494" y="543018"/>
                  </a:lnTo>
                  <a:lnTo>
                    <a:pt x="1554282" y="568124"/>
                  </a:lnTo>
                  <a:lnTo>
                    <a:pt x="1556189" y="566027"/>
                  </a:lnTo>
                  <a:lnTo>
                    <a:pt x="1556189" y="568124"/>
                  </a:lnTo>
                  <a:lnTo>
                    <a:pt x="1558070" y="563959"/>
                  </a:lnTo>
                  <a:lnTo>
                    <a:pt x="1559977" y="563959"/>
                  </a:lnTo>
                  <a:lnTo>
                    <a:pt x="1561884" y="570192"/>
                  </a:lnTo>
                  <a:lnTo>
                    <a:pt x="1565672" y="580619"/>
                  </a:lnTo>
                  <a:lnTo>
                    <a:pt x="1565672" y="578551"/>
                  </a:lnTo>
                  <a:lnTo>
                    <a:pt x="1567552" y="566027"/>
                  </a:lnTo>
                  <a:lnTo>
                    <a:pt x="1569459" y="555542"/>
                  </a:lnTo>
                  <a:lnTo>
                    <a:pt x="1571367" y="553445"/>
                  </a:lnTo>
                  <a:lnTo>
                    <a:pt x="1573247" y="551348"/>
                  </a:lnTo>
                  <a:lnTo>
                    <a:pt x="1575154" y="549280"/>
                  </a:lnTo>
                  <a:lnTo>
                    <a:pt x="1577035" y="540921"/>
                  </a:lnTo>
                  <a:lnTo>
                    <a:pt x="1577035" y="534688"/>
                  </a:lnTo>
                  <a:lnTo>
                    <a:pt x="1580849" y="507484"/>
                  </a:lnTo>
                  <a:lnTo>
                    <a:pt x="1582730" y="497058"/>
                  </a:lnTo>
                  <a:lnTo>
                    <a:pt x="1588425" y="469942"/>
                  </a:lnTo>
                  <a:lnTo>
                    <a:pt x="1592213" y="430243"/>
                  </a:lnTo>
                  <a:lnTo>
                    <a:pt x="1594120" y="430243"/>
                  </a:lnTo>
                  <a:lnTo>
                    <a:pt x="1599788" y="394739"/>
                  </a:lnTo>
                  <a:lnTo>
                    <a:pt x="1601696" y="375953"/>
                  </a:lnTo>
                  <a:lnTo>
                    <a:pt x="1603603" y="375953"/>
                  </a:lnTo>
                  <a:lnTo>
                    <a:pt x="1605483" y="375953"/>
                  </a:lnTo>
                  <a:lnTo>
                    <a:pt x="1607390" y="375953"/>
                  </a:lnTo>
                  <a:lnTo>
                    <a:pt x="1611178" y="363371"/>
                  </a:lnTo>
                  <a:lnTo>
                    <a:pt x="1613085" y="355041"/>
                  </a:lnTo>
                  <a:lnTo>
                    <a:pt x="1613085" y="357109"/>
                  </a:lnTo>
                  <a:lnTo>
                    <a:pt x="1614966" y="367623"/>
                  </a:lnTo>
                  <a:lnTo>
                    <a:pt x="1616926" y="375953"/>
                  </a:lnTo>
                  <a:lnTo>
                    <a:pt x="1616926" y="373885"/>
                  </a:lnTo>
                  <a:lnTo>
                    <a:pt x="1618833" y="375953"/>
                  </a:lnTo>
                  <a:lnTo>
                    <a:pt x="1620714" y="380118"/>
                  </a:lnTo>
                  <a:lnTo>
                    <a:pt x="1620714" y="378050"/>
                  </a:lnTo>
                  <a:lnTo>
                    <a:pt x="1622621" y="380118"/>
                  </a:lnTo>
                  <a:lnTo>
                    <a:pt x="1624528" y="388477"/>
                  </a:lnTo>
                  <a:lnTo>
                    <a:pt x="1630197" y="419816"/>
                  </a:lnTo>
                  <a:lnTo>
                    <a:pt x="1632104" y="430243"/>
                  </a:lnTo>
                  <a:lnTo>
                    <a:pt x="1634011" y="430243"/>
                  </a:lnTo>
                  <a:lnTo>
                    <a:pt x="1634011" y="434437"/>
                  </a:lnTo>
                  <a:lnTo>
                    <a:pt x="1635892" y="451126"/>
                  </a:lnTo>
                  <a:lnTo>
                    <a:pt x="1639680" y="474136"/>
                  </a:lnTo>
                  <a:lnTo>
                    <a:pt x="1639680" y="472039"/>
                  </a:lnTo>
                  <a:lnTo>
                    <a:pt x="1641587" y="472039"/>
                  </a:lnTo>
                  <a:lnTo>
                    <a:pt x="1643494" y="482466"/>
                  </a:lnTo>
                  <a:lnTo>
                    <a:pt x="1645375" y="488728"/>
                  </a:lnTo>
                  <a:lnTo>
                    <a:pt x="1649162" y="511679"/>
                  </a:lnTo>
                  <a:lnTo>
                    <a:pt x="1652950" y="509582"/>
                  </a:lnTo>
                  <a:lnTo>
                    <a:pt x="1652950" y="507484"/>
                  </a:lnTo>
                  <a:lnTo>
                    <a:pt x="1656764" y="509582"/>
                  </a:lnTo>
                  <a:lnTo>
                    <a:pt x="1658645" y="515902"/>
                  </a:lnTo>
                  <a:lnTo>
                    <a:pt x="1660552" y="522164"/>
                  </a:lnTo>
                  <a:lnTo>
                    <a:pt x="1660552" y="520067"/>
                  </a:lnTo>
                  <a:lnTo>
                    <a:pt x="1662433" y="513834"/>
                  </a:lnTo>
                  <a:lnTo>
                    <a:pt x="1664340" y="501222"/>
                  </a:lnTo>
                  <a:lnTo>
                    <a:pt x="1664340" y="503320"/>
                  </a:lnTo>
                  <a:lnTo>
                    <a:pt x="1666247" y="501222"/>
                  </a:lnTo>
                  <a:lnTo>
                    <a:pt x="1668128" y="492893"/>
                  </a:lnTo>
                  <a:lnTo>
                    <a:pt x="1668128" y="494990"/>
                  </a:lnTo>
                  <a:lnTo>
                    <a:pt x="1668128" y="497058"/>
                  </a:lnTo>
                  <a:lnTo>
                    <a:pt x="1670035" y="494990"/>
                  </a:lnTo>
                  <a:lnTo>
                    <a:pt x="1671916" y="490796"/>
                  </a:lnTo>
                  <a:lnTo>
                    <a:pt x="1675730" y="461553"/>
                  </a:lnTo>
                  <a:lnTo>
                    <a:pt x="1677611" y="457359"/>
                  </a:lnTo>
                  <a:lnTo>
                    <a:pt x="1679518" y="457359"/>
                  </a:lnTo>
                  <a:lnTo>
                    <a:pt x="1681398" y="457359"/>
                  </a:lnTo>
                  <a:lnTo>
                    <a:pt x="1681398" y="455291"/>
                  </a:lnTo>
                  <a:lnTo>
                    <a:pt x="1683306" y="440670"/>
                  </a:lnTo>
                  <a:lnTo>
                    <a:pt x="1687093" y="424010"/>
                  </a:lnTo>
                  <a:lnTo>
                    <a:pt x="1687093" y="426078"/>
                  </a:lnTo>
                  <a:lnTo>
                    <a:pt x="1687093" y="428175"/>
                  </a:lnTo>
                  <a:lnTo>
                    <a:pt x="1689000" y="426078"/>
                  </a:lnTo>
                  <a:lnTo>
                    <a:pt x="1690881" y="421913"/>
                  </a:lnTo>
                  <a:lnTo>
                    <a:pt x="1690881" y="426078"/>
                  </a:lnTo>
                  <a:lnTo>
                    <a:pt x="1692788" y="426078"/>
                  </a:lnTo>
                  <a:lnTo>
                    <a:pt x="1692788" y="421913"/>
                  </a:lnTo>
                  <a:lnTo>
                    <a:pt x="1696576" y="409331"/>
                  </a:lnTo>
                  <a:lnTo>
                    <a:pt x="1696576" y="411428"/>
                  </a:lnTo>
                  <a:lnTo>
                    <a:pt x="1698483" y="413496"/>
                  </a:lnTo>
                  <a:lnTo>
                    <a:pt x="1700364" y="421913"/>
                  </a:lnTo>
                  <a:lnTo>
                    <a:pt x="1702271" y="428175"/>
                  </a:lnTo>
                  <a:lnTo>
                    <a:pt x="1704152" y="430243"/>
                  </a:lnTo>
                  <a:lnTo>
                    <a:pt x="1704152" y="428175"/>
                  </a:lnTo>
                  <a:lnTo>
                    <a:pt x="1706138" y="424010"/>
                  </a:lnTo>
                  <a:lnTo>
                    <a:pt x="1708019" y="426078"/>
                  </a:lnTo>
                  <a:lnTo>
                    <a:pt x="1708019" y="434437"/>
                  </a:lnTo>
                  <a:lnTo>
                    <a:pt x="1711807" y="455291"/>
                  </a:lnTo>
                  <a:lnTo>
                    <a:pt x="1713714" y="463709"/>
                  </a:lnTo>
                  <a:lnTo>
                    <a:pt x="1715621" y="472039"/>
                  </a:lnTo>
                  <a:lnTo>
                    <a:pt x="1715621" y="474136"/>
                  </a:lnTo>
                  <a:lnTo>
                    <a:pt x="1715621" y="472039"/>
                  </a:lnTo>
                  <a:lnTo>
                    <a:pt x="1717502" y="474136"/>
                  </a:lnTo>
                  <a:lnTo>
                    <a:pt x="1719409" y="486631"/>
                  </a:lnTo>
                  <a:lnTo>
                    <a:pt x="1723197" y="511679"/>
                  </a:lnTo>
                  <a:lnTo>
                    <a:pt x="1725077" y="528426"/>
                  </a:lnTo>
                  <a:lnTo>
                    <a:pt x="1726985" y="530494"/>
                  </a:lnTo>
                  <a:lnTo>
                    <a:pt x="1728892" y="532591"/>
                  </a:lnTo>
                  <a:lnTo>
                    <a:pt x="1730772" y="551348"/>
                  </a:lnTo>
                  <a:lnTo>
                    <a:pt x="1734560" y="570192"/>
                  </a:lnTo>
                  <a:lnTo>
                    <a:pt x="1736467" y="576454"/>
                  </a:lnTo>
                  <a:lnTo>
                    <a:pt x="1738374" y="574386"/>
                  </a:lnTo>
                  <a:lnTo>
                    <a:pt x="1738374" y="570192"/>
                  </a:lnTo>
                  <a:lnTo>
                    <a:pt x="1740255" y="572289"/>
                  </a:lnTo>
                  <a:lnTo>
                    <a:pt x="1742162" y="580619"/>
                  </a:lnTo>
                  <a:lnTo>
                    <a:pt x="1744043" y="591046"/>
                  </a:lnTo>
                  <a:lnTo>
                    <a:pt x="1745950" y="591046"/>
                  </a:lnTo>
                  <a:lnTo>
                    <a:pt x="1745950" y="593143"/>
                  </a:lnTo>
                  <a:lnTo>
                    <a:pt x="1747857" y="591046"/>
                  </a:lnTo>
                  <a:lnTo>
                    <a:pt x="1749738" y="576454"/>
                  </a:lnTo>
                  <a:lnTo>
                    <a:pt x="1751645" y="578551"/>
                  </a:lnTo>
                  <a:lnTo>
                    <a:pt x="1753526" y="582716"/>
                  </a:lnTo>
                  <a:lnTo>
                    <a:pt x="1757340" y="561775"/>
                  </a:lnTo>
                  <a:lnTo>
                    <a:pt x="1761128" y="540921"/>
                  </a:lnTo>
                  <a:lnTo>
                    <a:pt x="1763008" y="543018"/>
                  </a:lnTo>
                  <a:lnTo>
                    <a:pt x="1764916" y="543018"/>
                  </a:lnTo>
                  <a:lnTo>
                    <a:pt x="1766823" y="536756"/>
                  </a:lnTo>
                  <a:lnTo>
                    <a:pt x="1772491" y="494990"/>
                  </a:lnTo>
                  <a:lnTo>
                    <a:pt x="1776279" y="492893"/>
                  </a:lnTo>
                  <a:lnTo>
                    <a:pt x="1776279" y="488728"/>
                  </a:lnTo>
                  <a:lnTo>
                    <a:pt x="1781974" y="459456"/>
                  </a:lnTo>
                  <a:lnTo>
                    <a:pt x="1781974" y="457359"/>
                  </a:lnTo>
                  <a:lnTo>
                    <a:pt x="1783881" y="453194"/>
                  </a:lnTo>
                  <a:lnTo>
                    <a:pt x="1785762" y="455291"/>
                  </a:lnTo>
                  <a:lnTo>
                    <a:pt x="1785762" y="459456"/>
                  </a:lnTo>
                  <a:lnTo>
                    <a:pt x="1787669" y="459456"/>
                  </a:lnTo>
                  <a:lnTo>
                    <a:pt x="1791457" y="442767"/>
                  </a:lnTo>
                  <a:lnTo>
                    <a:pt x="1791457" y="440670"/>
                  </a:lnTo>
                  <a:lnTo>
                    <a:pt x="1793364" y="440670"/>
                  </a:lnTo>
                  <a:lnTo>
                    <a:pt x="1795324" y="442767"/>
                  </a:lnTo>
                  <a:lnTo>
                    <a:pt x="1797205" y="455291"/>
                  </a:lnTo>
                  <a:lnTo>
                    <a:pt x="1799112" y="453194"/>
                  </a:lnTo>
                  <a:lnTo>
                    <a:pt x="1801019" y="446932"/>
                  </a:lnTo>
                  <a:lnTo>
                    <a:pt x="1801019" y="449029"/>
                  </a:lnTo>
                  <a:lnTo>
                    <a:pt x="1802900" y="455291"/>
                  </a:lnTo>
                  <a:lnTo>
                    <a:pt x="1804807" y="455291"/>
                  </a:lnTo>
                  <a:lnTo>
                    <a:pt x="1806687" y="469942"/>
                  </a:lnTo>
                  <a:lnTo>
                    <a:pt x="1808594" y="480369"/>
                  </a:lnTo>
                  <a:lnTo>
                    <a:pt x="1810502" y="480369"/>
                  </a:lnTo>
                  <a:lnTo>
                    <a:pt x="1810502" y="474136"/>
                  </a:lnTo>
                  <a:lnTo>
                    <a:pt x="1812382" y="476204"/>
                  </a:lnTo>
                  <a:lnTo>
                    <a:pt x="1814289" y="478301"/>
                  </a:lnTo>
                  <a:lnTo>
                    <a:pt x="1819984" y="509582"/>
                  </a:lnTo>
                  <a:lnTo>
                    <a:pt x="1819984" y="507485"/>
                  </a:lnTo>
                  <a:lnTo>
                    <a:pt x="1821865" y="503320"/>
                  </a:lnTo>
                  <a:lnTo>
                    <a:pt x="1821865" y="501223"/>
                  </a:lnTo>
                  <a:lnTo>
                    <a:pt x="1823772" y="501223"/>
                  </a:lnTo>
                  <a:lnTo>
                    <a:pt x="1823772" y="503320"/>
                  </a:lnTo>
                  <a:lnTo>
                    <a:pt x="1825653" y="513834"/>
                  </a:lnTo>
                  <a:lnTo>
                    <a:pt x="1827560" y="511679"/>
                  </a:lnTo>
                  <a:lnTo>
                    <a:pt x="1829467" y="522164"/>
                  </a:lnTo>
                  <a:lnTo>
                    <a:pt x="1831348" y="520067"/>
                  </a:lnTo>
                  <a:lnTo>
                    <a:pt x="1831348" y="515902"/>
                  </a:lnTo>
                  <a:lnTo>
                    <a:pt x="1835136" y="505417"/>
                  </a:lnTo>
                  <a:lnTo>
                    <a:pt x="1835136" y="507485"/>
                  </a:lnTo>
                  <a:lnTo>
                    <a:pt x="1837043" y="511679"/>
                  </a:lnTo>
                  <a:lnTo>
                    <a:pt x="1838923" y="511679"/>
                  </a:lnTo>
                  <a:lnTo>
                    <a:pt x="1840831" y="509582"/>
                  </a:lnTo>
                  <a:lnTo>
                    <a:pt x="1842738" y="501223"/>
                  </a:lnTo>
                  <a:lnTo>
                    <a:pt x="1844618" y="484563"/>
                  </a:lnTo>
                  <a:lnTo>
                    <a:pt x="1846526" y="482466"/>
                  </a:lnTo>
                  <a:lnTo>
                    <a:pt x="1848406" y="476204"/>
                  </a:lnTo>
                  <a:lnTo>
                    <a:pt x="1852220" y="469942"/>
                  </a:lnTo>
                  <a:lnTo>
                    <a:pt x="1852220" y="465777"/>
                  </a:lnTo>
                  <a:lnTo>
                    <a:pt x="1856008" y="438602"/>
                  </a:lnTo>
                  <a:lnTo>
                    <a:pt x="1856008" y="436505"/>
                  </a:lnTo>
                  <a:lnTo>
                    <a:pt x="1857889" y="436505"/>
                  </a:lnTo>
                  <a:lnTo>
                    <a:pt x="1857889" y="438602"/>
                  </a:lnTo>
                  <a:lnTo>
                    <a:pt x="1859796" y="436505"/>
                  </a:lnTo>
                  <a:lnTo>
                    <a:pt x="1863584" y="413496"/>
                  </a:lnTo>
                  <a:lnTo>
                    <a:pt x="1867372" y="394739"/>
                  </a:lnTo>
                  <a:lnTo>
                    <a:pt x="1867372" y="396807"/>
                  </a:lnTo>
                  <a:lnTo>
                    <a:pt x="1869279" y="398904"/>
                  </a:lnTo>
                  <a:lnTo>
                    <a:pt x="1869279" y="396807"/>
                  </a:lnTo>
                  <a:lnTo>
                    <a:pt x="1871186" y="392642"/>
                  </a:lnTo>
                  <a:lnTo>
                    <a:pt x="1873067" y="388477"/>
                  </a:lnTo>
                  <a:lnTo>
                    <a:pt x="1874974" y="386380"/>
                  </a:lnTo>
                  <a:lnTo>
                    <a:pt x="1876854" y="375953"/>
                  </a:lnTo>
                  <a:lnTo>
                    <a:pt x="1878762" y="375953"/>
                  </a:lnTo>
                  <a:lnTo>
                    <a:pt x="1880669" y="382215"/>
                  </a:lnTo>
                  <a:lnTo>
                    <a:pt x="1880669" y="390574"/>
                  </a:lnTo>
                  <a:lnTo>
                    <a:pt x="1882549" y="388477"/>
                  </a:lnTo>
                  <a:lnTo>
                    <a:pt x="1884510" y="386380"/>
                  </a:lnTo>
                  <a:lnTo>
                    <a:pt x="1886417" y="384312"/>
                  </a:lnTo>
                  <a:lnTo>
                    <a:pt x="1888297" y="388477"/>
                  </a:lnTo>
                  <a:lnTo>
                    <a:pt x="1890204" y="401001"/>
                  </a:lnTo>
                  <a:lnTo>
                    <a:pt x="1892112" y="409331"/>
                  </a:lnTo>
                  <a:lnTo>
                    <a:pt x="1895899" y="417748"/>
                  </a:lnTo>
                  <a:lnTo>
                    <a:pt x="1897780" y="419816"/>
                  </a:lnTo>
                  <a:lnTo>
                    <a:pt x="1899687" y="424010"/>
                  </a:lnTo>
                  <a:lnTo>
                    <a:pt x="1903475" y="457359"/>
                  </a:lnTo>
                  <a:lnTo>
                    <a:pt x="1907263" y="459456"/>
                  </a:lnTo>
                  <a:lnTo>
                    <a:pt x="1909170" y="465777"/>
                  </a:lnTo>
                  <a:lnTo>
                    <a:pt x="1911051" y="482466"/>
                  </a:lnTo>
                  <a:lnTo>
                    <a:pt x="1914865" y="499155"/>
                  </a:lnTo>
                  <a:lnTo>
                    <a:pt x="1914865" y="497058"/>
                  </a:lnTo>
                  <a:lnTo>
                    <a:pt x="1916746" y="497058"/>
                  </a:lnTo>
                  <a:lnTo>
                    <a:pt x="1918653" y="501223"/>
                  </a:lnTo>
                  <a:lnTo>
                    <a:pt x="1922441" y="511679"/>
                  </a:lnTo>
                  <a:lnTo>
                    <a:pt x="1924348" y="524261"/>
                  </a:lnTo>
                  <a:lnTo>
                    <a:pt x="1924348" y="522164"/>
                  </a:lnTo>
                  <a:lnTo>
                    <a:pt x="1928136" y="511679"/>
                  </a:lnTo>
                  <a:lnTo>
                    <a:pt x="1930016" y="513834"/>
                  </a:lnTo>
                  <a:lnTo>
                    <a:pt x="1931923" y="515902"/>
                  </a:lnTo>
                  <a:lnTo>
                    <a:pt x="1933830" y="522164"/>
                  </a:lnTo>
                  <a:lnTo>
                    <a:pt x="1935711" y="520067"/>
                  </a:lnTo>
                  <a:lnTo>
                    <a:pt x="1939499" y="503320"/>
                  </a:lnTo>
                  <a:lnTo>
                    <a:pt x="1939499" y="505417"/>
                  </a:lnTo>
                  <a:lnTo>
                    <a:pt x="1941406" y="503320"/>
                  </a:lnTo>
                  <a:lnTo>
                    <a:pt x="1941406" y="501223"/>
                  </a:lnTo>
                  <a:lnTo>
                    <a:pt x="1943313" y="501223"/>
                  </a:lnTo>
                  <a:lnTo>
                    <a:pt x="1945194" y="503320"/>
                  </a:lnTo>
                  <a:lnTo>
                    <a:pt x="1947101" y="503320"/>
                  </a:lnTo>
                  <a:lnTo>
                    <a:pt x="1947101" y="492893"/>
                  </a:lnTo>
                  <a:lnTo>
                    <a:pt x="1948982" y="480369"/>
                  </a:lnTo>
                  <a:lnTo>
                    <a:pt x="1950889" y="478301"/>
                  </a:lnTo>
                  <a:lnTo>
                    <a:pt x="1952796" y="478301"/>
                  </a:lnTo>
                  <a:lnTo>
                    <a:pt x="1952796" y="480369"/>
                  </a:lnTo>
                  <a:lnTo>
                    <a:pt x="1956584" y="478301"/>
                  </a:lnTo>
                  <a:lnTo>
                    <a:pt x="1958464" y="467874"/>
                  </a:lnTo>
                  <a:lnTo>
                    <a:pt x="1960372" y="459456"/>
                  </a:lnTo>
                  <a:lnTo>
                    <a:pt x="1962252" y="461553"/>
                  </a:lnTo>
                  <a:lnTo>
                    <a:pt x="1962252" y="465777"/>
                  </a:lnTo>
                  <a:lnTo>
                    <a:pt x="1964159" y="465777"/>
                  </a:lnTo>
                  <a:lnTo>
                    <a:pt x="1967947" y="472039"/>
                  </a:lnTo>
                  <a:lnTo>
                    <a:pt x="1969854" y="467874"/>
                  </a:lnTo>
                  <a:lnTo>
                    <a:pt x="1971735" y="459456"/>
                  </a:lnTo>
                  <a:lnTo>
                    <a:pt x="1971735" y="461553"/>
                  </a:lnTo>
                  <a:lnTo>
                    <a:pt x="1971735" y="465777"/>
                  </a:lnTo>
                  <a:lnTo>
                    <a:pt x="1975602" y="480369"/>
                  </a:lnTo>
                  <a:lnTo>
                    <a:pt x="1977509" y="484563"/>
                  </a:lnTo>
                  <a:lnTo>
                    <a:pt x="1979390" y="484563"/>
                  </a:lnTo>
                  <a:lnTo>
                    <a:pt x="1981297" y="482466"/>
                  </a:lnTo>
                  <a:lnTo>
                    <a:pt x="1983178" y="486631"/>
                  </a:lnTo>
                  <a:lnTo>
                    <a:pt x="1985085" y="497058"/>
                  </a:lnTo>
                  <a:lnTo>
                    <a:pt x="1986992" y="509582"/>
                  </a:lnTo>
                  <a:lnTo>
                    <a:pt x="1990780" y="520067"/>
                  </a:lnTo>
                  <a:lnTo>
                    <a:pt x="1992661" y="517999"/>
                  </a:lnTo>
                  <a:lnTo>
                    <a:pt x="1994568" y="522164"/>
                  </a:lnTo>
                  <a:lnTo>
                    <a:pt x="1998356" y="547183"/>
                  </a:lnTo>
                  <a:lnTo>
                    <a:pt x="2000263" y="549280"/>
                  </a:lnTo>
                  <a:lnTo>
                    <a:pt x="2004051" y="549280"/>
                  </a:lnTo>
                  <a:lnTo>
                    <a:pt x="2007838" y="563959"/>
                  </a:lnTo>
                  <a:lnTo>
                    <a:pt x="2007838" y="570192"/>
                  </a:lnTo>
                  <a:lnTo>
                    <a:pt x="2009746" y="568124"/>
                  </a:lnTo>
                  <a:lnTo>
                    <a:pt x="2009746" y="566027"/>
                  </a:lnTo>
                  <a:lnTo>
                    <a:pt x="2011626" y="566027"/>
                  </a:lnTo>
                  <a:lnTo>
                    <a:pt x="2013533" y="561775"/>
                  </a:lnTo>
                  <a:lnTo>
                    <a:pt x="2015440" y="557610"/>
                  </a:lnTo>
                  <a:lnTo>
                    <a:pt x="2017321" y="563959"/>
                  </a:lnTo>
                  <a:lnTo>
                    <a:pt x="2019228" y="568124"/>
                  </a:lnTo>
                  <a:lnTo>
                    <a:pt x="2026804" y="538853"/>
                  </a:lnTo>
                  <a:lnTo>
                    <a:pt x="2028711" y="540921"/>
                  </a:lnTo>
                  <a:lnTo>
                    <a:pt x="2028711" y="538853"/>
                  </a:lnTo>
                  <a:lnTo>
                    <a:pt x="2032499" y="526329"/>
                  </a:lnTo>
                  <a:lnTo>
                    <a:pt x="2034379" y="507485"/>
                  </a:lnTo>
                  <a:lnTo>
                    <a:pt x="2038194" y="497058"/>
                  </a:lnTo>
                  <a:lnTo>
                    <a:pt x="2038194" y="499155"/>
                  </a:lnTo>
                  <a:lnTo>
                    <a:pt x="2040074" y="499155"/>
                  </a:lnTo>
                  <a:lnTo>
                    <a:pt x="2040074" y="497058"/>
                  </a:lnTo>
                  <a:lnTo>
                    <a:pt x="2041982" y="486631"/>
                  </a:lnTo>
                  <a:lnTo>
                    <a:pt x="2045769" y="465777"/>
                  </a:lnTo>
                  <a:lnTo>
                    <a:pt x="2047677" y="459456"/>
                  </a:lnTo>
                  <a:lnTo>
                    <a:pt x="2049557" y="459456"/>
                  </a:lnTo>
                  <a:lnTo>
                    <a:pt x="2051464" y="459456"/>
                  </a:lnTo>
                  <a:lnTo>
                    <a:pt x="2051464" y="457359"/>
                  </a:lnTo>
                  <a:lnTo>
                    <a:pt x="2057159" y="434437"/>
                  </a:lnTo>
                  <a:lnTo>
                    <a:pt x="2059040" y="434437"/>
                  </a:lnTo>
                  <a:lnTo>
                    <a:pt x="2059040" y="432340"/>
                  </a:lnTo>
                  <a:lnTo>
                    <a:pt x="2059040" y="434437"/>
                  </a:lnTo>
                  <a:lnTo>
                    <a:pt x="2060947" y="440670"/>
                  </a:lnTo>
                  <a:lnTo>
                    <a:pt x="2062907" y="438602"/>
                  </a:lnTo>
                  <a:lnTo>
                    <a:pt x="2064788" y="432340"/>
                  </a:lnTo>
                  <a:lnTo>
                    <a:pt x="2064788" y="424011"/>
                  </a:lnTo>
                  <a:lnTo>
                    <a:pt x="2066695" y="426078"/>
                  </a:lnTo>
                  <a:lnTo>
                    <a:pt x="2068602" y="430243"/>
                  </a:lnTo>
                  <a:lnTo>
                    <a:pt x="2072390" y="442767"/>
                  </a:lnTo>
                  <a:lnTo>
                    <a:pt x="2074271" y="440670"/>
                  </a:lnTo>
                  <a:lnTo>
                    <a:pt x="2076178" y="436505"/>
                  </a:lnTo>
                  <a:lnTo>
                    <a:pt x="2079966" y="449029"/>
                  </a:lnTo>
                  <a:lnTo>
                    <a:pt x="2083753" y="461553"/>
                  </a:lnTo>
                  <a:lnTo>
                    <a:pt x="2085661" y="459456"/>
                  </a:lnTo>
                  <a:lnTo>
                    <a:pt x="2087568" y="455291"/>
                  </a:lnTo>
                  <a:lnTo>
                    <a:pt x="2091355" y="469942"/>
                  </a:lnTo>
                  <a:lnTo>
                    <a:pt x="2093236" y="478301"/>
                  </a:lnTo>
                  <a:lnTo>
                    <a:pt x="2095143" y="476204"/>
                  </a:lnTo>
                  <a:lnTo>
                    <a:pt x="2097024" y="472039"/>
                  </a:lnTo>
                  <a:lnTo>
                    <a:pt x="2098931" y="467874"/>
                  </a:lnTo>
                  <a:lnTo>
                    <a:pt x="2098931" y="469942"/>
                  </a:lnTo>
                  <a:lnTo>
                    <a:pt x="2100838" y="476204"/>
                  </a:lnTo>
                  <a:lnTo>
                    <a:pt x="2102719" y="482466"/>
                  </a:lnTo>
                  <a:lnTo>
                    <a:pt x="2104626" y="480369"/>
                  </a:lnTo>
                  <a:lnTo>
                    <a:pt x="2106507" y="472039"/>
                  </a:lnTo>
                  <a:lnTo>
                    <a:pt x="2108414" y="465777"/>
                  </a:lnTo>
                  <a:lnTo>
                    <a:pt x="2110321" y="465777"/>
                  </a:lnTo>
                  <a:lnTo>
                    <a:pt x="2114109" y="472039"/>
                  </a:lnTo>
                  <a:lnTo>
                    <a:pt x="2115989" y="465777"/>
                  </a:lnTo>
                  <a:lnTo>
                    <a:pt x="2117897" y="461553"/>
                  </a:lnTo>
                  <a:lnTo>
                    <a:pt x="2119804" y="446932"/>
                  </a:lnTo>
                  <a:lnTo>
                    <a:pt x="2121684" y="444864"/>
                  </a:lnTo>
                  <a:lnTo>
                    <a:pt x="2121684" y="446932"/>
                  </a:lnTo>
                  <a:lnTo>
                    <a:pt x="2123592" y="449029"/>
                  </a:lnTo>
                  <a:lnTo>
                    <a:pt x="2123592" y="446932"/>
                  </a:lnTo>
                  <a:lnTo>
                    <a:pt x="2125472" y="444864"/>
                  </a:lnTo>
                  <a:lnTo>
                    <a:pt x="2127379" y="440670"/>
                  </a:lnTo>
                  <a:lnTo>
                    <a:pt x="2131167" y="419816"/>
                  </a:lnTo>
                  <a:lnTo>
                    <a:pt x="2133074" y="426078"/>
                  </a:lnTo>
                  <a:lnTo>
                    <a:pt x="2134955" y="424011"/>
                  </a:lnTo>
                  <a:lnTo>
                    <a:pt x="2136862" y="419816"/>
                  </a:lnTo>
                  <a:lnTo>
                    <a:pt x="2138769" y="413496"/>
                  </a:lnTo>
                  <a:lnTo>
                    <a:pt x="2138769" y="409331"/>
                  </a:lnTo>
                  <a:lnTo>
                    <a:pt x="2140650" y="405166"/>
                  </a:lnTo>
                  <a:lnTo>
                    <a:pt x="2142557" y="405166"/>
                  </a:lnTo>
                  <a:lnTo>
                    <a:pt x="2144438" y="411428"/>
                  </a:lnTo>
                  <a:lnTo>
                    <a:pt x="2146345" y="415651"/>
                  </a:lnTo>
                  <a:lnTo>
                    <a:pt x="2148226" y="411428"/>
                  </a:lnTo>
                  <a:lnTo>
                    <a:pt x="2150133" y="411428"/>
                  </a:lnTo>
                  <a:lnTo>
                    <a:pt x="2152093" y="407234"/>
                  </a:lnTo>
                  <a:lnTo>
                    <a:pt x="2155881" y="424011"/>
                  </a:lnTo>
                  <a:lnTo>
                    <a:pt x="2155881" y="430243"/>
                  </a:lnTo>
                  <a:lnTo>
                    <a:pt x="2159668" y="428175"/>
                  </a:lnTo>
                  <a:lnTo>
                    <a:pt x="2161576" y="434438"/>
                  </a:lnTo>
                  <a:lnTo>
                    <a:pt x="2165363" y="453194"/>
                  </a:lnTo>
                  <a:lnTo>
                    <a:pt x="2167271" y="463709"/>
                  </a:lnTo>
                  <a:lnTo>
                    <a:pt x="2169151" y="463709"/>
                  </a:lnTo>
                  <a:lnTo>
                    <a:pt x="2172965" y="474136"/>
                  </a:lnTo>
                  <a:lnTo>
                    <a:pt x="2178634" y="503320"/>
                  </a:lnTo>
                  <a:lnTo>
                    <a:pt x="2180541" y="501223"/>
                  </a:lnTo>
                  <a:lnTo>
                    <a:pt x="2182448" y="503320"/>
                  </a:lnTo>
                  <a:lnTo>
                    <a:pt x="2184329" y="511679"/>
                  </a:lnTo>
                  <a:lnTo>
                    <a:pt x="2188117" y="532591"/>
                  </a:lnTo>
                  <a:lnTo>
                    <a:pt x="2190024" y="530494"/>
                  </a:lnTo>
                  <a:lnTo>
                    <a:pt x="2191931" y="526329"/>
                  </a:lnTo>
                  <a:lnTo>
                    <a:pt x="2193812" y="528426"/>
                  </a:lnTo>
                  <a:lnTo>
                    <a:pt x="2195719" y="532591"/>
                  </a:lnTo>
                  <a:lnTo>
                    <a:pt x="2197599" y="538853"/>
                  </a:lnTo>
                  <a:lnTo>
                    <a:pt x="2199507" y="543018"/>
                  </a:lnTo>
                  <a:lnTo>
                    <a:pt x="2203294" y="528426"/>
                  </a:lnTo>
                  <a:lnTo>
                    <a:pt x="2208989" y="532591"/>
                  </a:lnTo>
                  <a:lnTo>
                    <a:pt x="2210870" y="532591"/>
                  </a:lnTo>
                  <a:lnTo>
                    <a:pt x="2210870" y="530494"/>
                  </a:lnTo>
                  <a:lnTo>
                    <a:pt x="2214684" y="513834"/>
                  </a:lnTo>
                  <a:lnTo>
                    <a:pt x="2216565" y="513834"/>
                  </a:lnTo>
                  <a:lnTo>
                    <a:pt x="2216565" y="515902"/>
                  </a:lnTo>
                  <a:lnTo>
                    <a:pt x="2218472" y="515902"/>
                  </a:lnTo>
                  <a:lnTo>
                    <a:pt x="2220353" y="515902"/>
                  </a:lnTo>
                  <a:lnTo>
                    <a:pt x="2220353" y="513834"/>
                  </a:lnTo>
                  <a:lnTo>
                    <a:pt x="2222260" y="509582"/>
                  </a:lnTo>
                  <a:lnTo>
                    <a:pt x="2224167" y="497058"/>
                  </a:lnTo>
                  <a:lnTo>
                    <a:pt x="2226048" y="494990"/>
                  </a:lnTo>
                  <a:lnTo>
                    <a:pt x="2226048" y="497058"/>
                  </a:lnTo>
                  <a:lnTo>
                    <a:pt x="2227955" y="499155"/>
                  </a:lnTo>
                  <a:lnTo>
                    <a:pt x="2229836" y="499155"/>
                  </a:lnTo>
                  <a:lnTo>
                    <a:pt x="2231743" y="497058"/>
                  </a:lnTo>
                  <a:lnTo>
                    <a:pt x="2233650" y="492893"/>
                  </a:lnTo>
                  <a:lnTo>
                    <a:pt x="2235531" y="486631"/>
                  </a:lnTo>
                  <a:lnTo>
                    <a:pt x="2235531" y="484563"/>
                  </a:lnTo>
                  <a:lnTo>
                    <a:pt x="2237438" y="484563"/>
                  </a:lnTo>
                  <a:lnTo>
                    <a:pt x="2239318" y="494990"/>
                  </a:lnTo>
                  <a:lnTo>
                    <a:pt x="2241278" y="494990"/>
                  </a:lnTo>
                  <a:lnTo>
                    <a:pt x="2243186" y="494990"/>
                  </a:lnTo>
                  <a:lnTo>
                    <a:pt x="2245093" y="490796"/>
                  </a:lnTo>
                  <a:lnTo>
                    <a:pt x="2245093" y="486631"/>
                  </a:lnTo>
                  <a:lnTo>
                    <a:pt x="2246973" y="488728"/>
                  </a:lnTo>
                  <a:lnTo>
                    <a:pt x="2252668" y="505417"/>
                  </a:lnTo>
                  <a:lnTo>
                    <a:pt x="2254575" y="505417"/>
                  </a:lnTo>
                  <a:lnTo>
                    <a:pt x="2256456" y="505417"/>
                  </a:lnTo>
                  <a:lnTo>
                    <a:pt x="2258363" y="507485"/>
                  </a:lnTo>
                  <a:lnTo>
                    <a:pt x="2260244" y="517999"/>
                  </a:lnTo>
                  <a:lnTo>
                    <a:pt x="2262151" y="522164"/>
                  </a:lnTo>
                  <a:lnTo>
                    <a:pt x="2264058" y="524261"/>
                  </a:lnTo>
                  <a:lnTo>
                    <a:pt x="2264058" y="522164"/>
                  </a:lnTo>
                  <a:lnTo>
                    <a:pt x="2265939" y="522164"/>
                  </a:lnTo>
                  <a:lnTo>
                    <a:pt x="2267846" y="520067"/>
                  </a:lnTo>
                  <a:lnTo>
                    <a:pt x="2267846" y="522164"/>
                  </a:lnTo>
                  <a:lnTo>
                    <a:pt x="2273541" y="536756"/>
                  </a:lnTo>
                  <a:lnTo>
                    <a:pt x="2273541" y="534688"/>
                  </a:lnTo>
                  <a:lnTo>
                    <a:pt x="2279209" y="528426"/>
                  </a:lnTo>
                  <a:lnTo>
                    <a:pt x="2281117" y="530494"/>
                  </a:lnTo>
                  <a:lnTo>
                    <a:pt x="2282997" y="536756"/>
                  </a:lnTo>
                  <a:lnTo>
                    <a:pt x="2284904" y="530494"/>
                  </a:lnTo>
                  <a:lnTo>
                    <a:pt x="2286812" y="520067"/>
                  </a:lnTo>
                  <a:lnTo>
                    <a:pt x="2288692" y="515902"/>
                  </a:lnTo>
                  <a:lnTo>
                    <a:pt x="2290599" y="513834"/>
                  </a:lnTo>
                  <a:lnTo>
                    <a:pt x="2292480" y="515902"/>
                  </a:lnTo>
                  <a:lnTo>
                    <a:pt x="2292480" y="517999"/>
                  </a:lnTo>
                  <a:lnTo>
                    <a:pt x="2294387" y="517999"/>
                  </a:lnTo>
                  <a:lnTo>
                    <a:pt x="2296294" y="499155"/>
                  </a:lnTo>
                  <a:lnTo>
                    <a:pt x="2300082" y="484563"/>
                  </a:lnTo>
                  <a:lnTo>
                    <a:pt x="2301963" y="484563"/>
                  </a:lnTo>
                  <a:lnTo>
                    <a:pt x="2303870" y="482466"/>
                  </a:lnTo>
                  <a:lnTo>
                    <a:pt x="2305777" y="476204"/>
                  </a:lnTo>
                  <a:lnTo>
                    <a:pt x="2309565" y="453194"/>
                  </a:lnTo>
                  <a:lnTo>
                    <a:pt x="2311446" y="449029"/>
                  </a:lnTo>
                  <a:lnTo>
                    <a:pt x="2315260" y="446932"/>
                  </a:lnTo>
                  <a:lnTo>
                    <a:pt x="2320928" y="424011"/>
                  </a:lnTo>
                  <a:lnTo>
                    <a:pt x="2324716" y="424011"/>
                  </a:lnTo>
                  <a:lnTo>
                    <a:pt x="2324716" y="426078"/>
                  </a:lnTo>
                  <a:lnTo>
                    <a:pt x="2326623" y="426078"/>
                  </a:lnTo>
                  <a:lnTo>
                    <a:pt x="2330491" y="409331"/>
                  </a:lnTo>
                  <a:lnTo>
                    <a:pt x="2334278" y="417749"/>
                  </a:lnTo>
                  <a:lnTo>
                    <a:pt x="2336185" y="421914"/>
                  </a:lnTo>
                  <a:lnTo>
                    <a:pt x="2338066" y="419816"/>
                  </a:lnTo>
                  <a:lnTo>
                    <a:pt x="2339973" y="413496"/>
                  </a:lnTo>
                  <a:lnTo>
                    <a:pt x="2341854" y="413496"/>
                  </a:lnTo>
                  <a:lnTo>
                    <a:pt x="2345642" y="430243"/>
                  </a:lnTo>
                  <a:lnTo>
                    <a:pt x="2347549" y="434438"/>
                  </a:lnTo>
                  <a:lnTo>
                    <a:pt x="2347549" y="436505"/>
                  </a:lnTo>
                  <a:lnTo>
                    <a:pt x="2349456" y="434438"/>
                  </a:lnTo>
                  <a:lnTo>
                    <a:pt x="2351337" y="430243"/>
                  </a:lnTo>
                  <a:lnTo>
                    <a:pt x="2351337" y="432340"/>
                  </a:lnTo>
                  <a:lnTo>
                    <a:pt x="2353244" y="436505"/>
                  </a:lnTo>
                  <a:lnTo>
                    <a:pt x="2357032" y="451127"/>
                  </a:lnTo>
                  <a:lnTo>
                    <a:pt x="2358939" y="453194"/>
                  </a:lnTo>
                  <a:lnTo>
                    <a:pt x="2360819" y="451127"/>
                  </a:lnTo>
                  <a:lnTo>
                    <a:pt x="2362727" y="449029"/>
                  </a:lnTo>
                  <a:lnTo>
                    <a:pt x="2368422" y="467874"/>
                  </a:lnTo>
                  <a:lnTo>
                    <a:pt x="2370302" y="465777"/>
                  </a:lnTo>
                  <a:lnTo>
                    <a:pt x="2374090" y="457359"/>
                  </a:lnTo>
                  <a:lnTo>
                    <a:pt x="2374090" y="459456"/>
                  </a:lnTo>
                  <a:lnTo>
                    <a:pt x="2377904" y="472039"/>
                  </a:lnTo>
                  <a:lnTo>
                    <a:pt x="2377904" y="469942"/>
                  </a:lnTo>
                  <a:lnTo>
                    <a:pt x="2379785" y="465777"/>
                  </a:lnTo>
                  <a:lnTo>
                    <a:pt x="2383573" y="459456"/>
                  </a:lnTo>
                  <a:lnTo>
                    <a:pt x="2383573" y="457359"/>
                  </a:lnTo>
                  <a:lnTo>
                    <a:pt x="2385480" y="459456"/>
                  </a:lnTo>
                  <a:lnTo>
                    <a:pt x="2387387" y="465777"/>
                  </a:lnTo>
                  <a:lnTo>
                    <a:pt x="2389268" y="463709"/>
                  </a:lnTo>
                  <a:lnTo>
                    <a:pt x="2391175" y="459456"/>
                  </a:lnTo>
                  <a:lnTo>
                    <a:pt x="2391175" y="455291"/>
                  </a:lnTo>
                  <a:lnTo>
                    <a:pt x="2394963" y="446932"/>
                  </a:lnTo>
                  <a:lnTo>
                    <a:pt x="2396843" y="446932"/>
                  </a:lnTo>
                  <a:lnTo>
                    <a:pt x="2398750" y="455291"/>
                  </a:lnTo>
                  <a:lnTo>
                    <a:pt x="2400658" y="453194"/>
                  </a:lnTo>
                  <a:lnTo>
                    <a:pt x="2400658" y="451127"/>
                  </a:lnTo>
                  <a:lnTo>
                    <a:pt x="2404445" y="442767"/>
                  </a:lnTo>
                  <a:lnTo>
                    <a:pt x="2406326" y="438602"/>
                  </a:lnTo>
                  <a:lnTo>
                    <a:pt x="2406326" y="442767"/>
                  </a:lnTo>
                  <a:lnTo>
                    <a:pt x="2410140" y="451127"/>
                  </a:lnTo>
                  <a:lnTo>
                    <a:pt x="2412021" y="446932"/>
                  </a:lnTo>
                  <a:lnTo>
                    <a:pt x="2413928" y="444865"/>
                  </a:lnTo>
                  <a:lnTo>
                    <a:pt x="2415809" y="444865"/>
                  </a:lnTo>
                  <a:lnTo>
                    <a:pt x="2419623" y="453194"/>
                  </a:lnTo>
                  <a:lnTo>
                    <a:pt x="2419623" y="457359"/>
                  </a:lnTo>
                </a:path>
              </a:pathLst>
            </a:custGeom>
            <a:ln w="6173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8" name="object 68" descr=""/>
          <p:cNvSpPr txBox="1"/>
          <p:nvPr/>
        </p:nvSpPr>
        <p:spPr>
          <a:xfrm>
            <a:off x="4723992" y="5667618"/>
            <a:ext cx="934719" cy="10795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dirty="0" sz="250" spc="-10">
                <a:latin typeface="Arial MT"/>
                <a:cs typeface="Arial MT"/>
              </a:rPr>
              <a:t>Corriente</a:t>
            </a:r>
            <a:r>
              <a:rPr dirty="0" sz="250" spc="5">
                <a:latin typeface="Arial MT"/>
                <a:cs typeface="Arial MT"/>
              </a:rPr>
              <a:t> </a:t>
            </a:r>
            <a:r>
              <a:rPr dirty="0" sz="250">
                <a:latin typeface="Arial MT"/>
                <a:cs typeface="Arial MT"/>
              </a:rPr>
              <a:t>en</a:t>
            </a:r>
            <a:r>
              <a:rPr dirty="0" sz="250" spc="5">
                <a:latin typeface="Arial MT"/>
                <a:cs typeface="Arial MT"/>
              </a:rPr>
              <a:t> </a:t>
            </a:r>
            <a:r>
              <a:rPr dirty="0" sz="250" spc="-10">
                <a:latin typeface="Arial MT"/>
                <a:cs typeface="Arial MT"/>
              </a:rPr>
              <a:t>Tr.</a:t>
            </a:r>
            <a:r>
              <a:rPr dirty="0" sz="250" spc="15">
                <a:latin typeface="Arial MT"/>
                <a:cs typeface="Arial MT"/>
              </a:rPr>
              <a:t> </a:t>
            </a:r>
            <a:r>
              <a:rPr dirty="0" sz="250" spc="-10">
                <a:latin typeface="Arial MT"/>
                <a:cs typeface="Arial MT"/>
              </a:rPr>
              <a:t>CUM230</a:t>
            </a:r>
            <a:r>
              <a:rPr dirty="0" sz="250" spc="5">
                <a:latin typeface="Arial MT"/>
                <a:cs typeface="Arial MT"/>
              </a:rPr>
              <a:t> </a:t>
            </a:r>
            <a:r>
              <a:rPr dirty="0" sz="250" spc="-10">
                <a:latin typeface="Arial MT"/>
                <a:cs typeface="Arial MT"/>
              </a:rPr>
              <a:t>Lado</a:t>
            </a:r>
            <a:r>
              <a:rPr dirty="0" sz="250" spc="10">
                <a:latin typeface="Arial MT"/>
                <a:cs typeface="Arial MT"/>
              </a:rPr>
              <a:t> </a:t>
            </a:r>
            <a:r>
              <a:rPr dirty="0" sz="250">
                <a:latin typeface="Arial MT"/>
                <a:cs typeface="Arial MT"/>
              </a:rPr>
              <a:t>115</a:t>
            </a:r>
            <a:r>
              <a:rPr dirty="0" sz="250" spc="5">
                <a:latin typeface="Arial MT"/>
                <a:cs typeface="Arial MT"/>
              </a:rPr>
              <a:t> </a:t>
            </a:r>
            <a:r>
              <a:rPr dirty="0" sz="250">
                <a:latin typeface="Arial MT"/>
                <a:cs typeface="Arial MT"/>
              </a:rPr>
              <a:t>kV.</a:t>
            </a:r>
            <a:r>
              <a:rPr dirty="0" sz="250" spc="15">
                <a:latin typeface="Arial MT"/>
                <a:cs typeface="Arial MT"/>
              </a:rPr>
              <a:t> </a:t>
            </a:r>
            <a:r>
              <a:rPr dirty="0" sz="250" spc="-10">
                <a:latin typeface="Arial MT"/>
                <a:cs typeface="Arial MT"/>
              </a:rPr>
              <a:t>Energizando</a:t>
            </a:r>
            <a:r>
              <a:rPr dirty="0" sz="250" spc="5">
                <a:latin typeface="Arial MT"/>
                <a:cs typeface="Arial MT"/>
              </a:rPr>
              <a:t> </a:t>
            </a:r>
            <a:r>
              <a:rPr dirty="0" sz="250">
                <a:latin typeface="Arial MT"/>
                <a:cs typeface="Arial MT"/>
              </a:rPr>
              <a:t>1</a:t>
            </a:r>
            <a:r>
              <a:rPr dirty="0" sz="250" spc="10">
                <a:latin typeface="Arial MT"/>
                <a:cs typeface="Arial MT"/>
              </a:rPr>
              <a:t> </a:t>
            </a:r>
            <a:r>
              <a:rPr dirty="0" sz="250">
                <a:latin typeface="Arial MT"/>
                <a:cs typeface="Arial MT"/>
              </a:rPr>
              <a:t>y</a:t>
            </a:r>
            <a:r>
              <a:rPr dirty="0" sz="250" spc="20">
                <a:latin typeface="Arial MT"/>
                <a:cs typeface="Arial MT"/>
              </a:rPr>
              <a:t> </a:t>
            </a:r>
            <a:r>
              <a:rPr dirty="0" sz="250">
                <a:latin typeface="Arial MT"/>
                <a:cs typeface="Arial MT"/>
              </a:rPr>
              <a:t>2</a:t>
            </a:r>
            <a:r>
              <a:rPr dirty="0" sz="250" spc="5">
                <a:latin typeface="Arial MT"/>
                <a:cs typeface="Arial MT"/>
              </a:rPr>
              <a:t> </a:t>
            </a:r>
            <a:r>
              <a:rPr dirty="0" sz="250" spc="-10">
                <a:latin typeface="Arial MT"/>
                <a:cs typeface="Arial MT"/>
              </a:rPr>
              <a:t>ternas.</a:t>
            </a:r>
            <a:endParaRPr sz="250">
              <a:latin typeface="Arial MT"/>
              <a:cs typeface="Arial MT"/>
            </a:endParaRPr>
          </a:p>
          <a:p>
            <a:pPr algn="ctr" marL="9525">
              <a:lnSpc>
                <a:spcPct val="100000"/>
              </a:lnSpc>
              <a:spcBef>
                <a:spcPts val="10"/>
              </a:spcBef>
            </a:pPr>
            <a:r>
              <a:rPr dirty="0" sz="250" spc="-10">
                <a:latin typeface="Arial MT"/>
                <a:cs typeface="Arial MT"/>
              </a:rPr>
              <a:t>Fase</a:t>
            </a:r>
            <a:r>
              <a:rPr dirty="0" sz="250" spc="15">
                <a:latin typeface="Arial MT"/>
                <a:cs typeface="Arial MT"/>
              </a:rPr>
              <a:t> </a:t>
            </a:r>
            <a:r>
              <a:rPr dirty="0" sz="250" spc="-50">
                <a:latin typeface="Arial MT"/>
                <a:cs typeface="Arial MT"/>
              </a:rPr>
              <a:t>A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69" name="object 6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96240">
              <a:lnSpc>
                <a:spcPts val="1150"/>
              </a:lnSpc>
            </a:pPr>
            <a:r>
              <a:rPr dirty="0" spc="-25"/>
              <a:t>118</a:t>
            </a: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R.C.D.A.</a:t>
            </a:r>
          </a:p>
        </p:txBody>
      </p:sp>
      <p:sp>
        <p:nvSpPr>
          <p:cNvPr id="70" name="object 7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/>
              <a:t>E.T.S.I.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10"/>
              <a:t> </a:t>
            </a:r>
            <a:r>
              <a:rPr dirty="0"/>
              <a:t>UNIVERSIDAD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10"/>
              <a:t>SEVILLA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074419" y="643127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068120" y="427735"/>
            <a:ext cx="5425440" cy="2537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  <a:tabLst>
                <a:tab pos="3194050" algn="l"/>
              </a:tabLst>
            </a:pPr>
            <a:r>
              <a:rPr dirty="0" sz="1100">
                <a:latin typeface="Calibri"/>
                <a:cs typeface="Calibri"/>
              </a:rPr>
              <a:t>CAPITULO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VI</a:t>
            </a:r>
            <a:r>
              <a:rPr dirty="0" sz="1100">
                <a:latin typeface="Calibri"/>
                <a:cs typeface="Calibri"/>
              </a:rPr>
              <a:t>	TRANSITORIOS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ELECTROMAGNÉTICOS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0"/>
              </a:spcBef>
            </a:pPr>
            <a:endParaRPr sz="1100">
              <a:latin typeface="Calibri"/>
              <a:cs typeface="Calibri"/>
            </a:endParaRPr>
          </a:p>
          <a:p>
            <a:pPr algn="just" marL="12700" marR="7620">
              <a:lnSpc>
                <a:spcPct val="143800"/>
              </a:lnSpc>
            </a:pP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enfocará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tramo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todas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técnicas 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procedimientos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analizados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son </a:t>
            </a:r>
            <a:r>
              <a:rPr dirty="0" sz="1200">
                <a:latin typeface="Times New Roman"/>
                <a:cs typeface="Times New Roman"/>
              </a:rPr>
              <a:t>aplicables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manera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idéntica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tramo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corto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(CUM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PCA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230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kV)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pero </a:t>
            </a: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características de 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misma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 sobretensiones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serán </a:t>
            </a:r>
            <a:r>
              <a:rPr dirty="0" sz="1200" spc="-10">
                <a:latin typeface="Times New Roman"/>
                <a:cs typeface="Times New Roman"/>
              </a:rPr>
              <a:t>menores.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300"/>
              </a:lnSpc>
              <a:spcBef>
                <a:spcPts val="1010"/>
              </a:spcBef>
            </a:pP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visualizar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mejor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manera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comportamiento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sobretensiones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LT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se </a:t>
            </a:r>
            <a:r>
              <a:rPr dirty="0" sz="1200">
                <a:latin typeface="Times New Roman"/>
                <a:cs typeface="Times New Roman"/>
              </a:rPr>
              <a:t>realizaron análisis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determinístico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análisis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 estadístico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 </a:t>
            </a:r>
            <a:r>
              <a:rPr dirty="0" sz="1200" spc="-10">
                <a:latin typeface="Times New Roman"/>
                <a:cs typeface="Times New Roman"/>
              </a:rPr>
              <a:t>energizaciones.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6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469265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6.8.1</a:t>
            </a:r>
            <a:r>
              <a:rPr dirty="0" sz="1200" b="1">
                <a:latin typeface="Times New Roman"/>
                <a:cs typeface="Times New Roman"/>
              </a:rPr>
              <a:t>	Análisis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determinístico</a:t>
            </a:r>
            <a:endParaRPr sz="1200">
              <a:latin typeface="Times New Roman"/>
              <a:cs typeface="Times New Roman"/>
            </a:endParaRPr>
          </a:p>
          <a:p>
            <a:pPr algn="ctr" marL="635">
              <a:lnSpc>
                <a:spcPct val="100000"/>
              </a:lnSpc>
              <a:spcBef>
                <a:spcPts val="815"/>
              </a:spcBef>
            </a:pPr>
            <a:r>
              <a:rPr dirty="0" sz="1200" b="1" i="1">
                <a:latin typeface="Times New Roman"/>
                <a:cs typeface="Times New Roman"/>
              </a:rPr>
              <a:t>Figura</a:t>
            </a:r>
            <a:r>
              <a:rPr dirty="0" sz="1200" spc="-1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6.10</a:t>
            </a:r>
            <a:r>
              <a:rPr dirty="0" sz="1200" spc="-15" b="1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Modelado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red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análisis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en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ATP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20" i="1">
                <a:latin typeface="Times New Roman"/>
                <a:cs typeface="Times New Roman"/>
              </a:rPr>
              <a:t>EMTP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74419" y="9822179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1068120" y="6402704"/>
            <a:ext cx="5423535" cy="31730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7620">
              <a:lnSpc>
                <a:spcPct val="143700"/>
              </a:lnSpc>
              <a:spcBef>
                <a:spcPts val="105"/>
              </a:spcBef>
            </a:pP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realizó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primer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análisis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determinístico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cualquiera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simulación,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a </a:t>
            </a:r>
            <a:r>
              <a:rPr dirty="0" sz="1200">
                <a:latin typeface="Times New Roman"/>
                <a:cs typeface="Times New Roman"/>
              </a:rPr>
              <a:t>continuación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presenta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energización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t=20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ms,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mismo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utilizó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un </a:t>
            </a:r>
            <a:r>
              <a:rPr dirty="0" sz="1200">
                <a:latin typeface="Times New Roman"/>
                <a:cs typeface="Times New Roman"/>
              </a:rPr>
              <a:t>interruptor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convencional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controlado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tiempo.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700"/>
              </a:lnSpc>
              <a:spcBef>
                <a:spcPts val="1005"/>
              </a:spcBef>
            </a:pP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Figura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6.11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presentan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sobretensiones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energización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primera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terna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de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PCA-SAN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230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escenario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determinístico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particular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analizado,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misma </a:t>
            </a:r>
            <a:r>
              <a:rPr dirty="0" sz="1200">
                <a:latin typeface="Times New Roman"/>
                <a:cs typeface="Times New Roman"/>
              </a:rPr>
              <a:t>figura se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muestra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resumen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 los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valores máximos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sobretensiones.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700"/>
              </a:lnSpc>
              <a:spcBef>
                <a:spcPts val="1005"/>
              </a:spcBef>
            </a:pP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evidente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sobretensiones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análisis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inicial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son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considerables,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obtener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el </a:t>
            </a:r>
            <a:r>
              <a:rPr dirty="0" sz="1200">
                <a:latin typeface="Times New Roman"/>
                <a:cs typeface="Times New Roman"/>
              </a:rPr>
              <a:t>comportamiento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sobretensiones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varias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maniobras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cierre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deben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efectuar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cantidad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apreciable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simulaciones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tales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maniobras,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diferentes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tiempos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de </a:t>
            </a:r>
            <a:r>
              <a:rPr dirty="0" sz="1200">
                <a:latin typeface="Times New Roman"/>
                <a:cs typeface="Times New Roman"/>
              </a:rPr>
              <a:t>actuación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interruptores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respecto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 ciclo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onda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tensión,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procede</a:t>
            </a:r>
            <a:r>
              <a:rPr dirty="0" sz="1200" spc="-25">
                <a:latin typeface="Times New Roman"/>
                <a:cs typeface="Times New Roman"/>
              </a:rPr>
              <a:t> al </a:t>
            </a:r>
            <a:r>
              <a:rPr dirty="0" sz="1200">
                <a:latin typeface="Times New Roman"/>
                <a:cs typeface="Times New Roman"/>
              </a:rPr>
              <a:t>análisis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estadístico 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energización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LT.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1249680" y="3098291"/>
            <a:ext cx="5055235" cy="2984500"/>
            <a:chOff x="1249680" y="3098291"/>
            <a:chExt cx="5055235" cy="2984500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1233" y="3120746"/>
              <a:ext cx="5004712" cy="292817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252728" y="3101339"/>
              <a:ext cx="5049520" cy="2978150"/>
            </a:xfrm>
            <a:custGeom>
              <a:avLst/>
              <a:gdLst/>
              <a:ahLst/>
              <a:cxnLst/>
              <a:rect l="l" t="t" r="r" b="b"/>
              <a:pathLst>
                <a:path w="5049520" h="2978150">
                  <a:moveTo>
                    <a:pt x="0" y="2977896"/>
                  </a:moveTo>
                  <a:lnTo>
                    <a:pt x="5049012" y="2977896"/>
                  </a:lnTo>
                  <a:lnTo>
                    <a:pt x="5049012" y="0"/>
                  </a:lnTo>
                  <a:lnTo>
                    <a:pt x="0" y="0"/>
                  </a:lnTo>
                  <a:lnTo>
                    <a:pt x="0" y="2977896"/>
                  </a:lnTo>
                  <a:close/>
                </a:path>
              </a:pathLst>
            </a:custGeom>
            <a:ln w="6096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122419" y="4198746"/>
              <a:ext cx="427355" cy="442595"/>
            </a:xfrm>
            <a:custGeom>
              <a:avLst/>
              <a:gdLst/>
              <a:ahLst/>
              <a:cxnLst/>
              <a:rect l="l" t="t" r="r" b="b"/>
              <a:pathLst>
                <a:path w="427354" h="442595">
                  <a:moveTo>
                    <a:pt x="25400" y="361314"/>
                  </a:moveTo>
                  <a:lnTo>
                    <a:pt x="0" y="442595"/>
                  </a:lnTo>
                  <a:lnTo>
                    <a:pt x="80263" y="414147"/>
                  </a:lnTo>
                  <a:lnTo>
                    <a:pt x="66943" y="401320"/>
                  </a:lnTo>
                  <a:lnTo>
                    <a:pt x="48640" y="401320"/>
                  </a:lnTo>
                  <a:lnTo>
                    <a:pt x="39496" y="392429"/>
                  </a:lnTo>
                  <a:lnTo>
                    <a:pt x="48264" y="383332"/>
                  </a:lnTo>
                  <a:lnTo>
                    <a:pt x="25400" y="361314"/>
                  </a:lnTo>
                  <a:close/>
                </a:path>
                <a:path w="427354" h="442595">
                  <a:moveTo>
                    <a:pt x="48264" y="383332"/>
                  </a:moveTo>
                  <a:lnTo>
                    <a:pt x="39496" y="392429"/>
                  </a:lnTo>
                  <a:lnTo>
                    <a:pt x="48640" y="401320"/>
                  </a:lnTo>
                  <a:lnTo>
                    <a:pt x="57450" y="392178"/>
                  </a:lnTo>
                  <a:lnTo>
                    <a:pt x="48264" y="383332"/>
                  </a:lnTo>
                  <a:close/>
                </a:path>
                <a:path w="427354" h="442595">
                  <a:moveTo>
                    <a:pt x="57450" y="392178"/>
                  </a:moveTo>
                  <a:lnTo>
                    <a:pt x="48640" y="401320"/>
                  </a:lnTo>
                  <a:lnTo>
                    <a:pt x="66943" y="401320"/>
                  </a:lnTo>
                  <a:lnTo>
                    <a:pt x="57450" y="392178"/>
                  </a:lnTo>
                  <a:close/>
                </a:path>
                <a:path w="427354" h="442595">
                  <a:moveTo>
                    <a:pt x="417702" y="0"/>
                  </a:moveTo>
                  <a:lnTo>
                    <a:pt x="48264" y="383332"/>
                  </a:lnTo>
                  <a:lnTo>
                    <a:pt x="57450" y="392178"/>
                  </a:lnTo>
                  <a:lnTo>
                    <a:pt x="426846" y="8889"/>
                  </a:lnTo>
                  <a:lnTo>
                    <a:pt x="417702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96240">
              <a:lnSpc>
                <a:spcPts val="1150"/>
              </a:lnSpc>
            </a:pPr>
            <a:r>
              <a:rPr dirty="0" spc="-25"/>
              <a:t>119</a:t>
            </a: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R.C.D.A.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/>
              <a:t>E.T.S.I.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10"/>
              <a:t> </a:t>
            </a:r>
            <a:r>
              <a:rPr dirty="0"/>
              <a:t>UNIVERSIDAD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10"/>
              <a:t>SEVILLA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68120" y="427735"/>
            <a:ext cx="74549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CAPITULO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VI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249871" y="427735"/>
            <a:ext cx="21882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TRANSITORIOS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ELECTROMAGNÉTICOS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74419" y="643127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074419" y="9822179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1286002" y="874267"/>
            <a:ext cx="49885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Times New Roman"/>
                <a:cs typeface="Times New Roman"/>
              </a:rPr>
              <a:t>Figura</a:t>
            </a:r>
            <a:r>
              <a:rPr dirty="0" sz="1200" spc="-1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6.11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Fases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A,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y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en</a:t>
            </a:r>
            <a:r>
              <a:rPr dirty="0" sz="1200" spc="-10" i="1">
                <a:latin typeface="Times New Roman"/>
                <a:cs typeface="Times New Roman"/>
              </a:rPr>
              <a:t> SAN-</a:t>
            </a:r>
            <a:r>
              <a:rPr dirty="0" sz="1200" i="1">
                <a:latin typeface="Times New Roman"/>
                <a:cs typeface="Times New Roman"/>
              </a:rPr>
              <a:t>230(T1)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para la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energización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LT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en</a:t>
            </a:r>
            <a:r>
              <a:rPr dirty="0" sz="1200" spc="-10" i="1">
                <a:latin typeface="Times New Roman"/>
                <a:cs typeface="Times New Roman"/>
              </a:rPr>
              <a:t> vacío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068120" y="4524882"/>
            <a:ext cx="5428615" cy="3092450"/>
          </a:xfrm>
          <a:prstGeom prst="rect">
            <a:avLst/>
          </a:prstGeom>
        </p:spPr>
        <p:txBody>
          <a:bodyPr wrap="square" lIns="0" tIns="11620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915"/>
              </a:spcBef>
            </a:pPr>
            <a:r>
              <a:rPr dirty="0" sz="1200" b="1">
                <a:latin typeface="Times New Roman"/>
                <a:cs typeface="Times New Roman"/>
              </a:rPr>
              <a:t>6.8.2</a:t>
            </a:r>
            <a:r>
              <a:rPr dirty="0" sz="1200" spc="300" b="1">
                <a:latin typeface="Times New Roman"/>
                <a:cs typeface="Times New Roman"/>
              </a:rPr>
              <a:t>  </a:t>
            </a:r>
            <a:r>
              <a:rPr dirty="0" sz="1200" b="1">
                <a:latin typeface="Times New Roman"/>
                <a:cs typeface="Times New Roman"/>
              </a:rPr>
              <a:t>Análisis </a:t>
            </a:r>
            <a:r>
              <a:rPr dirty="0" sz="1200" spc="-10" b="1">
                <a:latin typeface="Times New Roman"/>
                <a:cs typeface="Times New Roman"/>
              </a:rPr>
              <a:t>sistemático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de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las </a:t>
            </a:r>
            <a:r>
              <a:rPr dirty="0" sz="1200" spc="-10" b="1">
                <a:latin typeface="Times New Roman"/>
                <a:cs typeface="Times New Roman"/>
              </a:rPr>
              <a:t>energizaciones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800"/>
              </a:lnSpc>
              <a:spcBef>
                <a:spcPts val="185"/>
              </a:spcBef>
            </a:pPr>
            <a:r>
              <a:rPr dirty="0" sz="1200" spc="-5">
                <a:latin typeface="Times New Roman"/>
                <a:cs typeface="Times New Roman"/>
              </a:rPr>
              <a:t>Para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análisis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combinatorio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maniobras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determinísticas,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utiliza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el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interruptor “sistemático”,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función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independiente,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para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realizar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manera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automática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completa </a:t>
            </a:r>
            <a:r>
              <a:rPr dirty="0" sz="1200" spc="-10">
                <a:latin typeface="Times New Roman"/>
                <a:cs typeface="Times New Roman"/>
              </a:rPr>
              <a:t>la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siguiente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simulación: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realizan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maniobras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variando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tiempos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cierre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interruptores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entre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pasos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2</a:t>
            </a:r>
            <a:r>
              <a:rPr dirty="0" sz="1200">
                <a:latin typeface="Times New Roman"/>
                <a:cs typeface="Times New Roman"/>
              </a:rPr>
              <a:t>.2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empezando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combinación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t=0, </a:t>
            </a:r>
            <a:r>
              <a:rPr dirty="0" sz="1200" spc="-5">
                <a:latin typeface="Times New Roman"/>
                <a:cs typeface="Times New Roman"/>
              </a:rPr>
              <a:t>t=0,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t=0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así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establecer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todas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combinaciones,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caso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tomó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u</a:t>
            </a: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número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">
                <a:latin typeface="Times New Roman"/>
                <a:cs typeface="Times New Roman"/>
              </a:rPr>
              <a:t> combinaciones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grande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(729),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El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tiempo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simulación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es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1</a:t>
            </a:r>
            <a:r>
              <a:rPr dirty="0" sz="1200">
                <a:latin typeface="Times New Roman"/>
                <a:cs typeface="Times New Roman"/>
              </a:rPr>
              <a:t>00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ms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70">
                <a:latin typeface="Times New Roman"/>
                <a:cs typeface="Times New Roman"/>
              </a:rPr>
              <a:t>u</a:t>
            </a: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delta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">
                <a:latin typeface="Times New Roman"/>
                <a:cs typeface="Times New Roman"/>
              </a:rPr>
              <a:t> tiempo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10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μs.</a:t>
            </a:r>
            <a:endParaRPr sz="1200">
              <a:latin typeface="Times New Roman"/>
              <a:cs typeface="Times New Roman"/>
            </a:endParaRPr>
          </a:p>
          <a:p>
            <a:pPr algn="just" marL="12700" marR="10160">
              <a:lnSpc>
                <a:spcPct val="143700"/>
              </a:lnSpc>
              <a:spcBef>
                <a:spcPts val="1000"/>
              </a:spcBef>
            </a:pP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partir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información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obtuvo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simulaciones,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procesada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</a:t>
            </a:r>
            <a:r>
              <a:rPr dirty="0" sz="1200" spc="-10">
                <a:latin typeface="Times New Roman"/>
                <a:cs typeface="Times New Roman"/>
              </a:rPr>
              <a:t> información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obtuvo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Figuras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6.12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6.13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resultados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ampliados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simulaciones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se </a:t>
            </a:r>
            <a:r>
              <a:rPr dirty="0" sz="1200">
                <a:latin typeface="Times New Roman"/>
                <a:cs typeface="Times New Roman"/>
              </a:rPr>
              <a:t>encuentran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Anexo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III.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1241" y="1216249"/>
            <a:ext cx="5359679" cy="2979256"/>
          </a:xfrm>
          <a:prstGeom prst="rect">
            <a:avLst/>
          </a:prstGeom>
        </p:spPr>
      </p:pic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96240">
              <a:lnSpc>
                <a:spcPts val="1150"/>
              </a:lnSpc>
            </a:pPr>
            <a:r>
              <a:rPr dirty="0" spc="-25"/>
              <a:t>120</a:t>
            </a: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R.C.D.A.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/>
              <a:t>E.T.S.I.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10"/>
              <a:t> </a:t>
            </a:r>
            <a:r>
              <a:rPr dirty="0"/>
              <a:t>UNIVERSIDAD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10"/>
              <a:t>SEVILLA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68120" y="427735"/>
            <a:ext cx="74549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CAPITULO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VI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249871" y="427735"/>
            <a:ext cx="21882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TRANSITORIOS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ELECTROMAGNÉTICOS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74419" y="643127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074419" y="9822179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1122984" y="872743"/>
            <a:ext cx="5316220" cy="38417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2559050" marR="5080" indent="-2546985">
              <a:lnSpc>
                <a:spcPts val="1380"/>
              </a:lnSpc>
              <a:spcBef>
                <a:spcPts val="195"/>
              </a:spcBef>
            </a:pPr>
            <a:r>
              <a:rPr dirty="0" sz="1200" b="1" i="1">
                <a:latin typeface="Times New Roman"/>
                <a:cs typeface="Times New Roman"/>
              </a:rPr>
              <a:t>Figura</a:t>
            </a:r>
            <a:r>
              <a:rPr dirty="0" sz="1200" spc="-1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6.12</a:t>
            </a:r>
            <a:r>
              <a:rPr dirty="0" sz="1200" spc="-15" b="1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Probabilidad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acumulada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sobretensiones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LT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en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vacío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PCA-</a:t>
            </a:r>
            <a:r>
              <a:rPr dirty="0" sz="1200" i="1">
                <a:latin typeface="Times New Roman"/>
                <a:cs typeface="Times New Roman"/>
              </a:rPr>
              <a:t>SAN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230 kV.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133652" y="4847970"/>
            <a:ext cx="52933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Times New Roman"/>
                <a:cs typeface="Times New Roman"/>
              </a:rPr>
              <a:t>Figura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6.13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Probabilidad </a:t>
            </a:r>
            <a:r>
              <a:rPr dirty="0" sz="1200" i="1">
                <a:latin typeface="Times New Roman"/>
                <a:cs typeface="Times New Roman"/>
              </a:rPr>
              <a:t>de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sobretensiones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para la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energización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LT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(1T)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en </a:t>
            </a:r>
            <a:r>
              <a:rPr dirty="0" sz="1200" spc="-10" i="1">
                <a:latin typeface="Times New Roman"/>
                <a:cs typeface="Times New Roman"/>
              </a:rPr>
              <a:t>vacío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830070" y="8632697"/>
            <a:ext cx="38989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 i="1">
                <a:latin typeface="Times New Roman"/>
                <a:cs typeface="Times New Roman"/>
              </a:rPr>
              <a:t>Cuadro</a:t>
            </a:r>
            <a:r>
              <a:rPr dirty="0" sz="1100" spc="-30" b="1" i="1">
                <a:latin typeface="Times New Roman"/>
                <a:cs typeface="Times New Roman"/>
              </a:rPr>
              <a:t> </a:t>
            </a:r>
            <a:r>
              <a:rPr dirty="0" sz="1100" b="1" i="1">
                <a:latin typeface="Times New Roman"/>
                <a:cs typeface="Times New Roman"/>
              </a:rPr>
              <a:t>6.6</a:t>
            </a:r>
            <a:r>
              <a:rPr dirty="0" sz="1100" spc="-25" b="1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Parámetros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estadísticos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para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las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tensiones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máximas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89888" y="1426463"/>
            <a:ext cx="4779264" cy="2921508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90244" y="5263895"/>
            <a:ext cx="5175504" cy="3176016"/>
          </a:xfrm>
          <a:prstGeom prst="rect">
            <a:avLst/>
          </a:prstGeom>
        </p:spPr>
      </p:pic>
      <p:graphicFrame>
        <p:nvGraphicFramePr>
          <p:cNvPr id="11" name="object 11" descr=""/>
          <p:cNvGraphicFramePr>
            <a:graphicFrameLocks noGrp="1"/>
          </p:cNvGraphicFramePr>
          <p:nvPr/>
        </p:nvGraphicFramePr>
        <p:xfrm>
          <a:off x="1936972" y="8834617"/>
          <a:ext cx="3763010" cy="7639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90650"/>
                <a:gridCol w="665480"/>
                <a:gridCol w="762000"/>
                <a:gridCol w="858519"/>
              </a:tblGrid>
              <a:tr h="191135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Resumen</a:t>
                      </a:r>
                      <a:r>
                        <a:rPr dirty="0" sz="1100" spc="5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Param.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8255">
                    <a:lnL w="9525">
                      <a:solidFill>
                        <a:srgbClr val="001F5F"/>
                      </a:solidFill>
                      <a:prstDash val="solid"/>
                    </a:lnL>
                    <a:lnR w="9525">
                      <a:solidFill>
                        <a:srgbClr val="001F5F"/>
                      </a:solidFill>
                      <a:prstDash val="solid"/>
                    </a:lnR>
                    <a:lnT w="9525">
                      <a:solidFill>
                        <a:srgbClr val="001F5F"/>
                      </a:solidFill>
                      <a:prstDash val="solid"/>
                    </a:lnT>
                    <a:lnB w="12700">
                      <a:solidFill>
                        <a:srgbClr val="001F5F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Fase</a:t>
                      </a:r>
                      <a:r>
                        <a:rPr dirty="0" sz="1100" spc="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0" b="1">
                          <a:latin typeface="Calibri"/>
                          <a:cs typeface="Calibri"/>
                        </a:rPr>
                        <a:t>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8255">
                    <a:lnL w="9525">
                      <a:solidFill>
                        <a:srgbClr val="001F5F"/>
                      </a:solidFill>
                      <a:prstDash val="solid"/>
                    </a:lnL>
                    <a:lnT w="9525">
                      <a:solidFill>
                        <a:srgbClr val="001F5F"/>
                      </a:solidFill>
                      <a:prstDash val="solid"/>
                    </a:lnT>
                    <a:lnB w="12700">
                      <a:solidFill>
                        <a:srgbClr val="001F5F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Fase</a:t>
                      </a:r>
                      <a:r>
                        <a:rPr dirty="0" sz="1100" spc="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0" b="1">
                          <a:latin typeface="Calibri"/>
                          <a:cs typeface="Calibri"/>
                        </a:rPr>
                        <a:t>B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8255">
                    <a:lnT w="9525">
                      <a:solidFill>
                        <a:srgbClr val="001F5F"/>
                      </a:solidFill>
                      <a:prstDash val="solid"/>
                    </a:lnT>
                    <a:lnB w="12700">
                      <a:solidFill>
                        <a:srgbClr val="001F5F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Fase</a:t>
                      </a:r>
                      <a:r>
                        <a:rPr dirty="0" sz="1100" spc="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0" b="1">
                          <a:latin typeface="Calibri"/>
                          <a:cs typeface="Calibri"/>
                        </a:rPr>
                        <a:t>C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8255">
                    <a:lnR w="9525">
                      <a:solidFill>
                        <a:srgbClr val="001F5F"/>
                      </a:solidFill>
                      <a:prstDash val="solid"/>
                    </a:lnR>
                    <a:lnT w="9525">
                      <a:solidFill>
                        <a:srgbClr val="001F5F"/>
                      </a:solidFill>
                      <a:prstDash val="solid"/>
                    </a:lnT>
                    <a:lnB w="12700">
                      <a:solidFill>
                        <a:srgbClr val="001F5F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</a:tr>
              <a:tr h="207645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Media</a:t>
                      </a:r>
                      <a:r>
                        <a:rPr dirty="0" sz="110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0">
                          <a:latin typeface="Calibri"/>
                          <a:cs typeface="Calibri"/>
                        </a:rPr>
                        <a:t>=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8255">
                    <a:lnL w="9525">
                      <a:solidFill>
                        <a:srgbClr val="001F5F"/>
                      </a:solidFill>
                      <a:prstDash val="solid"/>
                    </a:lnL>
                    <a:lnR w="9525">
                      <a:solidFill>
                        <a:srgbClr val="001F5F"/>
                      </a:solidFill>
                      <a:prstDash val="solid"/>
                    </a:lnR>
                    <a:lnT w="12700">
                      <a:solidFill>
                        <a:srgbClr val="001F5F"/>
                      </a:solidFill>
                      <a:prstDash val="solid"/>
                    </a:lnT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1239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1,879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8255">
                    <a:lnL w="9525">
                      <a:solidFill>
                        <a:srgbClr val="001F5F"/>
                      </a:solidFill>
                      <a:prstDash val="solid"/>
                    </a:lnL>
                    <a:lnT w="12700">
                      <a:solidFill>
                        <a:srgbClr val="001F5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1239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1,903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8255">
                    <a:lnT w="12700">
                      <a:solidFill>
                        <a:srgbClr val="001F5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20891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1,863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8255">
                    <a:lnR w="9525">
                      <a:solidFill>
                        <a:srgbClr val="001F5F"/>
                      </a:solidFill>
                      <a:prstDash val="solid"/>
                    </a:lnR>
                    <a:lnT w="12700">
                      <a:solidFill>
                        <a:srgbClr val="001F5F"/>
                      </a:solidFill>
                      <a:prstDash val="solid"/>
                    </a:lnT>
                  </a:tcPr>
                </a:tc>
              </a:tr>
              <a:tr h="191135">
                <a:tc>
                  <a:txBody>
                    <a:bodyPr/>
                    <a:lstStyle/>
                    <a:p>
                      <a:pPr marL="23495">
                        <a:lnSpc>
                          <a:spcPts val="125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Varianza</a:t>
                      </a:r>
                      <a:r>
                        <a:rPr dirty="0" sz="1100" spc="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0">
                          <a:latin typeface="Calibri"/>
                          <a:cs typeface="Calibri"/>
                        </a:rPr>
                        <a:t>=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9525">
                      <a:solidFill>
                        <a:srgbClr val="001F5F"/>
                      </a:solidFill>
                      <a:prstDash val="solid"/>
                    </a:lnL>
                    <a:lnR w="9525">
                      <a:solidFill>
                        <a:srgbClr val="001F5F"/>
                      </a:solidFill>
                      <a:prstDash val="solid"/>
                    </a:lnR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12395">
                        <a:lnSpc>
                          <a:spcPts val="1255"/>
                        </a:lnSpc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0,093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9525">
                      <a:solidFill>
                        <a:srgbClr val="001F5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marR="112395">
                        <a:lnSpc>
                          <a:spcPts val="1255"/>
                        </a:lnSpc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0,114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08915">
                        <a:lnSpc>
                          <a:spcPts val="1255"/>
                        </a:lnSpc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0,095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001F5F"/>
                      </a:solidFill>
                      <a:prstDash val="solid"/>
                    </a:lnR>
                  </a:tcPr>
                </a:tc>
              </a:tr>
              <a:tr h="173990">
                <a:tc>
                  <a:txBody>
                    <a:bodyPr/>
                    <a:lstStyle/>
                    <a:p>
                      <a:pPr marL="23495">
                        <a:lnSpc>
                          <a:spcPts val="125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Desviación</a:t>
                      </a:r>
                      <a:r>
                        <a:rPr dirty="0" sz="1100" spc="9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Estándar</a:t>
                      </a:r>
                      <a:r>
                        <a:rPr dirty="0" sz="1100" spc="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0">
                          <a:latin typeface="Calibri"/>
                          <a:cs typeface="Calibri"/>
                        </a:rPr>
                        <a:t>=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9525">
                      <a:solidFill>
                        <a:srgbClr val="001F5F"/>
                      </a:solidFill>
                      <a:prstDash val="solid"/>
                    </a:lnL>
                    <a:lnR w="9525">
                      <a:solidFill>
                        <a:srgbClr val="001F5F"/>
                      </a:solidFill>
                      <a:prstDash val="solid"/>
                    </a:lnR>
                    <a:lnB w="9525">
                      <a:solidFill>
                        <a:srgbClr val="001F5F"/>
                      </a:solidFill>
                      <a:prstDash val="solid"/>
                    </a:lnB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12395">
                        <a:lnSpc>
                          <a:spcPts val="1255"/>
                        </a:lnSpc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0,304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9525">
                      <a:solidFill>
                        <a:srgbClr val="001F5F"/>
                      </a:solidFill>
                      <a:prstDash val="solid"/>
                    </a:lnL>
                    <a:lnB w="9525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12395">
                        <a:lnSpc>
                          <a:spcPts val="1255"/>
                        </a:lnSpc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0,338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B w="9525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08915">
                        <a:lnSpc>
                          <a:spcPts val="1255"/>
                        </a:lnSpc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0,309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001F5F"/>
                      </a:solidFill>
                      <a:prstDash val="solid"/>
                    </a:lnR>
                    <a:lnB w="9525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96240">
              <a:lnSpc>
                <a:spcPts val="1150"/>
              </a:lnSpc>
            </a:pPr>
            <a:r>
              <a:rPr dirty="0" spc="-25"/>
              <a:t>121</a:t>
            </a: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R.C.D.A.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/>
              <a:t>E.T.S.I.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10"/>
              <a:t> </a:t>
            </a:r>
            <a:r>
              <a:rPr dirty="0"/>
              <a:t>UNIVERSIDAD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10"/>
              <a:t>SEVILLA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074419" y="643127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068120" y="427735"/>
            <a:ext cx="5426075" cy="92271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  <a:tabLst>
                <a:tab pos="3194050" algn="l"/>
              </a:tabLst>
            </a:pPr>
            <a:r>
              <a:rPr dirty="0" sz="1100">
                <a:latin typeface="Calibri"/>
                <a:cs typeface="Calibri"/>
              </a:rPr>
              <a:t>CAPITULO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VI</a:t>
            </a:r>
            <a:r>
              <a:rPr dirty="0" sz="1100">
                <a:latin typeface="Calibri"/>
                <a:cs typeface="Calibri"/>
              </a:rPr>
              <a:t>	TRANSITORIOS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ELECTROMAGNÉTICOS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0"/>
              </a:spcBef>
            </a:pPr>
            <a:endParaRPr sz="1100">
              <a:latin typeface="Calibri"/>
              <a:cs typeface="Calibri"/>
            </a:endParaRPr>
          </a:p>
          <a:p>
            <a:pPr algn="just" marL="12700" marR="6350">
              <a:lnSpc>
                <a:spcPct val="143800"/>
              </a:lnSpc>
            </a:pP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Figura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6.12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muestran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sobretensiones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máximas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estarían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rango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de </a:t>
            </a:r>
            <a:r>
              <a:rPr dirty="0" sz="1200">
                <a:latin typeface="Times New Roman"/>
                <a:cs typeface="Times New Roman"/>
              </a:rPr>
              <a:t>1.20-2.98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p.u.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análisis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sistemático.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Asimismo,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Cuadro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6.6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muestran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las </a:t>
            </a:r>
            <a:r>
              <a:rPr dirty="0" sz="1200">
                <a:latin typeface="Times New Roman"/>
                <a:cs typeface="Times New Roman"/>
              </a:rPr>
              <a:t>variable estadísticas 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obtenidas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tras las </a:t>
            </a:r>
            <a:r>
              <a:rPr dirty="0" sz="1200" spc="-10">
                <a:latin typeface="Times New Roman"/>
                <a:cs typeface="Times New Roman"/>
              </a:rPr>
              <a:t>simulaciones.</a:t>
            </a:r>
            <a:endParaRPr sz="1200">
              <a:latin typeface="Times New Roman"/>
              <a:cs typeface="Times New Roman"/>
            </a:endParaRPr>
          </a:p>
          <a:p>
            <a:pPr algn="just" marL="12700" marR="13335">
              <a:lnSpc>
                <a:spcPct val="143600"/>
              </a:lnSpc>
              <a:spcBef>
                <a:spcPts val="1005"/>
              </a:spcBef>
            </a:pPr>
            <a:r>
              <a:rPr dirty="0" sz="1200">
                <a:latin typeface="Times New Roman"/>
                <a:cs typeface="Times New Roman"/>
              </a:rPr>
              <a:t>Se puede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observar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ejemplo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máxima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sobretensión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 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fase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sería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valor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2.80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p.u.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tendría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probabilidad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ocurrencia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0.212%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 </a:t>
            </a:r>
            <a:r>
              <a:rPr dirty="0" sz="1200" spc="-10">
                <a:latin typeface="Times New Roman"/>
                <a:cs typeface="Times New Roman"/>
              </a:rPr>
              <a:t>operaciones </a:t>
            </a:r>
            <a:r>
              <a:rPr dirty="0" sz="1200">
                <a:latin typeface="Times New Roman"/>
                <a:cs typeface="Times New Roman"/>
              </a:rPr>
              <a:t>analizadas,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casi cero, es decir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difícilmente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pueda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aparecer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 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cierre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en </a:t>
            </a:r>
            <a:r>
              <a:rPr dirty="0" sz="1200">
                <a:latin typeface="Times New Roman"/>
                <a:cs typeface="Times New Roman"/>
              </a:rPr>
              <a:t>vacío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cuando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 lado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 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barra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PCA-</a:t>
            </a:r>
            <a:r>
              <a:rPr dirty="0" sz="1200" spc="-20">
                <a:latin typeface="Times New Roman"/>
                <a:cs typeface="Times New Roman"/>
              </a:rPr>
              <a:t>230.</a:t>
            </a:r>
            <a:endParaRPr sz="1200">
              <a:latin typeface="Times New Roman"/>
              <a:cs typeface="Times New Roman"/>
            </a:endParaRPr>
          </a:p>
          <a:p>
            <a:pPr algn="just" marL="12700" marR="7620">
              <a:lnSpc>
                <a:spcPct val="143800"/>
              </a:lnSpc>
              <a:spcBef>
                <a:spcPts val="1000"/>
              </a:spcBef>
            </a:pPr>
            <a:r>
              <a:rPr dirty="0" sz="1200">
                <a:latin typeface="Times New Roman"/>
                <a:cs typeface="Times New Roman"/>
              </a:rPr>
              <a:t>Asimismo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puede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observar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ejemplo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80%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operaciones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cierre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vacío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energizada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extremo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PCA-230,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presentan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sobretensiones </a:t>
            </a:r>
            <a:r>
              <a:rPr dirty="0" sz="1200">
                <a:latin typeface="Times New Roman"/>
                <a:cs typeface="Times New Roman"/>
              </a:rPr>
              <a:t>mayores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1.5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p.u.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30%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operaciones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analizadas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alcanzan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sobretensiones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con </a:t>
            </a:r>
            <a:r>
              <a:rPr dirty="0" sz="1200">
                <a:latin typeface="Times New Roman"/>
                <a:cs typeface="Times New Roman"/>
              </a:rPr>
              <a:t>valor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2.0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p.u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mayores.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Todos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estos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valores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obtienen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tener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cuenta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alguna </a:t>
            </a:r>
            <a:r>
              <a:rPr dirty="0" sz="1200">
                <a:latin typeface="Times New Roman"/>
                <a:cs typeface="Times New Roman"/>
              </a:rPr>
              <a:t>técnica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limitar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sobretensiones.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700"/>
              </a:lnSpc>
              <a:spcBef>
                <a:spcPts val="1005"/>
              </a:spcBef>
            </a:pPr>
            <a:r>
              <a:rPr dirty="0" sz="1200">
                <a:latin typeface="Times New Roman"/>
                <a:cs typeface="Times New Roman"/>
              </a:rPr>
              <a:t>Posteriormente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podría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haber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utilizado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interruptores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tipo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estadístico,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estos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se </a:t>
            </a:r>
            <a:r>
              <a:rPr dirty="0" sz="1200">
                <a:latin typeface="Times New Roman"/>
                <a:cs typeface="Times New Roman"/>
              </a:rPr>
              <a:t>utilizan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operación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real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interruptor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refiere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tiempos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de </a:t>
            </a:r>
            <a:r>
              <a:rPr dirty="0" sz="1200">
                <a:latin typeface="Times New Roman"/>
                <a:cs typeface="Times New Roman"/>
              </a:rPr>
              <a:t>actuación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discordancia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entre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polos,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tipo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interruptor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ingresa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tiempo </a:t>
            </a:r>
            <a:r>
              <a:rPr dirty="0" sz="1200">
                <a:latin typeface="Times New Roman"/>
                <a:cs typeface="Times New Roman"/>
              </a:rPr>
              <a:t>medio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 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desviación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estándar,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además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escoge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tipo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distribución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probabilística. </a:t>
            </a:r>
            <a:r>
              <a:rPr dirty="0" sz="1200">
                <a:latin typeface="Times New Roman"/>
                <a:cs typeface="Times New Roman"/>
              </a:rPr>
              <a:t>Pero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considera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resultados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obtenidos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utilización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interruptores </a:t>
            </a:r>
            <a:r>
              <a:rPr dirty="0" sz="1200">
                <a:latin typeface="Times New Roman"/>
                <a:cs typeface="Times New Roman"/>
              </a:rPr>
              <a:t>sistemáticos</a:t>
            </a:r>
            <a:r>
              <a:rPr dirty="0" sz="1200" spc="10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contemplan</a:t>
            </a:r>
            <a:r>
              <a:rPr dirty="0" sz="1200" spc="4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perfectamente</a:t>
            </a:r>
            <a:r>
              <a:rPr dirty="0" sz="1200" spc="4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0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distribución</a:t>
            </a:r>
            <a:r>
              <a:rPr dirty="0" sz="1200" spc="10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4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sobretensiones</a:t>
            </a:r>
            <a:r>
              <a:rPr dirty="0" sz="1200" spc="10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100">
                <a:latin typeface="Times New Roman"/>
                <a:cs typeface="Times New Roman"/>
              </a:rPr>
              <a:t>  </a:t>
            </a:r>
            <a:r>
              <a:rPr dirty="0" sz="1200" spc="-25">
                <a:latin typeface="Times New Roman"/>
                <a:cs typeface="Times New Roman"/>
              </a:rPr>
              <a:t>se </a:t>
            </a:r>
            <a:r>
              <a:rPr dirty="0" sz="1200">
                <a:latin typeface="Times New Roman"/>
                <a:cs typeface="Times New Roman"/>
              </a:rPr>
              <a:t>obtendrían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como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resultado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análisis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estadístico,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inclusión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adicional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interruptores </a:t>
            </a:r>
            <a:r>
              <a:rPr dirty="0" sz="1200">
                <a:latin typeface="Times New Roman"/>
                <a:cs typeface="Times New Roman"/>
              </a:rPr>
              <a:t>estadísticos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provocarían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cambio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significativo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distribución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sobretensiones</a:t>
            </a:r>
            <a:r>
              <a:rPr dirty="0" sz="1200" spc="-10">
                <a:solidFill>
                  <a:srgbClr val="6F2F9F"/>
                </a:solidFill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65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6.8.3</a:t>
            </a:r>
            <a:r>
              <a:rPr dirty="0" sz="1200" spc="265" b="1">
                <a:latin typeface="Times New Roman"/>
                <a:cs typeface="Times New Roman"/>
              </a:rPr>
              <a:t>  </a:t>
            </a:r>
            <a:r>
              <a:rPr dirty="0" sz="1200" b="1">
                <a:latin typeface="Times New Roman"/>
                <a:cs typeface="Times New Roman"/>
              </a:rPr>
              <a:t>Técnicas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para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el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control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sobretensiones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por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maniobra</a:t>
            </a:r>
            <a:endParaRPr sz="1200">
              <a:latin typeface="Times New Roman"/>
              <a:cs typeface="Times New Roman"/>
            </a:endParaRPr>
          </a:p>
          <a:p>
            <a:pPr algn="just" marL="12700" marR="11430">
              <a:lnSpc>
                <a:spcPct val="143700"/>
              </a:lnSpc>
              <a:spcBef>
                <a:spcPts val="190"/>
              </a:spcBef>
            </a:pP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sobrevoltajes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maniobra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pueden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evitados,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pero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pueden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ser </a:t>
            </a:r>
            <a:r>
              <a:rPr dirty="0" sz="1200">
                <a:latin typeface="Times New Roman"/>
                <a:cs typeface="Times New Roman"/>
              </a:rPr>
              <a:t>controlados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diversos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métodos.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evitar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riesgo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falla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aislamiento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de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equipamientos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perjudique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operación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sistema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equipos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dañen,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se </a:t>
            </a:r>
            <a:r>
              <a:rPr dirty="0" sz="1200">
                <a:latin typeface="Times New Roman"/>
                <a:cs typeface="Times New Roman"/>
              </a:rPr>
              <a:t>pueden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adoptan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dispositivos,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medidas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especiales,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permitir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control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las </a:t>
            </a:r>
            <a:r>
              <a:rPr dirty="0" sz="1200">
                <a:latin typeface="Times New Roman"/>
                <a:cs typeface="Times New Roman"/>
              </a:rPr>
              <a:t>sobretensiones,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manera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reducir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amplitudes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máximas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probabilidad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de </a:t>
            </a:r>
            <a:r>
              <a:rPr dirty="0" sz="1200" spc="-10">
                <a:latin typeface="Times New Roman"/>
                <a:cs typeface="Times New Roman"/>
              </a:rPr>
              <a:t>ocurrencia.</a:t>
            </a:r>
            <a:endParaRPr sz="1200">
              <a:latin typeface="Times New Roman"/>
              <a:cs typeface="Times New Roman"/>
            </a:endParaRPr>
          </a:p>
          <a:p>
            <a:pPr algn="just" marL="12700" marR="8890">
              <a:lnSpc>
                <a:spcPct val="143600"/>
              </a:lnSpc>
              <a:spcBef>
                <a:spcPts val="1005"/>
              </a:spcBef>
            </a:pP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13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15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apartados</a:t>
            </a:r>
            <a:r>
              <a:rPr dirty="0" sz="1200" spc="13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anteriores</a:t>
            </a:r>
            <a:r>
              <a:rPr dirty="0" sz="1200" spc="14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14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han</a:t>
            </a:r>
            <a:r>
              <a:rPr dirty="0" sz="1200" spc="13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estudiado</a:t>
            </a:r>
            <a:r>
              <a:rPr dirty="0" sz="1200" spc="13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13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maniobras</a:t>
            </a:r>
            <a:r>
              <a:rPr dirty="0" sz="1200" spc="14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más</a:t>
            </a:r>
            <a:r>
              <a:rPr dirty="0" sz="1200" spc="14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comunes</a:t>
            </a:r>
            <a:r>
              <a:rPr dirty="0" sz="1200" spc="150">
                <a:latin typeface="Times New Roman"/>
                <a:cs typeface="Times New Roman"/>
              </a:rPr>
              <a:t>  </a:t>
            </a:r>
            <a:r>
              <a:rPr dirty="0" sz="1200" spc="-50">
                <a:latin typeface="Times New Roman"/>
                <a:cs typeface="Times New Roman"/>
              </a:rPr>
              <a:t>y </a:t>
            </a:r>
            <a:r>
              <a:rPr dirty="0" sz="1200">
                <a:latin typeface="Times New Roman"/>
                <a:cs typeface="Times New Roman"/>
              </a:rPr>
              <a:t>representativas</a:t>
            </a:r>
            <a:r>
              <a:rPr dirty="0" sz="1200" spc="10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4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0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energización</a:t>
            </a:r>
            <a:r>
              <a:rPr dirty="0" sz="1200" spc="4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4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4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</a:t>
            </a:r>
            <a:r>
              <a:rPr dirty="0" sz="1200" spc="4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4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transmisión,</a:t>
            </a:r>
            <a:r>
              <a:rPr dirty="0" sz="1200" spc="4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pero</a:t>
            </a:r>
            <a:r>
              <a:rPr dirty="0" sz="1200" spc="10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hasta</a:t>
            </a:r>
            <a:r>
              <a:rPr dirty="0" sz="1200" spc="100">
                <a:latin typeface="Times New Roman"/>
                <a:cs typeface="Times New Roman"/>
              </a:rPr>
              <a:t>  </a:t>
            </a:r>
            <a:r>
              <a:rPr dirty="0" sz="1200" spc="-20">
                <a:latin typeface="Times New Roman"/>
                <a:cs typeface="Times New Roman"/>
              </a:rPr>
              <a:t>aquí </a:t>
            </a:r>
            <a:r>
              <a:rPr dirty="0" sz="1200" spc="-10">
                <a:latin typeface="Times New Roman"/>
                <a:cs typeface="Times New Roman"/>
              </a:rPr>
              <a:t>simplemente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hecho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análisis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determinístico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estadístico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cierre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tripolar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25">
                <a:latin typeface="Times New Roman"/>
                <a:cs typeface="Times New Roman"/>
              </a:rPr>
              <a:t> las </a:t>
            </a:r>
            <a:r>
              <a:rPr dirty="0" sz="1200">
                <a:latin typeface="Times New Roman"/>
                <a:cs typeface="Times New Roman"/>
              </a:rPr>
              <a:t>maniobras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energización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utilizar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dispositivos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limitar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sobretensiones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se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74419" y="9822179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96240">
              <a:lnSpc>
                <a:spcPts val="1150"/>
              </a:lnSpc>
            </a:pPr>
            <a:r>
              <a:rPr dirty="0" spc="-25"/>
              <a:t>122</a:t>
            </a: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R.C.D.A.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/>
              <a:t>E.T.S.I.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10"/>
              <a:t> </a:t>
            </a:r>
            <a:r>
              <a:rPr dirty="0"/>
              <a:t>UNIVERSIDAD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10"/>
              <a:t>SEVILLA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074419" y="643127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068120" y="427735"/>
            <a:ext cx="5427980" cy="30111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  <a:tabLst>
                <a:tab pos="3194050" algn="l"/>
              </a:tabLst>
            </a:pPr>
            <a:r>
              <a:rPr dirty="0" sz="1100">
                <a:latin typeface="Calibri"/>
                <a:cs typeface="Calibri"/>
              </a:rPr>
              <a:t>CAPITULO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VI</a:t>
            </a:r>
            <a:r>
              <a:rPr dirty="0" sz="1100">
                <a:latin typeface="Calibri"/>
                <a:cs typeface="Calibri"/>
              </a:rPr>
              <a:t>	TRANSITORIOS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ELECTROMAGNÉTICOS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1100">
              <a:latin typeface="Calibri"/>
              <a:cs typeface="Calibri"/>
            </a:endParaRPr>
          </a:p>
          <a:p>
            <a:pPr algn="just" marL="12700" marR="14604">
              <a:lnSpc>
                <a:spcPct val="143500"/>
              </a:lnSpc>
            </a:pPr>
            <a:r>
              <a:rPr dirty="0" sz="1200">
                <a:latin typeface="Times New Roman"/>
                <a:cs typeface="Times New Roman"/>
              </a:rPr>
              <a:t>producen.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sucesivo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verán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efectos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tendrían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métodos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control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de </a:t>
            </a:r>
            <a:r>
              <a:rPr dirty="0" sz="1200">
                <a:latin typeface="Times New Roman"/>
                <a:cs typeface="Times New Roman"/>
              </a:rPr>
              <a:t>sobretensión que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tendrían sobre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caso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particular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estudia.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800"/>
              </a:lnSpc>
              <a:spcBef>
                <a:spcPts val="1000"/>
              </a:spcBef>
            </a:pP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Cuadro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6.7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presenta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listado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diferentes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maneras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amortiguar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el </a:t>
            </a:r>
            <a:r>
              <a:rPr dirty="0" sz="1200">
                <a:latin typeface="Times New Roman"/>
                <a:cs typeface="Times New Roman"/>
              </a:rPr>
              <a:t>transitorio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limitar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factor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sobretensión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maniobra,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presente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caso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de </a:t>
            </a:r>
            <a:r>
              <a:rPr dirty="0" sz="1200">
                <a:latin typeface="Times New Roman"/>
                <a:cs typeface="Times New Roman"/>
              </a:rPr>
              <a:t>análisis,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hará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análisis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técnicas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más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importantes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son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utilizadas </a:t>
            </a:r>
            <a:r>
              <a:rPr dirty="0" sz="1200">
                <a:latin typeface="Times New Roman"/>
                <a:cs typeface="Times New Roman"/>
              </a:rPr>
              <a:t>actualmente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alta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tensión,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dispositivo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base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utilizan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todas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estas </a:t>
            </a:r>
            <a:r>
              <a:rPr dirty="0" sz="1200">
                <a:latin typeface="Times New Roman"/>
                <a:cs typeface="Times New Roman"/>
              </a:rPr>
              <a:t>técnicas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son: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resistencia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preinserción,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cierre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controlado,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uso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reactores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en </a:t>
            </a:r>
            <a:r>
              <a:rPr dirty="0" sz="1200">
                <a:latin typeface="Times New Roman"/>
                <a:cs typeface="Times New Roman"/>
              </a:rPr>
              <a:t>derivación,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etc.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200">
              <a:latin typeface="Times New Roman"/>
              <a:cs typeface="Times New Roman"/>
            </a:endParaRPr>
          </a:p>
          <a:p>
            <a:pPr marL="506095">
              <a:lnSpc>
                <a:spcPct val="100000"/>
              </a:lnSpc>
            </a:pPr>
            <a:r>
              <a:rPr dirty="0" sz="1200" b="1" i="1">
                <a:latin typeface="Times New Roman"/>
                <a:cs typeface="Times New Roman"/>
              </a:rPr>
              <a:t>Cuadro</a:t>
            </a:r>
            <a:r>
              <a:rPr dirty="0" sz="1200" spc="-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6.7 </a:t>
            </a:r>
            <a:r>
              <a:rPr dirty="0" sz="1200" i="1">
                <a:latin typeface="Times New Roman"/>
                <a:cs typeface="Times New Roman"/>
              </a:rPr>
              <a:t>Técnicas para limitar las </a:t>
            </a:r>
            <a:r>
              <a:rPr dirty="0" sz="1200" spc="-10" i="1">
                <a:latin typeface="Times New Roman"/>
                <a:cs typeface="Times New Roman"/>
              </a:rPr>
              <a:t>sobretensiones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por maniobra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20" i="1">
                <a:latin typeface="Times New Roman"/>
                <a:cs typeface="Times New Roman"/>
              </a:rPr>
              <a:t>[41]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74419" y="9822179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1068120" y="7515225"/>
            <a:ext cx="5427345" cy="2173605"/>
          </a:xfrm>
          <a:prstGeom prst="rect">
            <a:avLst/>
          </a:prstGeom>
        </p:spPr>
        <p:txBody>
          <a:bodyPr wrap="square" lIns="0" tIns="11493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905"/>
              </a:spcBef>
            </a:pPr>
            <a:r>
              <a:rPr dirty="0" sz="1200" b="1">
                <a:latin typeface="Times New Roman"/>
                <a:cs typeface="Times New Roman"/>
              </a:rPr>
              <a:t>6.8.3.1</a:t>
            </a:r>
            <a:r>
              <a:rPr dirty="0" sz="1200" spc="180" b="1">
                <a:latin typeface="Times New Roman"/>
                <a:cs typeface="Times New Roman"/>
              </a:rPr>
              <a:t>  </a:t>
            </a:r>
            <a:r>
              <a:rPr dirty="0" sz="1200" b="1">
                <a:latin typeface="Times New Roman"/>
                <a:cs typeface="Times New Roman"/>
              </a:rPr>
              <a:t>Técnica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cierre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con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resistencia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preinserción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800"/>
              </a:lnSpc>
              <a:spcBef>
                <a:spcPts val="170"/>
              </a:spcBef>
            </a:pP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forma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reducir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sobretensiones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presenta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energización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en </a:t>
            </a:r>
            <a:r>
              <a:rPr dirty="0" sz="1200">
                <a:latin typeface="Times New Roman"/>
                <a:cs typeface="Times New Roman"/>
              </a:rPr>
              <a:t>vacío,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proveer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interruptores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resistencia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preinserción,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resistencia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se </a:t>
            </a:r>
            <a:r>
              <a:rPr dirty="0" sz="1200">
                <a:latin typeface="Times New Roman"/>
                <a:cs typeface="Times New Roman"/>
              </a:rPr>
              <a:t>conecta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paralelo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(Ver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Figura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6.14)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contactos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principales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interruptor.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Las </a:t>
            </a:r>
            <a:r>
              <a:rPr dirty="0" sz="1200">
                <a:latin typeface="Times New Roman"/>
                <a:cs typeface="Times New Roman"/>
              </a:rPr>
              <a:t>resistencias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apertura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permiten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carga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baja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consiguiente,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 </a:t>
            </a:r>
            <a:r>
              <a:rPr dirty="0" sz="1200">
                <a:latin typeface="Times New Roman"/>
                <a:cs typeface="Times New Roman"/>
              </a:rPr>
              <a:t>sobretensión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recierre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cierre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reducida.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técnica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actualmente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han </a:t>
            </a:r>
            <a:r>
              <a:rPr dirty="0" sz="1200">
                <a:latin typeface="Times New Roman"/>
                <a:cs typeface="Times New Roman"/>
              </a:rPr>
              <a:t>podido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disminuir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forma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considerable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sobretensiones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provocadas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cierre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y </a:t>
            </a:r>
            <a:r>
              <a:rPr dirty="0" sz="1200">
                <a:latin typeface="Times New Roman"/>
                <a:cs typeface="Times New Roman"/>
              </a:rPr>
              <a:t>recierre, de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forma que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energización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ahora tiene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secuencias para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cierre: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6" name="object 6" descr=""/>
          <p:cNvGraphicFramePr>
            <a:graphicFrameLocks noGrp="1"/>
          </p:cNvGraphicFramePr>
          <p:nvPr/>
        </p:nvGraphicFramePr>
        <p:xfrm>
          <a:off x="1080497" y="3646866"/>
          <a:ext cx="5476240" cy="37357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2710"/>
                <a:gridCol w="1334769"/>
                <a:gridCol w="1362710"/>
                <a:gridCol w="1334769"/>
              </a:tblGrid>
              <a:tr h="151130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700" spc="-10" b="1">
                          <a:latin typeface="Times New Roman"/>
                          <a:cs typeface="Times New Roman"/>
                        </a:rPr>
                        <a:t>Técnicas</a:t>
                      </a:r>
                      <a:r>
                        <a:rPr dirty="0" sz="700" spc="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20" b="1">
                          <a:latin typeface="Times New Roman"/>
                          <a:cs typeface="Times New Roman"/>
                        </a:rPr>
                        <a:t>para</a:t>
                      </a:r>
                      <a:r>
                        <a:rPr dirty="0" sz="700" spc="-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30" b="1">
                          <a:latin typeface="Times New Roman"/>
                          <a:cs typeface="Times New Roman"/>
                        </a:rPr>
                        <a:t>limitar</a:t>
                      </a:r>
                      <a:r>
                        <a:rPr dirty="0" sz="700" spc="-5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b="1">
                          <a:latin typeface="Times New Roman"/>
                          <a:cs typeface="Times New Roman"/>
                        </a:rPr>
                        <a:t>las</a:t>
                      </a:r>
                      <a:r>
                        <a:rPr dirty="0" sz="700" spc="2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b="1">
                          <a:latin typeface="Times New Roman"/>
                          <a:cs typeface="Times New Roman"/>
                        </a:rPr>
                        <a:t>sobretensiones</a:t>
                      </a:r>
                      <a:r>
                        <a:rPr dirty="0" sz="700" spc="3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20" b="1">
                          <a:latin typeface="Times New Roman"/>
                          <a:cs typeface="Times New Roman"/>
                        </a:rPr>
                        <a:t>por</a:t>
                      </a:r>
                      <a:r>
                        <a:rPr dirty="0" sz="700" spc="-5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10" b="1">
                          <a:latin typeface="Times New Roman"/>
                          <a:cs typeface="Times New Roman"/>
                        </a:rPr>
                        <a:t>maniobra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4604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  <a:solidFill>
                      <a:srgbClr val="E4FFE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48309"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65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1.- Conexión</a:t>
                      </a:r>
                      <a:r>
                        <a:rPr dirty="0" sz="650" spc="-2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de reactores</a:t>
                      </a:r>
                      <a:r>
                        <a:rPr dirty="0" sz="650" spc="-1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25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en</a:t>
                      </a:r>
                      <a:endParaRPr sz="650">
                        <a:latin typeface="Calibri"/>
                        <a:cs typeface="Calibri"/>
                      </a:endParaRPr>
                    </a:p>
                    <a:p>
                      <a:pPr marL="13970" marR="237490">
                        <a:lnSpc>
                          <a:spcPct val="113100"/>
                        </a:lnSpc>
                      </a:pPr>
                      <a:r>
                        <a:rPr dirty="0" sz="65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derivación</a:t>
                      </a:r>
                      <a:r>
                        <a:rPr dirty="0" sz="650" spc="-1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650" spc="-1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LT</a:t>
                      </a:r>
                      <a:r>
                        <a:rPr dirty="0" sz="650" spc="-25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650" spc="-2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reducir</a:t>
                      </a:r>
                      <a:r>
                        <a:rPr dirty="0" sz="650" spc="-2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25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las</a:t>
                      </a:r>
                      <a:r>
                        <a:rPr dirty="0" sz="650" spc="50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sobretensiones</a:t>
                      </a:r>
                      <a:r>
                        <a:rPr dirty="0" sz="650" spc="15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650" spc="-5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frecuencia</a:t>
                      </a:r>
                      <a:r>
                        <a:rPr dirty="0" sz="650" spc="-5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25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50" spc="50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régimen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65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4.-</a:t>
                      </a:r>
                      <a:r>
                        <a:rPr dirty="0" sz="650" spc="35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Amortiguamiento</a:t>
                      </a:r>
                      <a:r>
                        <a:rPr dirty="0" sz="650" spc="15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50" spc="4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25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las</a:t>
                      </a:r>
                      <a:endParaRPr sz="650">
                        <a:latin typeface="Calibri"/>
                        <a:cs typeface="Calibri"/>
                      </a:endParaRPr>
                    </a:p>
                    <a:p>
                      <a:pPr marL="13970" marR="44450">
                        <a:lnSpc>
                          <a:spcPct val="113199"/>
                        </a:lnSpc>
                      </a:pPr>
                      <a:r>
                        <a:rPr dirty="0" sz="65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oscilaciones</a:t>
                      </a:r>
                      <a:r>
                        <a:rPr dirty="0" sz="650" spc="-5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50" spc="1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las</a:t>
                      </a:r>
                      <a:r>
                        <a:rPr dirty="0" sz="650" spc="-5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sobretensiones </a:t>
                      </a:r>
                      <a:r>
                        <a:rPr dirty="0" sz="650" spc="-25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50" spc="50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maniobra</a:t>
                      </a:r>
                      <a:endParaRPr sz="650">
                        <a:latin typeface="Calibri"/>
                        <a:cs typeface="Calibri"/>
                      </a:endParaRPr>
                    </a:p>
                    <a:p>
                      <a:pPr marL="69850" indent="-55880">
                        <a:lnSpc>
                          <a:spcPts val="750"/>
                        </a:lnSpc>
                        <a:spcBef>
                          <a:spcPts val="100"/>
                        </a:spcBef>
                        <a:buChar char="•"/>
                        <a:tabLst>
                          <a:tab pos="69850" algn="l"/>
                        </a:tabLst>
                      </a:pPr>
                      <a:r>
                        <a:rPr dirty="0" sz="650">
                          <a:latin typeface="Calibri"/>
                          <a:cs typeface="Calibri"/>
                        </a:rPr>
                        <a:t>Inserción de</a:t>
                      </a:r>
                      <a:r>
                        <a:rPr dirty="0" sz="650" spc="18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65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R</a:t>
                      </a:r>
                      <a:r>
                        <a:rPr dirty="0" sz="65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5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cierre</a:t>
                      </a:r>
                      <a:r>
                        <a:rPr dirty="0" sz="65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65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25">
                          <a:latin typeface="Calibri"/>
                          <a:cs typeface="Calibri"/>
                        </a:rPr>
                        <a:t>una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13970" marR="173355">
                        <a:lnSpc>
                          <a:spcPct val="113100"/>
                        </a:lnSpc>
                        <a:spcBef>
                          <a:spcPts val="370"/>
                        </a:spcBef>
                      </a:pPr>
                      <a:r>
                        <a:rPr dirty="0" sz="65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2.-</a:t>
                      </a:r>
                      <a:r>
                        <a:rPr dirty="0" sz="650" spc="5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Reducción</a:t>
                      </a:r>
                      <a:r>
                        <a:rPr dirty="0" sz="650" spc="-15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50" spc="5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650" spc="-3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2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carga</a:t>
                      </a:r>
                      <a:r>
                        <a:rPr dirty="0" sz="650" spc="-3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atrapada</a:t>
                      </a:r>
                      <a:r>
                        <a:rPr dirty="0" sz="650" spc="50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mediante:</a:t>
                      </a:r>
                      <a:endParaRPr sz="650">
                        <a:latin typeface="Calibri"/>
                        <a:cs typeface="Calibri"/>
                      </a:endParaRPr>
                    </a:p>
                    <a:p>
                      <a:pPr marL="69850" indent="-55880">
                        <a:lnSpc>
                          <a:spcPct val="100000"/>
                        </a:lnSpc>
                        <a:spcBef>
                          <a:spcPts val="105"/>
                        </a:spcBef>
                        <a:buChar char="•"/>
                        <a:tabLst>
                          <a:tab pos="69850" algn="l"/>
                        </a:tabLst>
                      </a:pPr>
                      <a:r>
                        <a:rPr dirty="0" sz="650">
                          <a:latin typeface="Calibri"/>
                          <a:cs typeface="Calibri"/>
                        </a:rPr>
                        <a:t>Puesta</a:t>
                      </a:r>
                      <a:r>
                        <a:rPr dirty="0" sz="65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65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shunt</a:t>
                      </a:r>
                      <a:r>
                        <a:rPr dirty="0" sz="65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50" spc="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65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25">
                          <a:latin typeface="Calibri"/>
                          <a:cs typeface="Calibri"/>
                        </a:rPr>
                        <a:t>LT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3970" marR="250190">
                        <a:lnSpc>
                          <a:spcPct val="113100"/>
                        </a:lnSpc>
                      </a:pPr>
                      <a:r>
                        <a:rPr dirty="0" sz="650">
                          <a:latin typeface="Calibri"/>
                          <a:cs typeface="Calibri"/>
                        </a:rPr>
                        <a:t>*</a:t>
                      </a:r>
                      <a:r>
                        <a:rPr dirty="0" sz="65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Inserción</a:t>
                      </a:r>
                      <a:r>
                        <a:rPr dirty="0" sz="65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50" spc="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Rs</a:t>
                      </a:r>
                      <a:r>
                        <a:rPr dirty="0" sz="65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serie</a:t>
                      </a:r>
                      <a:r>
                        <a:rPr dirty="0" sz="650" spc="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65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>
                          <a:latin typeface="Calibri"/>
                          <a:cs typeface="Calibri"/>
                        </a:rPr>
                        <a:t>varias</a:t>
                      </a:r>
                      <a:r>
                        <a:rPr dirty="0" sz="65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>
                          <a:latin typeface="Calibri"/>
                          <a:cs typeface="Calibri"/>
                        </a:rPr>
                        <a:t>etapas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B="0" marT="8255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</a:tr>
              <a:tr h="4483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3970" marR="132080" indent="55880">
                        <a:lnSpc>
                          <a:spcPct val="113100"/>
                        </a:lnSpc>
                        <a:buChar char="•"/>
                        <a:tabLst>
                          <a:tab pos="69850" algn="l"/>
                        </a:tabLst>
                      </a:pPr>
                      <a:r>
                        <a:rPr dirty="0" sz="650">
                          <a:latin typeface="Calibri"/>
                          <a:cs typeface="Calibri"/>
                        </a:rPr>
                        <a:t>Descarga</a:t>
                      </a:r>
                      <a:r>
                        <a:rPr dirty="0" sz="65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5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65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LT</a:t>
                      </a:r>
                      <a:r>
                        <a:rPr dirty="0" sz="65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mediante</a:t>
                      </a:r>
                      <a:r>
                        <a:rPr dirty="0" sz="65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>
                          <a:latin typeface="Calibri"/>
                          <a:cs typeface="Calibri"/>
                        </a:rPr>
                        <a:t>trafos</a:t>
                      </a:r>
                      <a:r>
                        <a:rPr dirty="0" sz="65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potenciales</a:t>
                      </a:r>
                      <a:r>
                        <a:rPr dirty="0" sz="650" spc="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>
                          <a:latin typeface="Calibri"/>
                          <a:cs typeface="Calibri"/>
                        </a:rPr>
                        <a:t>magnéticos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B="0" marT="8255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3970" marR="24130" indent="55880">
                        <a:lnSpc>
                          <a:spcPct val="113100"/>
                        </a:lnSpc>
                        <a:buChar char="•"/>
                        <a:tabLst>
                          <a:tab pos="69850" algn="l"/>
                        </a:tabLst>
                      </a:pPr>
                      <a:r>
                        <a:rPr dirty="0" sz="650">
                          <a:latin typeface="Calibri"/>
                          <a:cs typeface="Calibri"/>
                        </a:rPr>
                        <a:t>R</a:t>
                      </a:r>
                      <a:r>
                        <a:rPr dirty="0" sz="65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5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cierre</a:t>
                      </a:r>
                      <a:r>
                        <a:rPr dirty="0" sz="65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en LT</a:t>
                      </a:r>
                      <a:r>
                        <a:rPr dirty="0" sz="65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entre</a:t>
                      </a:r>
                      <a:r>
                        <a:rPr dirty="0" sz="65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65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>
                          <a:latin typeface="Calibri"/>
                          <a:cs typeface="Calibri"/>
                        </a:rPr>
                        <a:t>interruptor</a:t>
                      </a:r>
                      <a:r>
                        <a:rPr dirty="0" sz="65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del</a:t>
                      </a:r>
                      <a:r>
                        <a:rPr dirty="0" sz="65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circuito</a:t>
                      </a:r>
                      <a:r>
                        <a:rPr dirty="0" sz="65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65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65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R</a:t>
                      </a:r>
                      <a:r>
                        <a:rPr dirty="0" sz="650" spc="-10">
                          <a:latin typeface="Calibri"/>
                          <a:cs typeface="Calibri"/>
                        </a:rPr>
                        <a:t> shunt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B="0" marT="8255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</a:tr>
              <a:tr h="4483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3970" marR="26670" indent="55880">
                        <a:lnSpc>
                          <a:spcPct val="113100"/>
                        </a:lnSpc>
                        <a:buChar char="•"/>
                        <a:tabLst>
                          <a:tab pos="69850" algn="l"/>
                        </a:tabLst>
                      </a:pPr>
                      <a:r>
                        <a:rPr dirty="0" sz="650">
                          <a:latin typeface="Calibri"/>
                          <a:cs typeface="Calibri"/>
                        </a:rPr>
                        <a:t>Desconexión</a:t>
                      </a:r>
                      <a:r>
                        <a:rPr dirty="0" sz="65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65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LV,</a:t>
                      </a:r>
                      <a:r>
                        <a:rPr dirty="0" sz="65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650" spc="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lado</a:t>
                      </a:r>
                      <a:r>
                        <a:rPr dirty="0" sz="65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50" spc="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HV</a:t>
                      </a:r>
                      <a:r>
                        <a:rPr dirty="0" sz="650" spc="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25">
                          <a:latin typeface="Calibri"/>
                          <a:cs typeface="Calibri"/>
                        </a:rPr>
                        <a:t>no</a:t>
                      </a:r>
                      <a:r>
                        <a:rPr dirty="0" sz="65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se</a:t>
                      </a:r>
                      <a:r>
                        <a:rPr dirty="0" sz="650" spc="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somete</a:t>
                      </a:r>
                      <a:r>
                        <a:rPr dirty="0" sz="650" spc="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65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ninguna</a:t>
                      </a:r>
                      <a:r>
                        <a:rPr dirty="0" sz="65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>
                          <a:latin typeface="Calibri"/>
                          <a:cs typeface="Calibri"/>
                        </a:rPr>
                        <a:t>maniobra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B="0" marT="8255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3970" marR="229235" indent="55880">
                        <a:lnSpc>
                          <a:spcPct val="113100"/>
                        </a:lnSpc>
                        <a:buChar char="•"/>
                        <a:tabLst>
                          <a:tab pos="69850" algn="l"/>
                        </a:tabLst>
                      </a:pPr>
                      <a:r>
                        <a:rPr dirty="0" sz="650">
                          <a:latin typeface="Calibri"/>
                          <a:cs typeface="Calibri"/>
                        </a:rPr>
                        <a:t>R</a:t>
                      </a:r>
                      <a:r>
                        <a:rPr dirty="0" sz="65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5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cierre</a:t>
                      </a:r>
                      <a:r>
                        <a:rPr dirty="0" sz="65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en LT</a:t>
                      </a:r>
                      <a:r>
                        <a:rPr dirty="0" sz="65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en la</a:t>
                      </a:r>
                      <a:r>
                        <a:rPr dirty="0" sz="65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parte</a:t>
                      </a:r>
                      <a:r>
                        <a:rPr dirty="0" sz="65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25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5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reactancia</a:t>
                      </a:r>
                      <a:r>
                        <a:rPr dirty="0" sz="65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65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>
                          <a:latin typeface="Calibri"/>
                          <a:cs typeface="Calibri"/>
                        </a:rPr>
                        <a:t>paralelo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B="0" marT="8255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9850" indent="-55880">
                        <a:lnSpc>
                          <a:spcPct val="100000"/>
                        </a:lnSpc>
                        <a:buChar char="•"/>
                        <a:tabLst>
                          <a:tab pos="69850" algn="l"/>
                        </a:tabLst>
                      </a:pPr>
                      <a:r>
                        <a:rPr dirty="0" sz="650">
                          <a:latin typeface="Calibri"/>
                          <a:cs typeface="Calibri"/>
                        </a:rPr>
                        <a:t>Resistencia</a:t>
                      </a:r>
                      <a:r>
                        <a:rPr dirty="0" sz="65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50" spc="7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>
                          <a:latin typeface="Calibri"/>
                          <a:cs typeface="Calibri"/>
                        </a:rPr>
                        <a:t>apertura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B="0" marT="7747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3970" marR="31750" indent="55880">
                        <a:lnSpc>
                          <a:spcPct val="113199"/>
                        </a:lnSpc>
                        <a:spcBef>
                          <a:spcPts val="5"/>
                        </a:spcBef>
                        <a:buChar char="•"/>
                        <a:tabLst>
                          <a:tab pos="69850" algn="l"/>
                        </a:tabLst>
                      </a:pPr>
                      <a:r>
                        <a:rPr dirty="0" sz="650">
                          <a:latin typeface="Calibri"/>
                          <a:cs typeface="Calibri"/>
                        </a:rPr>
                        <a:t>Absorción</a:t>
                      </a:r>
                      <a:r>
                        <a:rPr dirty="0" sz="65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50" spc="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65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sobretensión</a:t>
                      </a:r>
                      <a:r>
                        <a:rPr dirty="0" sz="650" spc="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65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25">
                          <a:latin typeface="Calibri"/>
                          <a:cs typeface="Calibri"/>
                        </a:rPr>
                        <a:t>un</a:t>
                      </a:r>
                      <a:r>
                        <a:rPr dirty="0" sz="65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circuito de</a:t>
                      </a:r>
                      <a:r>
                        <a:rPr dirty="0" sz="65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>
                          <a:latin typeface="Calibri"/>
                          <a:cs typeface="Calibri"/>
                        </a:rPr>
                        <a:t>resonancia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</a:tr>
              <a:tr h="4483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9850" indent="-55880">
                        <a:lnSpc>
                          <a:spcPct val="100000"/>
                        </a:lnSpc>
                        <a:spcBef>
                          <a:spcPts val="5"/>
                        </a:spcBef>
                        <a:buChar char="•"/>
                        <a:tabLst>
                          <a:tab pos="69850" algn="l"/>
                        </a:tabLst>
                      </a:pPr>
                      <a:r>
                        <a:rPr dirty="0" sz="650">
                          <a:latin typeface="Calibri"/>
                          <a:cs typeface="Calibri"/>
                        </a:rPr>
                        <a:t>Re-enganche</a:t>
                      </a:r>
                      <a:r>
                        <a:rPr dirty="0" sz="650" spc="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65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cierre</a:t>
                      </a:r>
                      <a:r>
                        <a:rPr dirty="0" sz="650" spc="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>
                          <a:latin typeface="Calibri"/>
                          <a:cs typeface="Calibri"/>
                        </a:rPr>
                        <a:t>monofásico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B="0" marT="76835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65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5.- Interrupción</a:t>
                      </a:r>
                      <a:r>
                        <a:rPr dirty="0" sz="650" spc="-2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650" spc="-2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momentos</a:t>
                      </a:r>
                      <a:endParaRPr sz="650">
                        <a:latin typeface="Calibri"/>
                        <a:cs typeface="Calibri"/>
                      </a:endParaRPr>
                    </a:p>
                    <a:p>
                      <a:pPr marL="1397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650" spc="-1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favorables</a:t>
                      </a:r>
                      <a:endParaRPr sz="650">
                        <a:latin typeface="Calibri"/>
                        <a:cs typeface="Calibri"/>
                      </a:endParaRPr>
                    </a:p>
                    <a:p>
                      <a:pPr marL="69850" indent="-55880">
                        <a:lnSpc>
                          <a:spcPct val="100000"/>
                        </a:lnSpc>
                        <a:spcBef>
                          <a:spcPts val="105"/>
                        </a:spcBef>
                        <a:buChar char="•"/>
                        <a:tabLst>
                          <a:tab pos="69850" algn="l"/>
                        </a:tabLst>
                      </a:pPr>
                      <a:r>
                        <a:rPr dirty="0" sz="650">
                          <a:latin typeface="Calibri"/>
                          <a:cs typeface="Calibri"/>
                        </a:rPr>
                        <a:t>Cierre</a:t>
                      </a:r>
                      <a:r>
                        <a:rPr dirty="0" sz="650" spc="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>
                          <a:latin typeface="Calibri"/>
                          <a:cs typeface="Calibri"/>
                        </a:rPr>
                        <a:t>sincronizado,</a:t>
                      </a:r>
                      <a:endParaRPr sz="650">
                        <a:latin typeface="Calibri"/>
                        <a:cs typeface="Calibri"/>
                      </a:endParaRPr>
                    </a:p>
                    <a:p>
                      <a:pPr marL="69850" indent="-55880">
                        <a:lnSpc>
                          <a:spcPts val="750"/>
                        </a:lnSpc>
                        <a:spcBef>
                          <a:spcPts val="100"/>
                        </a:spcBef>
                        <a:buChar char="•"/>
                        <a:tabLst>
                          <a:tab pos="69850" algn="l"/>
                        </a:tabLst>
                      </a:pPr>
                      <a:r>
                        <a:rPr dirty="0" sz="650">
                          <a:latin typeface="Calibri"/>
                          <a:cs typeface="Calibri"/>
                        </a:rPr>
                        <a:t>cierre</a:t>
                      </a:r>
                      <a:r>
                        <a:rPr dirty="0" sz="65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65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Umín.</a:t>
                      </a:r>
                      <a:r>
                        <a:rPr dirty="0" sz="65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5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una</a:t>
                      </a:r>
                      <a:r>
                        <a:rPr dirty="0" sz="65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pulsación </a:t>
                      </a:r>
                      <a:r>
                        <a:rPr dirty="0" sz="650" spc="-50">
                          <a:latin typeface="Calibri"/>
                          <a:cs typeface="Calibri"/>
                        </a:rPr>
                        <a:t>a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13970" marR="15240" indent="55880">
                        <a:lnSpc>
                          <a:spcPct val="113100"/>
                        </a:lnSpc>
                        <a:spcBef>
                          <a:spcPts val="370"/>
                        </a:spcBef>
                        <a:buChar char="•"/>
                        <a:tabLst>
                          <a:tab pos="69850" algn="l"/>
                        </a:tabLst>
                      </a:pPr>
                      <a:r>
                        <a:rPr dirty="0" sz="650">
                          <a:latin typeface="Calibri"/>
                          <a:cs typeface="Calibri"/>
                        </a:rPr>
                        <a:t>Amortiguamiento</a:t>
                      </a:r>
                      <a:r>
                        <a:rPr dirty="0" sz="65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50" spc="6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las</a:t>
                      </a:r>
                      <a:r>
                        <a:rPr dirty="0" sz="650" spc="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>
                          <a:latin typeface="Calibri"/>
                          <a:cs typeface="Calibri"/>
                        </a:rPr>
                        <a:t>oscilaciones</a:t>
                      </a:r>
                      <a:r>
                        <a:rPr dirty="0" sz="65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50" spc="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tensión</a:t>
                      </a:r>
                      <a:r>
                        <a:rPr dirty="0" sz="65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65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ayuda de</a:t>
                      </a:r>
                      <a:r>
                        <a:rPr dirty="0" sz="650" spc="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>
                          <a:latin typeface="Calibri"/>
                          <a:cs typeface="Calibri"/>
                        </a:rPr>
                        <a:t>resistencia</a:t>
                      </a:r>
                      <a:r>
                        <a:rPr dirty="0" sz="65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>
                          <a:latin typeface="Calibri"/>
                          <a:cs typeface="Calibri"/>
                        </a:rPr>
                        <a:t>óhmicas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D3D3D3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65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6.-</a:t>
                      </a:r>
                      <a:r>
                        <a:rPr dirty="0" sz="650" spc="15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Limitación </a:t>
                      </a:r>
                      <a:r>
                        <a:rPr dirty="0" sz="65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por</a:t>
                      </a:r>
                      <a:r>
                        <a:rPr dirty="0" sz="650" spc="-15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un</a:t>
                      </a:r>
                      <a:r>
                        <a:rPr dirty="0" sz="650" spc="-5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pararrayos</a:t>
                      </a:r>
                      <a:endParaRPr sz="650">
                        <a:latin typeface="Calibri"/>
                        <a:cs typeface="Calibri"/>
                      </a:endParaRPr>
                    </a:p>
                    <a:p>
                      <a:pPr marL="1397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50" spc="-1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cuando:</a:t>
                      </a:r>
                      <a:endParaRPr sz="650">
                        <a:latin typeface="Calibri"/>
                        <a:cs typeface="Calibri"/>
                      </a:endParaRPr>
                    </a:p>
                    <a:p>
                      <a:pPr marL="69850" indent="-55880">
                        <a:lnSpc>
                          <a:spcPct val="100000"/>
                        </a:lnSpc>
                        <a:spcBef>
                          <a:spcPts val="100"/>
                        </a:spcBef>
                        <a:buChar char="•"/>
                        <a:tabLst>
                          <a:tab pos="69850" algn="l"/>
                        </a:tabLst>
                      </a:pPr>
                      <a:r>
                        <a:rPr dirty="0" sz="650">
                          <a:latin typeface="Calibri"/>
                          <a:cs typeface="Calibri"/>
                        </a:rPr>
                        <a:t>Conexión</a:t>
                      </a:r>
                      <a:r>
                        <a:rPr dirty="0" sz="65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50" spc="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65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LT</a:t>
                      </a:r>
                      <a:r>
                        <a:rPr dirty="0" sz="65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65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sec.</a:t>
                      </a:r>
                      <a:r>
                        <a:rPr dirty="0" sz="65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50" spc="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>
                          <a:latin typeface="Calibri"/>
                          <a:cs typeface="Calibri"/>
                        </a:rPr>
                        <a:t>carga</a:t>
                      </a:r>
                      <a:r>
                        <a:rPr dirty="0" sz="65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25">
                          <a:latin typeface="Calibri"/>
                          <a:cs typeface="Calibri"/>
                        </a:rPr>
                        <a:t>a)</a:t>
                      </a:r>
                      <a:endParaRPr sz="650">
                        <a:latin typeface="Calibri"/>
                        <a:cs typeface="Calibri"/>
                      </a:endParaRPr>
                    </a:p>
                    <a:p>
                      <a:pPr marL="69850" indent="-55880">
                        <a:lnSpc>
                          <a:spcPct val="100000"/>
                        </a:lnSpc>
                        <a:spcBef>
                          <a:spcPts val="105"/>
                        </a:spcBef>
                        <a:buChar char="•"/>
                        <a:tabLst>
                          <a:tab pos="69850" algn="l"/>
                        </a:tabLst>
                      </a:pPr>
                      <a:r>
                        <a:rPr dirty="0" sz="650">
                          <a:latin typeface="Calibri"/>
                          <a:cs typeface="Calibri"/>
                        </a:rPr>
                        <a:t>Conexión</a:t>
                      </a:r>
                      <a:r>
                        <a:rPr dirty="0" sz="65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trafos</a:t>
                      </a:r>
                      <a:r>
                        <a:rPr dirty="0" sz="65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65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>
                          <a:latin typeface="Calibri"/>
                          <a:cs typeface="Calibri"/>
                        </a:rPr>
                        <a:t>carga</a:t>
                      </a:r>
                      <a:r>
                        <a:rPr dirty="0" sz="65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25">
                          <a:latin typeface="Calibri"/>
                          <a:cs typeface="Calibri"/>
                        </a:rPr>
                        <a:t>b)</a:t>
                      </a:r>
                      <a:endParaRPr sz="650">
                        <a:latin typeface="Calibri"/>
                        <a:cs typeface="Calibri"/>
                      </a:endParaRPr>
                    </a:p>
                    <a:p>
                      <a:pPr marL="69850" indent="-55880">
                        <a:lnSpc>
                          <a:spcPct val="100000"/>
                        </a:lnSpc>
                        <a:spcBef>
                          <a:spcPts val="100"/>
                        </a:spcBef>
                        <a:buChar char="•"/>
                        <a:tabLst>
                          <a:tab pos="69850" algn="l"/>
                        </a:tabLst>
                      </a:pPr>
                      <a:r>
                        <a:rPr dirty="0" sz="650">
                          <a:latin typeface="Calibri"/>
                          <a:cs typeface="Calibri"/>
                        </a:rPr>
                        <a:t>Desconexión</a:t>
                      </a:r>
                      <a:r>
                        <a:rPr dirty="0" sz="65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las</a:t>
                      </a:r>
                      <a:r>
                        <a:rPr dirty="0" sz="65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reactancias</a:t>
                      </a:r>
                      <a:r>
                        <a:rPr dirty="0" sz="65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50" spc="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H.T</a:t>
                      </a:r>
                      <a:r>
                        <a:rPr dirty="0" sz="65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25">
                          <a:latin typeface="Calibri"/>
                          <a:cs typeface="Calibri"/>
                        </a:rPr>
                        <a:t>c)</a:t>
                      </a:r>
                      <a:endParaRPr sz="65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dirty="0" sz="650">
                          <a:latin typeface="Calibri"/>
                          <a:cs typeface="Calibri"/>
                        </a:rPr>
                        <a:t>Sec.</a:t>
                      </a:r>
                      <a:r>
                        <a:rPr dirty="0" sz="65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5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>
                          <a:latin typeface="Calibri"/>
                          <a:cs typeface="Calibri"/>
                        </a:rPr>
                        <a:t>Interrupción: 1,</a:t>
                      </a:r>
                      <a:r>
                        <a:rPr dirty="0" sz="65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25">
                          <a:latin typeface="Calibri"/>
                          <a:cs typeface="Calibri"/>
                        </a:rPr>
                        <a:t>2,3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4483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3970" marR="198120">
                        <a:lnSpc>
                          <a:spcPct val="113100"/>
                        </a:lnSpc>
                      </a:pPr>
                      <a:r>
                        <a:rPr dirty="0" sz="65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3.- Cerrado</a:t>
                      </a:r>
                      <a:r>
                        <a:rPr dirty="0" sz="650" spc="-2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simultaneo</a:t>
                      </a:r>
                      <a:r>
                        <a:rPr dirty="0" sz="650" spc="-15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650" spc="-2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ambos</a:t>
                      </a:r>
                      <a:r>
                        <a:rPr dirty="0" sz="650" spc="50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extremos</a:t>
                      </a:r>
                      <a:r>
                        <a:rPr dirty="0" sz="650" spc="-5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50" spc="2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650" spc="-25" b="1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LT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B="0" marT="8255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81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D3D3D3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D3D3D3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D3D3D3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50547" y="3823905"/>
            <a:ext cx="1058112" cy="38452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22893" y="4299529"/>
            <a:ext cx="1049937" cy="377818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57181" y="4734907"/>
            <a:ext cx="1096274" cy="353875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80825" y="5234011"/>
            <a:ext cx="1070680" cy="229139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598212" y="5666292"/>
            <a:ext cx="1109791" cy="29725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66830" y="6099112"/>
            <a:ext cx="1113123" cy="320433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487889" y="6519678"/>
            <a:ext cx="1065798" cy="395619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202074" y="3888312"/>
            <a:ext cx="1223520" cy="304471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173091" y="4265889"/>
            <a:ext cx="1241441" cy="406921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177488" y="4775832"/>
            <a:ext cx="1137511" cy="351045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254908" y="5181403"/>
            <a:ext cx="1033081" cy="393205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214467" y="5640544"/>
            <a:ext cx="1172362" cy="313313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193246" y="6063890"/>
            <a:ext cx="1144714" cy="404820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226845" y="6586749"/>
            <a:ext cx="1194604" cy="754565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478394" y="7023999"/>
            <a:ext cx="1243790" cy="252778"/>
          </a:xfrm>
          <a:prstGeom prst="rect">
            <a:avLst/>
          </a:prstGeom>
        </p:spPr>
      </p:pic>
      <p:sp>
        <p:nvSpPr>
          <p:cNvPr id="22" name="object 22" descr=""/>
          <p:cNvSpPr/>
          <p:nvPr/>
        </p:nvSpPr>
        <p:spPr>
          <a:xfrm>
            <a:off x="1001267" y="3808475"/>
            <a:ext cx="1379220" cy="460375"/>
          </a:xfrm>
          <a:custGeom>
            <a:avLst/>
            <a:gdLst/>
            <a:ahLst/>
            <a:cxnLst/>
            <a:rect l="l" t="t" r="r" b="b"/>
            <a:pathLst>
              <a:path w="1379220" h="460375">
                <a:moveTo>
                  <a:pt x="0" y="230124"/>
                </a:moveTo>
                <a:lnTo>
                  <a:pt x="14009" y="183736"/>
                </a:lnTo>
                <a:lnTo>
                  <a:pt x="54191" y="140535"/>
                </a:lnTo>
                <a:lnTo>
                  <a:pt x="117771" y="101444"/>
                </a:lnTo>
                <a:lnTo>
                  <a:pt x="157469" y="83730"/>
                </a:lnTo>
                <a:lnTo>
                  <a:pt x="201977" y="67389"/>
                </a:lnTo>
                <a:lnTo>
                  <a:pt x="250949" y="52538"/>
                </a:lnTo>
                <a:lnTo>
                  <a:pt x="304037" y="39292"/>
                </a:lnTo>
                <a:lnTo>
                  <a:pt x="360895" y="27768"/>
                </a:lnTo>
                <a:lnTo>
                  <a:pt x="421177" y="18079"/>
                </a:lnTo>
                <a:lnTo>
                  <a:pt x="484536" y="10343"/>
                </a:lnTo>
                <a:lnTo>
                  <a:pt x="550626" y="4673"/>
                </a:lnTo>
                <a:lnTo>
                  <a:pt x="619099" y="1187"/>
                </a:lnTo>
                <a:lnTo>
                  <a:pt x="689609" y="0"/>
                </a:lnTo>
                <a:lnTo>
                  <a:pt x="760120" y="1187"/>
                </a:lnTo>
                <a:lnTo>
                  <a:pt x="828593" y="4673"/>
                </a:lnTo>
                <a:lnTo>
                  <a:pt x="894683" y="10343"/>
                </a:lnTo>
                <a:lnTo>
                  <a:pt x="958042" y="18079"/>
                </a:lnTo>
                <a:lnTo>
                  <a:pt x="1018324" y="27768"/>
                </a:lnTo>
                <a:lnTo>
                  <a:pt x="1075182" y="39292"/>
                </a:lnTo>
                <a:lnTo>
                  <a:pt x="1128270" y="52538"/>
                </a:lnTo>
                <a:lnTo>
                  <a:pt x="1177242" y="67389"/>
                </a:lnTo>
                <a:lnTo>
                  <a:pt x="1221750" y="83730"/>
                </a:lnTo>
                <a:lnTo>
                  <a:pt x="1261448" y="101444"/>
                </a:lnTo>
                <a:lnTo>
                  <a:pt x="1295990" y="120418"/>
                </a:lnTo>
                <a:lnTo>
                  <a:pt x="1348217" y="161679"/>
                </a:lnTo>
                <a:lnTo>
                  <a:pt x="1375659" y="206589"/>
                </a:lnTo>
                <a:lnTo>
                  <a:pt x="1379220" y="230124"/>
                </a:lnTo>
                <a:lnTo>
                  <a:pt x="1375659" y="253658"/>
                </a:lnTo>
                <a:lnTo>
                  <a:pt x="1348217" y="298568"/>
                </a:lnTo>
                <a:lnTo>
                  <a:pt x="1295990" y="339829"/>
                </a:lnTo>
                <a:lnTo>
                  <a:pt x="1261448" y="358803"/>
                </a:lnTo>
                <a:lnTo>
                  <a:pt x="1221750" y="376517"/>
                </a:lnTo>
                <a:lnTo>
                  <a:pt x="1177242" y="392858"/>
                </a:lnTo>
                <a:lnTo>
                  <a:pt x="1128270" y="407709"/>
                </a:lnTo>
                <a:lnTo>
                  <a:pt x="1075182" y="420955"/>
                </a:lnTo>
                <a:lnTo>
                  <a:pt x="1018324" y="432479"/>
                </a:lnTo>
                <a:lnTo>
                  <a:pt x="958042" y="442168"/>
                </a:lnTo>
                <a:lnTo>
                  <a:pt x="894683" y="449904"/>
                </a:lnTo>
                <a:lnTo>
                  <a:pt x="828593" y="455574"/>
                </a:lnTo>
                <a:lnTo>
                  <a:pt x="760120" y="459060"/>
                </a:lnTo>
                <a:lnTo>
                  <a:pt x="689609" y="460247"/>
                </a:lnTo>
                <a:lnTo>
                  <a:pt x="619099" y="459060"/>
                </a:lnTo>
                <a:lnTo>
                  <a:pt x="550626" y="455574"/>
                </a:lnTo>
                <a:lnTo>
                  <a:pt x="484536" y="449904"/>
                </a:lnTo>
                <a:lnTo>
                  <a:pt x="421177" y="442168"/>
                </a:lnTo>
                <a:lnTo>
                  <a:pt x="360895" y="432479"/>
                </a:lnTo>
                <a:lnTo>
                  <a:pt x="304037" y="420955"/>
                </a:lnTo>
                <a:lnTo>
                  <a:pt x="250949" y="407709"/>
                </a:lnTo>
                <a:lnTo>
                  <a:pt x="201977" y="392858"/>
                </a:lnTo>
                <a:lnTo>
                  <a:pt x="157469" y="376517"/>
                </a:lnTo>
                <a:lnTo>
                  <a:pt x="117771" y="358803"/>
                </a:lnTo>
                <a:lnTo>
                  <a:pt x="83229" y="339829"/>
                </a:lnTo>
                <a:lnTo>
                  <a:pt x="31002" y="298568"/>
                </a:lnTo>
                <a:lnTo>
                  <a:pt x="3560" y="253658"/>
                </a:lnTo>
                <a:lnTo>
                  <a:pt x="0" y="230124"/>
                </a:lnTo>
                <a:close/>
              </a:path>
            </a:pathLst>
          </a:custGeom>
          <a:ln w="12192">
            <a:solidFill>
              <a:srgbClr val="FFC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/>
          <p:nvPr/>
        </p:nvSpPr>
        <p:spPr>
          <a:xfrm>
            <a:off x="3700271" y="3806951"/>
            <a:ext cx="1510665" cy="525780"/>
          </a:xfrm>
          <a:custGeom>
            <a:avLst/>
            <a:gdLst/>
            <a:ahLst/>
            <a:cxnLst/>
            <a:rect l="l" t="t" r="r" b="b"/>
            <a:pathLst>
              <a:path w="1510664" h="525779">
                <a:moveTo>
                  <a:pt x="0" y="262889"/>
                </a:moveTo>
                <a:lnTo>
                  <a:pt x="12165" y="215642"/>
                </a:lnTo>
                <a:lnTo>
                  <a:pt x="47241" y="171170"/>
                </a:lnTo>
                <a:lnTo>
                  <a:pt x="103095" y="130217"/>
                </a:lnTo>
                <a:lnTo>
                  <a:pt x="138148" y="111292"/>
                </a:lnTo>
                <a:lnTo>
                  <a:pt x="177595" y="93525"/>
                </a:lnTo>
                <a:lnTo>
                  <a:pt x="221170" y="77009"/>
                </a:lnTo>
                <a:lnTo>
                  <a:pt x="268607" y="61838"/>
                </a:lnTo>
                <a:lnTo>
                  <a:pt x="319639" y="48103"/>
                </a:lnTo>
                <a:lnTo>
                  <a:pt x="374000" y="35898"/>
                </a:lnTo>
                <a:lnTo>
                  <a:pt x="431423" y="25316"/>
                </a:lnTo>
                <a:lnTo>
                  <a:pt x="491642" y="16450"/>
                </a:lnTo>
                <a:lnTo>
                  <a:pt x="554390" y="9392"/>
                </a:lnTo>
                <a:lnTo>
                  <a:pt x="619400" y="4236"/>
                </a:lnTo>
                <a:lnTo>
                  <a:pt x="686406" y="1074"/>
                </a:lnTo>
                <a:lnTo>
                  <a:pt x="755141" y="0"/>
                </a:lnTo>
                <a:lnTo>
                  <a:pt x="823877" y="1074"/>
                </a:lnTo>
                <a:lnTo>
                  <a:pt x="890883" y="4236"/>
                </a:lnTo>
                <a:lnTo>
                  <a:pt x="955893" y="9392"/>
                </a:lnTo>
                <a:lnTo>
                  <a:pt x="1018641" y="16450"/>
                </a:lnTo>
                <a:lnTo>
                  <a:pt x="1078860" y="25316"/>
                </a:lnTo>
                <a:lnTo>
                  <a:pt x="1136283" y="35898"/>
                </a:lnTo>
                <a:lnTo>
                  <a:pt x="1190644" y="48103"/>
                </a:lnTo>
                <a:lnTo>
                  <a:pt x="1241676" y="61838"/>
                </a:lnTo>
                <a:lnTo>
                  <a:pt x="1289113" y="77009"/>
                </a:lnTo>
                <a:lnTo>
                  <a:pt x="1332688" y="93525"/>
                </a:lnTo>
                <a:lnTo>
                  <a:pt x="1372135" y="111292"/>
                </a:lnTo>
                <a:lnTo>
                  <a:pt x="1407188" y="130217"/>
                </a:lnTo>
                <a:lnTo>
                  <a:pt x="1463042" y="171170"/>
                </a:lnTo>
                <a:lnTo>
                  <a:pt x="1498118" y="215642"/>
                </a:lnTo>
                <a:lnTo>
                  <a:pt x="1510283" y="262889"/>
                </a:lnTo>
                <a:lnTo>
                  <a:pt x="1507198" y="286814"/>
                </a:lnTo>
                <a:lnTo>
                  <a:pt x="1483310" y="332766"/>
                </a:lnTo>
                <a:lnTo>
                  <a:pt x="1437579" y="375572"/>
                </a:lnTo>
                <a:lnTo>
                  <a:pt x="1372135" y="414487"/>
                </a:lnTo>
                <a:lnTo>
                  <a:pt x="1332688" y="432254"/>
                </a:lnTo>
                <a:lnTo>
                  <a:pt x="1289113" y="448770"/>
                </a:lnTo>
                <a:lnTo>
                  <a:pt x="1241676" y="463941"/>
                </a:lnTo>
                <a:lnTo>
                  <a:pt x="1190644" y="477676"/>
                </a:lnTo>
                <a:lnTo>
                  <a:pt x="1136283" y="489881"/>
                </a:lnTo>
                <a:lnTo>
                  <a:pt x="1078860" y="500463"/>
                </a:lnTo>
                <a:lnTo>
                  <a:pt x="1018641" y="509329"/>
                </a:lnTo>
                <a:lnTo>
                  <a:pt x="955893" y="516387"/>
                </a:lnTo>
                <a:lnTo>
                  <a:pt x="890883" y="521543"/>
                </a:lnTo>
                <a:lnTo>
                  <a:pt x="823877" y="524705"/>
                </a:lnTo>
                <a:lnTo>
                  <a:pt x="755141" y="525779"/>
                </a:lnTo>
                <a:lnTo>
                  <a:pt x="686406" y="524705"/>
                </a:lnTo>
                <a:lnTo>
                  <a:pt x="619400" y="521543"/>
                </a:lnTo>
                <a:lnTo>
                  <a:pt x="554390" y="516387"/>
                </a:lnTo>
                <a:lnTo>
                  <a:pt x="491642" y="509329"/>
                </a:lnTo>
                <a:lnTo>
                  <a:pt x="431423" y="500463"/>
                </a:lnTo>
                <a:lnTo>
                  <a:pt x="374000" y="489881"/>
                </a:lnTo>
                <a:lnTo>
                  <a:pt x="319639" y="477676"/>
                </a:lnTo>
                <a:lnTo>
                  <a:pt x="268607" y="463941"/>
                </a:lnTo>
                <a:lnTo>
                  <a:pt x="221170" y="448770"/>
                </a:lnTo>
                <a:lnTo>
                  <a:pt x="177595" y="432254"/>
                </a:lnTo>
                <a:lnTo>
                  <a:pt x="138148" y="414487"/>
                </a:lnTo>
                <a:lnTo>
                  <a:pt x="103095" y="395562"/>
                </a:lnTo>
                <a:lnTo>
                  <a:pt x="47241" y="354609"/>
                </a:lnTo>
                <a:lnTo>
                  <a:pt x="12165" y="310137"/>
                </a:lnTo>
                <a:lnTo>
                  <a:pt x="0" y="262889"/>
                </a:lnTo>
                <a:close/>
              </a:path>
            </a:pathLst>
          </a:custGeom>
          <a:ln w="12192">
            <a:solidFill>
              <a:srgbClr val="FFC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/>
          <p:nvPr/>
        </p:nvSpPr>
        <p:spPr>
          <a:xfrm>
            <a:off x="3697223" y="6060947"/>
            <a:ext cx="1511935" cy="527685"/>
          </a:xfrm>
          <a:custGeom>
            <a:avLst/>
            <a:gdLst/>
            <a:ahLst/>
            <a:cxnLst/>
            <a:rect l="l" t="t" r="r" b="b"/>
            <a:pathLst>
              <a:path w="1511935" h="527684">
                <a:moveTo>
                  <a:pt x="0" y="263651"/>
                </a:moveTo>
                <a:lnTo>
                  <a:pt x="12179" y="216244"/>
                </a:lnTo>
                <a:lnTo>
                  <a:pt x="47294" y="171631"/>
                </a:lnTo>
                <a:lnTo>
                  <a:pt x="103208" y="130556"/>
                </a:lnTo>
                <a:lnTo>
                  <a:pt x="138298" y="111576"/>
                </a:lnTo>
                <a:lnTo>
                  <a:pt x="177787" y="93760"/>
                </a:lnTo>
                <a:lnTo>
                  <a:pt x="221408" y="77200"/>
                </a:lnTo>
                <a:lnTo>
                  <a:pt x="268895" y="61988"/>
                </a:lnTo>
                <a:lnTo>
                  <a:pt x="319979" y="48218"/>
                </a:lnTo>
                <a:lnTo>
                  <a:pt x="374396" y="35983"/>
                </a:lnTo>
                <a:lnTo>
                  <a:pt x="431876" y="25375"/>
                </a:lnTo>
                <a:lnTo>
                  <a:pt x="492154" y="16488"/>
                </a:lnTo>
                <a:lnTo>
                  <a:pt x="554963" y="9413"/>
                </a:lnTo>
                <a:lnTo>
                  <a:pt x="620035" y="4245"/>
                </a:lnTo>
                <a:lnTo>
                  <a:pt x="687105" y="1076"/>
                </a:lnTo>
                <a:lnTo>
                  <a:pt x="755903" y="0"/>
                </a:lnTo>
                <a:lnTo>
                  <a:pt x="824702" y="1076"/>
                </a:lnTo>
                <a:lnTo>
                  <a:pt x="891772" y="4245"/>
                </a:lnTo>
                <a:lnTo>
                  <a:pt x="956844" y="9413"/>
                </a:lnTo>
                <a:lnTo>
                  <a:pt x="1019653" y="16488"/>
                </a:lnTo>
                <a:lnTo>
                  <a:pt x="1079931" y="25375"/>
                </a:lnTo>
                <a:lnTo>
                  <a:pt x="1137412" y="35983"/>
                </a:lnTo>
                <a:lnTo>
                  <a:pt x="1191828" y="48218"/>
                </a:lnTo>
                <a:lnTo>
                  <a:pt x="1242912" y="61988"/>
                </a:lnTo>
                <a:lnTo>
                  <a:pt x="1290399" y="77200"/>
                </a:lnTo>
                <a:lnTo>
                  <a:pt x="1334020" y="93760"/>
                </a:lnTo>
                <a:lnTo>
                  <a:pt x="1373509" y="111576"/>
                </a:lnTo>
                <a:lnTo>
                  <a:pt x="1408599" y="130555"/>
                </a:lnTo>
                <a:lnTo>
                  <a:pt x="1464513" y="171631"/>
                </a:lnTo>
                <a:lnTo>
                  <a:pt x="1499628" y="216244"/>
                </a:lnTo>
                <a:lnTo>
                  <a:pt x="1511808" y="263651"/>
                </a:lnTo>
                <a:lnTo>
                  <a:pt x="1508718" y="287658"/>
                </a:lnTo>
                <a:lnTo>
                  <a:pt x="1484804" y="333761"/>
                </a:lnTo>
                <a:lnTo>
                  <a:pt x="1439023" y="376698"/>
                </a:lnTo>
                <a:lnTo>
                  <a:pt x="1373509" y="415727"/>
                </a:lnTo>
                <a:lnTo>
                  <a:pt x="1334020" y="433543"/>
                </a:lnTo>
                <a:lnTo>
                  <a:pt x="1290399" y="450103"/>
                </a:lnTo>
                <a:lnTo>
                  <a:pt x="1242912" y="465315"/>
                </a:lnTo>
                <a:lnTo>
                  <a:pt x="1191828" y="479085"/>
                </a:lnTo>
                <a:lnTo>
                  <a:pt x="1137411" y="491320"/>
                </a:lnTo>
                <a:lnTo>
                  <a:pt x="1079931" y="501928"/>
                </a:lnTo>
                <a:lnTo>
                  <a:pt x="1019653" y="510815"/>
                </a:lnTo>
                <a:lnTo>
                  <a:pt x="956844" y="517890"/>
                </a:lnTo>
                <a:lnTo>
                  <a:pt x="891772" y="523058"/>
                </a:lnTo>
                <a:lnTo>
                  <a:pt x="824702" y="526227"/>
                </a:lnTo>
                <a:lnTo>
                  <a:pt x="755903" y="527303"/>
                </a:lnTo>
                <a:lnTo>
                  <a:pt x="687105" y="526227"/>
                </a:lnTo>
                <a:lnTo>
                  <a:pt x="620035" y="523058"/>
                </a:lnTo>
                <a:lnTo>
                  <a:pt x="554963" y="517890"/>
                </a:lnTo>
                <a:lnTo>
                  <a:pt x="492154" y="510815"/>
                </a:lnTo>
                <a:lnTo>
                  <a:pt x="431876" y="501928"/>
                </a:lnTo>
                <a:lnTo>
                  <a:pt x="374395" y="491320"/>
                </a:lnTo>
                <a:lnTo>
                  <a:pt x="319979" y="479085"/>
                </a:lnTo>
                <a:lnTo>
                  <a:pt x="268895" y="465315"/>
                </a:lnTo>
                <a:lnTo>
                  <a:pt x="221408" y="450103"/>
                </a:lnTo>
                <a:lnTo>
                  <a:pt x="177787" y="433543"/>
                </a:lnTo>
                <a:lnTo>
                  <a:pt x="138298" y="415727"/>
                </a:lnTo>
                <a:lnTo>
                  <a:pt x="103208" y="396748"/>
                </a:lnTo>
                <a:lnTo>
                  <a:pt x="47294" y="355672"/>
                </a:lnTo>
                <a:lnTo>
                  <a:pt x="12179" y="311059"/>
                </a:lnTo>
                <a:lnTo>
                  <a:pt x="0" y="263651"/>
                </a:lnTo>
                <a:close/>
              </a:path>
            </a:pathLst>
          </a:custGeom>
          <a:ln w="12192">
            <a:solidFill>
              <a:srgbClr val="FFC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96240">
              <a:lnSpc>
                <a:spcPts val="1150"/>
              </a:lnSpc>
            </a:pPr>
            <a:r>
              <a:rPr dirty="0" spc="-25"/>
              <a:t>123</a:t>
            </a: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R.C.D.A.</a:t>
            </a:r>
          </a:p>
        </p:txBody>
      </p:sp>
      <p:sp>
        <p:nvSpPr>
          <p:cNvPr id="26" name="object 2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/>
              <a:t>E.T.S.I.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10"/>
              <a:t> </a:t>
            </a:r>
            <a:r>
              <a:rPr dirty="0"/>
              <a:t>UNIVERSIDAD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10"/>
              <a:t>SEVILLA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074419" y="643127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068120" y="427735"/>
            <a:ext cx="5419725" cy="1959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41275">
              <a:lnSpc>
                <a:spcPct val="100000"/>
              </a:lnSpc>
              <a:spcBef>
                <a:spcPts val="100"/>
              </a:spcBef>
              <a:tabLst>
                <a:tab pos="3181350" algn="l"/>
              </a:tabLst>
            </a:pPr>
            <a:r>
              <a:rPr dirty="0" sz="1100">
                <a:latin typeface="Calibri"/>
                <a:cs typeface="Calibri"/>
              </a:rPr>
              <a:t>CAPITULO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VI</a:t>
            </a:r>
            <a:r>
              <a:rPr dirty="0" sz="1100">
                <a:latin typeface="Calibri"/>
                <a:cs typeface="Calibri"/>
              </a:rPr>
              <a:t>	TRANSITORIOS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ELECTROMAGNÉTICOS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1100">
              <a:latin typeface="Calibri"/>
              <a:cs typeface="Calibri"/>
            </a:endParaRPr>
          </a:p>
          <a:p>
            <a:pPr marL="12700" marR="5715" indent="146050">
              <a:lnSpc>
                <a:spcPct val="143500"/>
              </a:lnSpc>
              <a:buAutoNum type="arabicPeriod"/>
              <a:tabLst>
                <a:tab pos="158750" algn="l"/>
              </a:tabLst>
            </a:pP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primera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resistencias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ponen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serie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obteniéndose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forma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división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voltaje,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reduce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voltaje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inyectado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 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línea.</a:t>
            </a:r>
            <a:endParaRPr sz="1200">
              <a:latin typeface="Times New Roman"/>
              <a:cs typeface="Times New Roman"/>
            </a:endParaRPr>
          </a:p>
          <a:p>
            <a:pPr marL="12700" marR="5080" indent="161290">
              <a:lnSpc>
                <a:spcPct val="144200"/>
              </a:lnSpc>
              <a:spcBef>
                <a:spcPts val="994"/>
              </a:spcBef>
              <a:buAutoNum type="arabicPeriod"/>
              <a:tabLst>
                <a:tab pos="173990" algn="l"/>
              </a:tabLst>
            </a:pP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segunda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etapa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resistencias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ponen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cortocircuito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lugar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otra </a:t>
            </a:r>
            <a:r>
              <a:rPr dirty="0" sz="1200">
                <a:latin typeface="Times New Roman"/>
                <a:cs typeface="Times New Roman"/>
              </a:rPr>
              <a:t>onda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 línea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amplitud </a:t>
            </a:r>
            <a:r>
              <a:rPr dirty="0" sz="1200" spc="-10">
                <a:latin typeface="Times New Roman"/>
                <a:cs typeface="Times New Roman"/>
              </a:rPr>
              <a:t>limitada.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200" b="1" i="1">
                <a:latin typeface="Times New Roman"/>
                <a:cs typeface="Times New Roman"/>
              </a:rPr>
              <a:t>Figura 6.14 </a:t>
            </a:r>
            <a:r>
              <a:rPr dirty="0" sz="1200" i="1">
                <a:latin typeface="Times New Roman"/>
                <a:cs typeface="Times New Roman"/>
              </a:rPr>
              <a:t>Disposición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equipos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utilizando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resistencias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preinserción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20" i="1">
                <a:latin typeface="Times New Roman"/>
                <a:cs typeface="Times New Roman"/>
              </a:rPr>
              <a:t>[40]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74419" y="9822179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2058923" y="2548127"/>
            <a:ext cx="3449320" cy="1544320"/>
            <a:chOff x="2058923" y="2548127"/>
            <a:chExt cx="3449320" cy="1544320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38044" y="2626243"/>
              <a:ext cx="3156201" cy="142118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2061971" y="2551175"/>
              <a:ext cx="3442970" cy="1537970"/>
            </a:xfrm>
            <a:custGeom>
              <a:avLst/>
              <a:gdLst/>
              <a:ahLst/>
              <a:cxnLst/>
              <a:rect l="l" t="t" r="r" b="b"/>
              <a:pathLst>
                <a:path w="3442970" h="1537970">
                  <a:moveTo>
                    <a:pt x="0" y="1537716"/>
                  </a:moveTo>
                  <a:lnTo>
                    <a:pt x="3442716" y="1537716"/>
                  </a:lnTo>
                  <a:lnTo>
                    <a:pt x="3442716" y="0"/>
                  </a:lnTo>
                  <a:lnTo>
                    <a:pt x="0" y="0"/>
                  </a:lnTo>
                  <a:lnTo>
                    <a:pt x="0" y="1537716"/>
                  </a:lnTo>
                  <a:close/>
                </a:path>
              </a:pathLst>
            </a:custGeom>
            <a:ln w="6095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/>
          <p:nvPr/>
        </p:nvSpPr>
        <p:spPr>
          <a:xfrm>
            <a:off x="1402175" y="6945315"/>
            <a:ext cx="4878070" cy="2314575"/>
          </a:xfrm>
          <a:custGeom>
            <a:avLst/>
            <a:gdLst/>
            <a:ahLst/>
            <a:cxnLst/>
            <a:rect l="l" t="t" r="r" b="b"/>
            <a:pathLst>
              <a:path w="4878070" h="2314575">
                <a:moveTo>
                  <a:pt x="0" y="2274123"/>
                </a:moveTo>
                <a:lnTo>
                  <a:pt x="4877640" y="2274123"/>
                </a:lnTo>
                <a:lnTo>
                  <a:pt x="4877640" y="0"/>
                </a:lnTo>
                <a:lnTo>
                  <a:pt x="0" y="0"/>
                </a:lnTo>
                <a:lnTo>
                  <a:pt x="0" y="2274123"/>
                </a:lnTo>
                <a:close/>
              </a:path>
              <a:path w="4878070" h="2314575">
                <a:moveTo>
                  <a:pt x="0" y="2274123"/>
                </a:moveTo>
                <a:lnTo>
                  <a:pt x="0" y="2313959"/>
                </a:lnTo>
              </a:path>
              <a:path w="4878070" h="2314575">
                <a:moveTo>
                  <a:pt x="611662" y="2274123"/>
                </a:moveTo>
                <a:lnTo>
                  <a:pt x="611662" y="2313959"/>
                </a:lnTo>
              </a:path>
            </a:pathLst>
          </a:custGeom>
          <a:ln w="116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1180563" y="9235852"/>
            <a:ext cx="1383665" cy="27686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202565">
              <a:lnSpc>
                <a:spcPct val="100000"/>
              </a:lnSpc>
              <a:spcBef>
                <a:spcPts val="185"/>
              </a:spcBef>
              <a:tabLst>
                <a:tab pos="798830" algn="l"/>
              </a:tabLst>
            </a:pPr>
            <a:r>
              <a:rPr dirty="0" sz="500" spc="-50">
                <a:latin typeface="Arial MT"/>
                <a:cs typeface="Arial MT"/>
              </a:rPr>
              <a:t>0</a:t>
            </a:r>
            <a:r>
              <a:rPr dirty="0" sz="500">
                <a:latin typeface="Arial MT"/>
                <a:cs typeface="Arial MT"/>
              </a:rPr>
              <a:t>	</a:t>
            </a:r>
            <a:r>
              <a:rPr dirty="0" sz="500" spc="-25">
                <a:latin typeface="Arial MT"/>
                <a:cs typeface="Arial MT"/>
              </a:rPr>
              <a:t>10</a:t>
            </a:r>
            <a:endParaRPr sz="500">
              <a:latin typeface="Arial MT"/>
              <a:cs typeface="Arial MT"/>
            </a:endParaRPr>
          </a:p>
          <a:p>
            <a:pPr marL="12700" marR="5080">
              <a:lnSpc>
                <a:spcPct val="104700"/>
              </a:lnSpc>
              <a:spcBef>
                <a:spcPts val="35"/>
              </a:spcBef>
            </a:pPr>
            <a:r>
              <a:rPr dirty="0" sz="500" spc="-20">
                <a:latin typeface="Arial MT"/>
                <a:cs typeface="Arial MT"/>
              </a:rPr>
              <a:t>SLC_RpreinsecionVer.pl4: </a:t>
            </a:r>
            <a:r>
              <a:rPr dirty="0" sz="500">
                <a:solidFill>
                  <a:srgbClr val="FF00FF"/>
                </a:solidFill>
                <a:latin typeface="Arial MT"/>
                <a:cs typeface="Arial MT"/>
              </a:rPr>
              <a:t>v:S1A</a:t>
            </a:r>
            <a:r>
              <a:rPr dirty="0" sz="500" spc="390">
                <a:solidFill>
                  <a:srgbClr val="FF00FF"/>
                </a:solidFill>
                <a:latin typeface="Arial MT"/>
                <a:cs typeface="Arial MT"/>
              </a:rPr>
              <a:t> </a:t>
            </a:r>
            <a:r>
              <a:rPr dirty="0" sz="500">
                <a:solidFill>
                  <a:srgbClr val="800000"/>
                </a:solidFill>
                <a:latin typeface="Arial MT"/>
                <a:cs typeface="Arial MT"/>
              </a:rPr>
              <a:t>v:S1B</a:t>
            </a:r>
            <a:r>
              <a:rPr dirty="0" sz="500" spc="405">
                <a:solidFill>
                  <a:srgbClr val="800000"/>
                </a:solidFill>
                <a:latin typeface="Arial MT"/>
                <a:cs typeface="Arial MT"/>
              </a:rPr>
              <a:t> </a:t>
            </a:r>
            <a:r>
              <a:rPr dirty="0" sz="500" spc="-20">
                <a:solidFill>
                  <a:srgbClr val="808080"/>
                </a:solidFill>
                <a:latin typeface="Arial MT"/>
                <a:cs typeface="Arial MT"/>
              </a:rPr>
              <a:t>v:S1C</a:t>
            </a:r>
            <a:r>
              <a:rPr dirty="0" sz="500" spc="500">
                <a:solidFill>
                  <a:srgbClr val="808080"/>
                </a:solidFill>
                <a:latin typeface="Arial MT"/>
                <a:cs typeface="Arial MT"/>
              </a:rPr>
              <a:t> </a:t>
            </a:r>
            <a:r>
              <a:rPr dirty="0" sz="500" spc="-25">
                <a:latin typeface="Arial MT"/>
                <a:cs typeface="Arial MT"/>
              </a:rPr>
              <a:t>slc_sinresprever.pl4: </a:t>
            </a:r>
            <a:r>
              <a:rPr dirty="0" sz="500">
                <a:solidFill>
                  <a:srgbClr val="FF0000"/>
                </a:solidFill>
                <a:latin typeface="Arial MT"/>
                <a:cs typeface="Arial MT"/>
              </a:rPr>
              <a:t>v:S1A</a:t>
            </a:r>
            <a:r>
              <a:rPr dirty="0" sz="500" spc="42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500">
                <a:solidFill>
                  <a:srgbClr val="008000"/>
                </a:solidFill>
                <a:latin typeface="Arial MT"/>
                <a:cs typeface="Arial MT"/>
              </a:rPr>
              <a:t>v:S1B</a:t>
            </a:r>
            <a:r>
              <a:rPr dirty="0" sz="500" spc="434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dirty="0" sz="500" spc="-20">
                <a:solidFill>
                  <a:srgbClr val="0000FF"/>
                </a:solidFill>
                <a:latin typeface="Arial MT"/>
                <a:cs typeface="Arial MT"/>
              </a:rPr>
              <a:t>v:S1C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2621641" y="9219438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0"/>
                </a:moveTo>
                <a:lnTo>
                  <a:pt x="0" y="39836"/>
                </a:lnTo>
              </a:path>
            </a:pathLst>
          </a:custGeom>
          <a:ln w="113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2574741" y="9242608"/>
            <a:ext cx="93980" cy="10731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 spc="-25">
                <a:latin typeface="Arial MT"/>
                <a:cs typeface="Arial MT"/>
              </a:rPr>
              <a:t>20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3233155" y="9219438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0"/>
                </a:moveTo>
                <a:lnTo>
                  <a:pt x="0" y="39836"/>
                </a:lnTo>
              </a:path>
            </a:pathLst>
          </a:custGeom>
          <a:ln w="113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3186308" y="9242608"/>
            <a:ext cx="93980" cy="10731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 spc="-25">
                <a:latin typeface="Arial MT"/>
                <a:cs typeface="Arial MT"/>
              </a:rPr>
              <a:t>30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3841064" y="9219438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0"/>
                </a:moveTo>
                <a:lnTo>
                  <a:pt x="0" y="39836"/>
                </a:lnTo>
              </a:path>
            </a:pathLst>
          </a:custGeom>
          <a:ln w="113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3794218" y="9242608"/>
            <a:ext cx="93980" cy="10731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 spc="-25">
                <a:latin typeface="Arial MT"/>
                <a:cs typeface="Arial MT"/>
              </a:rPr>
              <a:t>40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4452632" y="9219438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0"/>
                </a:moveTo>
                <a:lnTo>
                  <a:pt x="0" y="39836"/>
                </a:lnTo>
              </a:path>
            </a:pathLst>
          </a:custGeom>
          <a:ln w="113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4405785" y="9242608"/>
            <a:ext cx="93980" cy="10731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 spc="-25">
                <a:latin typeface="Arial MT"/>
                <a:cs typeface="Arial MT"/>
              </a:rPr>
              <a:t>50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5060541" y="9219438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0"/>
                </a:moveTo>
                <a:lnTo>
                  <a:pt x="0" y="39836"/>
                </a:lnTo>
              </a:path>
            </a:pathLst>
          </a:custGeom>
          <a:ln w="113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5013535" y="9242608"/>
            <a:ext cx="93980" cy="10731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 spc="-25">
                <a:latin typeface="Arial MT"/>
                <a:cs typeface="Arial MT"/>
              </a:rPr>
              <a:t>60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5672055" y="9219438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0"/>
                </a:moveTo>
                <a:lnTo>
                  <a:pt x="0" y="39836"/>
                </a:lnTo>
              </a:path>
            </a:pathLst>
          </a:custGeom>
          <a:ln w="113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5625208" y="9242608"/>
            <a:ext cx="93980" cy="10731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 spc="-25">
                <a:latin typeface="Arial MT"/>
                <a:cs typeface="Arial MT"/>
              </a:rPr>
              <a:t>70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22" name="object 22" descr=""/>
          <p:cNvSpPr/>
          <p:nvPr/>
        </p:nvSpPr>
        <p:spPr>
          <a:xfrm>
            <a:off x="6279858" y="9219438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0"/>
                </a:moveTo>
                <a:lnTo>
                  <a:pt x="0" y="39836"/>
                </a:lnTo>
              </a:path>
            </a:pathLst>
          </a:custGeom>
          <a:ln w="113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 txBox="1"/>
          <p:nvPr/>
        </p:nvSpPr>
        <p:spPr>
          <a:xfrm>
            <a:off x="6232958" y="9242608"/>
            <a:ext cx="93980" cy="10731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 spc="-25">
                <a:latin typeface="Arial MT"/>
                <a:cs typeface="Arial MT"/>
              </a:rPr>
              <a:t>80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5898648" y="9242608"/>
            <a:ext cx="142240" cy="10731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 spc="-20">
                <a:latin typeface="Arial MT"/>
                <a:cs typeface="Arial MT"/>
              </a:rPr>
              <a:t>[ms]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25" name="object 25" descr=""/>
          <p:cNvSpPr/>
          <p:nvPr/>
        </p:nvSpPr>
        <p:spPr>
          <a:xfrm>
            <a:off x="1349030" y="9219438"/>
            <a:ext cx="49530" cy="0"/>
          </a:xfrm>
          <a:custGeom>
            <a:avLst/>
            <a:gdLst/>
            <a:ahLst/>
            <a:cxnLst/>
            <a:rect l="l" t="t" r="r" b="b"/>
            <a:pathLst>
              <a:path w="49530" h="0">
                <a:moveTo>
                  <a:pt x="49348" y="0"/>
                </a:moveTo>
                <a:lnTo>
                  <a:pt x="0" y="0"/>
                </a:lnTo>
              </a:path>
            </a:pathLst>
          </a:custGeom>
          <a:ln w="1194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 txBox="1"/>
          <p:nvPr/>
        </p:nvSpPr>
        <p:spPr>
          <a:xfrm>
            <a:off x="1199544" y="9158807"/>
            <a:ext cx="152400" cy="10731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>
                <a:latin typeface="Arial MT"/>
                <a:cs typeface="Arial MT"/>
              </a:rPr>
              <a:t>-</a:t>
            </a:r>
            <a:r>
              <a:rPr dirty="0" sz="500" spc="-25">
                <a:latin typeface="Arial MT"/>
                <a:cs typeface="Arial MT"/>
              </a:rPr>
              <a:t>500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27" name="object 27" descr=""/>
          <p:cNvSpPr/>
          <p:nvPr/>
        </p:nvSpPr>
        <p:spPr>
          <a:xfrm>
            <a:off x="1349030" y="8840398"/>
            <a:ext cx="49530" cy="0"/>
          </a:xfrm>
          <a:custGeom>
            <a:avLst/>
            <a:gdLst/>
            <a:ahLst/>
            <a:cxnLst/>
            <a:rect l="l" t="t" r="r" b="b"/>
            <a:pathLst>
              <a:path w="49530" h="0">
                <a:moveTo>
                  <a:pt x="49348" y="0"/>
                </a:moveTo>
                <a:lnTo>
                  <a:pt x="0" y="0"/>
                </a:lnTo>
              </a:path>
            </a:pathLst>
          </a:custGeom>
          <a:ln w="1194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 descr=""/>
          <p:cNvSpPr txBox="1"/>
          <p:nvPr/>
        </p:nvSpPr>
        <p:spPr>
          <a:xfrm>
            <a:off x="1199544" y="8779766"/>
            <a:ext cx="152400" cy="10731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>
                <a:latin typeface="Arial MT"/>
                <a:cs typeface="Arial MT"/>
              </a:rPr>
              <a:t>-</a:t>
            </a:r>
            <a:r>
              <a:rPr dirty="0" sz="500" spc="-25">
                <a:latin typeface="Arial MT"/>
                <a:cs typeface="Arial MT"/>
              </a:rPr>
              <a:t>350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29" name="object 29" descr=""/>
          <p:cNvSpPr/>
          <p:nvPr/>
        </p:nvSpPr>
        <p:spPr>
          <a:xfrm>
            <a:off x="1349030" y="8461395"/>
            <a:ext cx="49530" cy="0"/>
          </a:xfrm>
          <a:custGeom>
            <a:avLst/>
            <a:gdLst/>
            <a:ahLst/>
            <a:cxnLst/>
            <a:rect l="l" t="t" r="r" b="b"/>
            <a:pathLst>
              <a:path w="49530" h="0">
                <a:moveTo>
                  <a:pt x="49348" y="0"/>
                </a:moveTo>
                <a:lnTo>
                  <a:pt x="0" y="0"/>
                </a:lnTo>
              </a:path>
            </a:pathLst>
          </a:custGeom>
          <a:ln w="1194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 descr=""/>
          <p:cNvSpPr txBox="1"/>
          <p:nvPr/>
        </p:nvSpPr>
        <p:spPr>
          <a:xfrm>
            <a:off x="1199544" y="8400764"/>
            <a:ext cx="152400" cy="10731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>
                <a:latin typeface="Arial MT"/>
                <a:cs typeface="Arial MT"/>
              </a:rPr>
              <a:t>-</a:t>
            </a:r>
            <a:r>
              <a:rPr dirty="0" sz="500" spc="-25">
                <a:latin typeface="Arial MT"/>
                <a:cs typeface="Arial MT"/>
              </a:rPr>
              <a:t>200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31" name="object 31" descr=""/>
          <p:cNvSpPr/>
          <p:nvPr/>
        </p:nvSpPr>
        <p:spPr>
          <a:xfrm>
            <a:off x="1349030" y="8082394"/>
            <a:ext cx="49530" cy="0"/>
          </a:xfrm>
          <a:custGeom>
            <a:avLst/>
            <a:gdLst/>
            <a:ahLst/>
            <a:cxnLst/>
            <a:rect l="l" t="t" r="r" b="b"/>
            <a:pathLst>
              <a:path w="49530" h="0">
                <a:moveTo>
                  <a:pt x="49348" y="0"/>
                </a:moveTo>
                <a:lnTo>
                  <a:pt x="0" y="0"/>
                </a:lnTo>
              </a:path>
            </a:pathLst>
          </a:custGeom>
          <a:ln w="1194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 descr=""/>
          <p:cNvSpPr txBox="1"/>
          <p:nvPr/>
        </p:nvSpPr>
        <p:spPr>
          <a:xfrm>
            <a:off x="1233709" y="8021762"/>
            <a:ext cx="118745" cy="10731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>
                <a:latin typeface="Arial MT"/>
                <a:cs typeface="Arial MT"/>
              </a:rPr>
              <a:t>-</a:t>
            </a:r>
            <a:r>
              <a:rPr dirty="0" sz="500" spc="-25">
                <a:latin typeface="Arial MT"/>
                <a:cs typeface="Arial MT"/>
              </a:rPr>
              <a:t>50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33" name="object 33" descr=""/>
          <p:cNvSpPr/>
          <p:nvPr/>
        </p:nvSpPr>
        <p:spPr>
          <a:xfrm>
            <a:off x="1349030" y="7703392"/>
            <a:ext cx="49530" cy="0"/>
          </a:xfrm>
          <a:custGeom>
            <a:avLst/>
            <a:gdLst/>
            <a:ahLst/>
            <a:cxnLst/>
            <a:rect l="l" t="t" r="r" b="b"/>
            <a:pathLst>
              <a:path w="49530" h="0">
                <a:moveTo>
                  <a:pt x="49348" y="0"/>
                </a:moveTo>
                <a:lnTo>
                  <a:pt x="0" y="0"/>
                </a:lnTo>
              </a:path>
            </a:pathLst>
          </a:custGeom>
          <a:ln w="1194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 descr=""/>
          <p:cNvSpPr txBox="1"/>
          <p:nvPr/>
        </p:nvSpPr>
        <p:spPr>
          <a:xfrm>
            <a:off x="1222320" y="7642760"/>
            <a:ext cx="128270" cy="10731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 spc="-25">
                <a:latin typeface="Arial MT"/>
                <a:cs typeface="Arial MT"/>
              </a:rPr>
              <a:t>100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35" name="object 35" descr=""/>
          <p:cNvSpPr/>
          <p:nvPr/>
        </p:nvSpPr>
        <p:spPr>
          <a:xfrm>
            <a:off x="1349030" y="6945332"/>
            <a:ext cx="49530" cy="379095"/>
          </a:xfrm>
          <a:custGeom>
            <a:avLst/>
            <a:gdLst/>
            <a:ahLst/>
            <a:cxnLst/>
            <a:rect l="l" t="t" r="r" b="b"/>
            <a:pathLst>
              <a:path w="49530" h="379095">
                <a:moveTo>
                  <a:pt x="49348" y="379001"/>
                </a:moveTo>
                <a:lnTo>
                  <a:pt x="0" y="379001"/>
                </a:lnTo>
              </a:path>
              <a:path w="49530" h="379095">
                <a:moveTo>
                  <a:pt x="49348" y="0"/>
                </a:moveTo>
                <a:lnTo>
                  <a:pt x="0" y="0"/>
                </a:lnTo>
              </a:path>
            </a:pathLst>
          </a:custGeom>
          <a:ln w="116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 txBox="1"/>
          <p:nvPr/>
        </p:nvSpPr>
        <p:spPr>
          <a:xfrm>
            <a:off x="1222320" y="6884700"/>
            <a:ext cx="128270" cy="10731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 spc="-25">
                <a:latin typeface="Arial MT"/>
                <a:cs typeface="Arial MT"/>
              </a:rPr>
              <a:t>400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1222320" y="7072198"/>
            <a:ext cx="180340" cy="2984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57785">
              <a:lnSpc>
                <a:spcPct val="100000"/>
              </a:lnSpc>
              <a:spcBef>
                <a:spcPts val="135"/>
              </a:spcBef>
            </a:pPr>
            <a:r>
              <a:rPr dirty="0" sz="500" spc="-20">
                <a:latin typeface="Arial MT"/>
                <a:cs typeface="Arial MT"/>
              </a:rPr>
              <a:t>[kV]</a:t>
            </a:r>
            <a:endParaRPr sz="5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30"/>
              </a:spcBef>
            </a:pPr>
            <a:endParaRPr sz="5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500" spc="-25">
                <a:latin typeface="Arial MT"/>
                <a:cs typeface="Arial MT"/>
              </a:rPr>
              <a:t>250</a:t>
            </a:r>
            <a:endParaRPr sz="500">
              <a:latin typeface="Arial MT"/>
              <a:cs typeface="Arial MT"/>
            </a:endParaRPr>
          </a:p>
        </p:txBody>
      </p:sp>
      <p:grpSp>
        <p:nvGrpSpPr>
          <p:cNvPr id="38" name="object 38" descr=""/>
          <p:cNvGrpSpPr/>
          <p:nvPr/>
        </p:nvGrpSpPr>
        <p:grpSpPr>
          <a:xfrm>
            <a:off x="1396210" y="6967266"/>
            <a:ext cx="4890135" cy="2026920"/>
            <a:chOff x="1396210" y="6967266"/>
            <a:chExt cx="4890135" cy="2026920"/>
          </a:xfrm>
        </p:grpSpPr>
        <p:sp>
          <p:nvSpPr>
            <p:cNvPr id="39" name="object 39" descr=""/>
            <p:cNvSpPr/>
            <p:nvPr/>
          </p:nvSpPr>
          <p:spPr>
            <a:xfrm>
              <a:off x="1402175" y="7451966"/>
              <a:ext cx="4878070" cy="1009650"/>
            </a:xfrm>
            <a:custGeom>
              <a:avLst/>
              <a:gdLst/>
              <a:ahLst/>
              <a:cxnLst/>
              <a:rect l="l" t="t" r="r" b="b"/>
              <a:pathLst>
                <a:path w="4878070" h="1009650">
                  <a:moveTo>
                    <a:pt x="0" y="502683"/>
                  </a:moveTo>
                  <a:lnTo>
                    <a:pt x="3796" y="502683"/>
                  </a:lnTo>
                  <a:lnTo>
                    <a:pt x="296356" y="502683"/>
                  </a:lnTo>
                  <a:lnTo>
                    <a:pt x="296356" y="406931"/>
                  </a:lnTo>
                  <a:lnTo>
                    <a:pt x="307745" y="422955"/>
                  </a:lnTo>
                  <a:lnTo>
                    <a:pt x="307745" y="486716"/>
                  </a:lnTo>
                  <a:lnTo>
                    <a:pt x="311542" y="478759"/>
                  </a:lnTo>
                  <a:lnTo>
                    <a:pt x="319134" y="466797"/>
                  </a:lnTo>
                  <a:lnTo>
                    <a:pt x="319134" y="486716"/>
                  </a:lnTo>
                  <a:lnTo>
                    <a:pt x="322952" y="482765"/>
                  </a:lnTo>
                  <a:lnTo>
                    <a:pt x="330534" y="462847"/>
                  </a:lnTo>
                  <a:lnTo>
                    <a:pt x="334299" y="466797"/>
                  </a:lnTo>
                  <a:lnTo>
                    <a:pt x="341881" y="454835"/>
                  </a:lnTo>
                  <a:lnTo>
                    <a:pt x="345699" y="454835"/>
                  </a:lnTo>
                  <a:lnTo>
                    <a:pt x="349517" y="454835"/>
                  </a:lnTo>
                  <a:lnTo>
                    <a:pt x="357099" y="458841"/>
                  </a:lnTo>
                  <a:lnTo>
                    <a:pt x="372263" y="486716"/>
                  </a:lnTo>
                  <a:lnTo>
                    <a:pt x="387481" y="526719"/>
                  </a:lnTo>
                  <a:lnTo>
                    <a:pt x="395063" y="542631"/>
                  </a:lnTo>
                  <a:lnTo>
                    <a:pt x="398828" y="518707"/>
                  </a:lnTo>
                  <a:lnTo>
                    <a:pt x="398828" y="522713"/>
                  </a:lnTo>
                  <a:lnTo>
                    <a:pt x="406569" y="546637"/>
                  </a:lnTo>
                  <a:lnTo>
                    <a:pt x="410387" y="534675"/>
                  </a:lnTo>
                  <a:lnTo>
                    <a:pt x="410387" y="538625"/>
                  </a:lnTo>
                  <a:lnTo>
                    <a:pt x="421734" y="586473"/>
                  </a:lnTo>
                  <a:lnTo>
                    <a:pt x="425552" y="606503"/>
                  </a:lnTo>
                  <a:lnTo>
                    <a:pt x="433134" y="626421"/>
                  </a:lnTo>
                  <a:lnTo>
                    <a:pt x="436952" y="642389"/>
                  </a:lnTo>
                  <a:lnTo>
                    <a:pt x="440716" y="646339"/>
                  </a:lnTo>
                  <a:lnTo>
                    <a:pt x="444534" y="650345"/>
                  </a:lnTo>
                  <a:lnTo>
                    <a:pt x="448352" y="662307"/>
                  </a:lnTo>
                  <a:lnTo>
                    <a:pt x="455934" y="670263"/>
                  </a:lnTo>
                  <a:lnTo>
                    <a:pt x="459698" y="682225"/>
                  </a:lnTo>
                  <a:lnTo>
                    <a:pt x="486263" y="766015"/>
                  </a:lnTo>
                  <a:lnTo>
                    <a:pt x="497663" y="794057"/>
                  </a:lnTo>
                  <a:lnTo>
                    <a:pt x="505245" y="809969"/>
                  </a:lnTo>
                  <a:lnTo>
                    <a:pt x="509063" y="817925"/>
                  </a:lnTo>
                  <a:lnTo>
                    <a:pt x="512881" y="805963"/>
                  </a:lnTo>
                  <a:lnTo>
                    <a:pt x="524227" y="833893"/>
                  </a:lnTo>
                  <a:lnTo>
                    <a:pt x="524227" y="837843"/>
                  </a:lnTo>
                  <a:lnTo>
                    <a:pt x="535627" y="869723"/>
                  </a:lnTo>
                  <a:lnTo>
                    <a:pt x="539445" y="877680"/>
                  </a:lnTo>
                  <a:lnTo>
                    <a:pt x="547027" y="889808"/>
                  </a:lnTo>
                  <a:lnTo>
                    <a:pt x="550845" y="897765"/>
                  </a:lnTo>
                  <a:lnTo>
                    <a:pt x="554610" y="897765"/>
                  </a:lnTo>
                  <a:lnTo>
                    <a:pt x="558427" y="897765"/>
                  </a:lnTo>
                  <a:lnTo>
                    <a:pt x="562192" y="905721"/>
                  </a:lnTo>
                  <a:lnTo>
                    <a:pt x="566010" y="901715"/>
                  </a:lnTo>
                  <a:lnTo>
                    <a:pt x="573592" y="905721"/>
                  </a:lnTo>
                  <a:lnTo>
                    <a:pt x="577410" y="909727"/>
                  </a:lnTo>
                  <a:lnTo>
                    <a:pt x="581174" y="913677"/>
                  </a:lnTo>
                  <a:lnTo>
                    <a:pt x="600316" y="933595"/>
                  </a:lnTo>
                  <a:lnTo>
                    <a:pt x="604080" y="933595"/>
                  </a:lnTo>
                  <a:lnTo>
                    <a:pt x="611662" y="937601"/>
                  </a:lnTo>
                  <a:lnTo>
                    <a:pt x="615480" y="929645"/>
                  </a:lnTo>
                  <a:lnTo>
                    <a:pt x="623062" y="933595"/>
                  </a:lnTo>
                  <a:lnTo>
                    <a:pt x="626880" y="921633"/>
                  </a:lnTo>
                  <a:lnTo>
                    <a:pt x="634462" y="929645"/>
                  </a:lnTo>
                  <a:lnTo>
                    <a:pt x="642045" y="929645"/>
                  </a:lnTo>
                  <a:lnTo>
                    <a:pt x="645862" y="929645"/>
                  </a:lnTo>
                  <a:lnTo>
                    <a:pt x="653445" y="929645"/>
                  </a:lnTo>
                  <a:lnTo>
                    <a:pt x="661027" y="921633"/>
                  </a:lnTo>
                  <a:lnTo>
                    <a:pt x="664845" y="921633"/>
                  </a:lnTo>
                  <a:lnTo>
                    <a:pt x="672427" y="905721"/>
                  </a:lnTo>
                  <a:lnTo>
                    <a:pt x="676244" y="905721"/>
                  </a:lnTo>
                  <a:lnTo>
                    <a:pt x="683827" y="893759"/>
                  </a:lnTo>
                  <a:lnTo>
                    <a:pt x="687591" y="893759"/>
                  </a:lnTo>
                  <a:lnTo>
                    <a:pt x="695227" y="885803"/>
                  </a:lnTo>
                  <a:lnTo>
                    <a:pt x="706574" y="877680"/>
                  </a:lnTo>
                  <a:lnTo>
                    <a:pt x="714156" y="865717"/>
                  </a:lnTo>
                  <a:lnTo>
                    <a:pt x="717974" y="861767"/>
                  </a:lnTo>
                  <a:lnTo>
                    <a:pt x="725556" y="849805"/>
                  </a:lnTo>
                  <a:lnTo>
                    <a:pt x="729374" y="841849"/>
                  </a:lnTo>
                  <a:lnTo>
                    <a:pt x="736956" y="833893"/>
                  </a:lnTo>
                  <a:lnTo>
                    <a:pt x="744538" y="821931"/>
                  </a:lnTo>
                  <a:lnTo>
                    <a:pt x="748356" y="817925"/>
                  </a:lnTo>
                  <a:lnTo>
                    <a:pt x="771262" y="781928"/>
                  </a:lnTo>
                  <a:lnTo>
                    <a:pt x="797826" y="726179"/>
                  </a:lnTo>
                  <a:lnTo>
                    <a:pt x="812991" y="702255"/>
                  </a:lnTo>
                  <a:lnTo>
                    <a:pt x="824391" y="682225"/>
                  </a:lnTo>
                  <a:lnTo>
                    <a:pt x="828208" y="670263"/>
                  </a:lnTo>
                  <a:lnTo>
                    <a:pt x="831973" y="662307"/>
                  </a:lnTo>
                  <a:lnTo>
                    <a:pt x="839608" y="642389"/>
                  </a:lnTo>
                  <a:lnTo>
                    <a:pt x="843373" y="634377"/>
                  </a:lnTo>
                  <a:lnTo>
                    <a:pt x="850955" y="622471"/>
                  </a:lnTo>
                  <a:lnTo>
                    <a:pt x="858538" y="606503"/>
                  </a:lnTo>
                  <a:lnTo>
                    <a:pt x="866173" y="594430"/>
                  </a:lnTo>
                  <a:lnTo>
                    <a:pt x="888920" y="534675"/>
                  </a:lnTo>
                  <a:lnTo>
                    <a:pt x="892737" y="522713"/>
                  </a:lnTo>
                  <a:lnTo>
                    <a:pt x="904137" y="502683"/>
                  </a:lnTo>
                  <a:lnTo>
                    <a:pt x="907902" y="490721"/>
                  </a:lnTo>
                  <a:lnTo>
                    <a:pt x="923120" y="454835"/>
                  </a:lnTo>
                  <a:lnTo>
                    <a:pt x="942208" y="414999"/>
                  </a:lnTo>
                  <a:lnTo>
                    <a:pt x="946026" y="398920"/>
                  </a:lnTo>
                  <a:lnTo>
                    <a:pt x="953608" y="379001"/>
                  </a:lnTo>
                  <a:lnTo>
                    <a:pt x="961190" y="367095"/>
                  </a:lnTo>
                  <a:lnTo>
                    <a:pt x="968772" y="351127"/>
                  </a:lnTo>
                  <a:lnTo>
                    <a:pt x="972590" y="339165"/>
                  </a:lnTo>
                  <a:lnTo>
                    <a:pt x="987755" y="307174"/>
                  </a:lnTo>
                  <a:lnTo>
                    <a:pt x="1025719" y="219378"/>
                  </a:lnTo>
                  <a:lnTo>
                    <a:pt x="1029537" y="243413"/>
                  </a:lnTo>
                  <a:lnTo>
                    <a:pt x="1033301" y="235457"/>
                  </a:lnTo>
                  <a:lnTo>
                    <a:pt x="1037119" y="223384"/>
                  </a:lnTo>
                  <a:lnTo>
                    <a:pt x="1040884" y="191503"/>
                  </a:lnTo>
                  <a:lnTo>
                    <a:pt x="1109230" y="115670"/>
                  </a:lnTo>
                  <a:lnTo>
                    <a:pt x="1116813" y="103708"/>
                  </a:lnTo>
                  <a:lnTo>
                    <a:pt x="1120736" y="99757"/>
                  </a:lnTo>
                  <a:lnTo>
                    <a:pt x="1128319" y="91746"/>
                  </a:lnTo>
                  <a:lnTo>
                    <a:pt x="1135954" y="83789"/>
                  </a:lnTo>
                  <a:lnTo>
                    <a:pt x="1139719" y="79839"/>
                  </a:lnTo>
                  <a:lnTo>
                    <a:pt x="1143536" y="103708"/>
                  </a:lnTo>
                  <a:lnTo>
                    <a:pt x="1143536" y="99757"/>
                  </a:lnTo>
                  <a:lnTo>
                    <a:pt x="1154936" y="71827"/>
                  </a:lnTo>
                  <a:lnTo>
                    <a:pt x="1154936" y="59921"/>
                  </a:lnTo>
                  <a:lnTo>
                    <a:pt x="1170101" y="55915"/>
                  </a:lnTo>
                  <a:lnTo>
                    <a:pt x="1173918" y="55915"/>
                  </a:lnTo>
                  <a:lnTo>
                    <a:pt x="1181501" y="51909"/>
                  </a:lnTo>
                  <a:lnTo>
                    <a:pt x="1185265" y="47959"/>
                  </a:lnTo>
                  <a:lnTo>
                    <a:pt x="1192901" y="47959"/>
                  </a:lnTo>
                  <a:lnTo>
                    <a:pt x="1200483" y="40003"/>
                  </a:lnTo>
                  <a:lnTo>
                    <a:pt x="1204248" y="35997"/>
                  </a:lnTo>
                  <a:lnTo>
                    <a:pt x="1215648" y="27874"/>
                  </a:lnTo>
                  <a:lnTo>
                    <a:pt x="1230812" y="23924"/>
                  </a:lnTo>
                  <a:lnTo>
                    <a:pt x="1234630" y="19918"/>
                  </a:lnTo>
                  <a:lnTo>
                    <a:pt x="1242212" y="19918"/>
                  </a:lnTo>
                  <a:lnTo>
                    <a:pt x="1249794" y="23924"/>
                  </a:lnTo>
                  <a:lnTo>
                    <a:pt x="1253612" y="23924"/>
                  </a:lnTo>
                  <a:lnTo>
                    <a:pt x="1253612" y="31880"/>
                  </a:lnTo>
                  <a:lnTo>
                    <a:pt x="1257430" y="47959"/>
                  </a:lnTo>
                  <a:lnTo>
                    <a:pt x="1265012" y="31880"/>
                  </a:lnTo>
                  <a:lnTo>
                    <a:pt x="1268777" y="11962"/>
                  </a:lnTo>
                  <a:lnTo>
                    <a:pt x="1276412" y="19918"/>
                  </a:lnTo>
                  <a:lnTo>
                    <a:pt x="1283994" y="27874"/>
                  </a:lnTo>
                  <a:lnTo>
                    <a:pt x="1287759" y="31880"/>
                  </a:lnTo>
                  <a:lnTo>
                    <a:pt x="1295394" y="40003"/>
                  </a:lnTo>
                  <a:lnTo>
                    <a:pt x="1299318" y="40003"/>
                  </a:lnTo>
                  <a:lnTo>
                    <a:pt x="1306900" y="51909"/>
                  </a:lnTo>
                  <a:lnTo>
                    <a:pt x="1310665" y="51909"/>
                  </a:lnTo>
                  <a:lnTo>
                    <a:pt x="1344865" y="91746"/>
                  </a:lnTo>
                  <a:lnTo>
                    <a:pt x="1367612" y="143711"/>
                  </a:lnTo>
                  <a:lnTo>
                    <a:pt x="1371429" y="167579"/>
                  </a:lnTo>
                  <a:lnTo>
                    <a:pt x="1375194" y="163629"/>
                  </a:lnTo>
                  <a:lnTo>
                    <a:pt x="1379012" y="163629"/>
                  </a:lnTo>
                  <a:lnTo>
                    <a:pt x="1382829" y="151667"/>
                  </a:lnTo>
                  <a:lnTo>
                    <a:pt x="1382829" y="155673"/>
                  </a:lnTo>
                  <a:lnTo>
                    <a:pt x="1401811" y="207416"/>
                  </a:lnTo>
                  <a:lnTo>
                    <a:pt x="1413158" y="235457"/>
                  </a:lnTo>
                  <a:lnTo>
                    <a:pt x="1435958" y="295212"/>
                  </a:lnTo>
                  <a:lnTo>
                    <a:pt x="1451123" y="335215"/>
                  </a:lnTo>
                  <a:lnTo>
                    <a:pt x="1481664" y="422955"/>
                  </a:lnTo>
                  <a:lnTo>
                    <a:pt x="1485429" y="446879"/>
                  </a:lnTo>
                  <a:lnTo>
                    <a:pt x="1485429" y="442873"/>
                  </a:lnTo>
                  <a:lnTo>
                    <a:pt x="1489246" y="438923"/>
                  </a:lnTo>
                  <a:lnTo>
                    <a:pt x="1493011" y="442873"/>
                  </a:lnTo>
                  <a:lnTo>
                    <a:pt x="1496829" y="434917"/>
                  </a:lnTo>
                  <a:lnTo>
                    <a:pt x="1500593" y="438923"/>
                  </a:lnTo>
                  <a:lnTo>
                    <a:pt x="1511993" y="486716"/>
                  </a:lnTo>
                  <a:lnTo>
                    <a:pt x="1530975" y="538625"/>
                  </a:lnTo>
                  <a:lnTo>
                    <a:pt x="1546193" y="566555"/>
                  </a:lnTo>
                  <a:lnTo>
                    <a:pt x="1595505" y="678219"/>
                  </a:lnTo>
                  <a:lnTo>
                    <a:pt x="1599322" y="698305"/>
                  </a:lnTo>
                  <a:lnTo>
                    <a:pt x="1603087" y="690181"/>
                  </a:lnTo>
                  <a:lnTo>
                    <a:pt x="1606904" y="690181"/>
                  </a:lnTo>
                  <a:lnTo>
                    <a:pt x="1606904" y="686176"/>
                  </a:lnTo>
                  <a:lnTo>
                    <a:pt x="1610722" y="682225"/>
                  </a:lnTo>
                  <a:lnTo>
                    <a:pt x="1614487" y="690181"/>
                  </a:lnTo>
                  <a:lnTo>
                    <a:pt x="1622069" y="726179"/>
                  </a:lnTo>
                  <a:lnTo>
                    <a:pt x="1637287" y="758059"/>
                  </a:lnTo>
                  <a:lnTo>
                    <a:pt x="1641051" y="762009"/>
                  </a:lnTo>
                  <a:lnTo>
                    <a:pt x="1648687" y="777977"/>
                  </a:lnTo>
                  <a:lnTo>
                    <a:pt x="1652451" y="781928"/>
                  </a:lnTo>
                  <a:lnTo>
                    <a:pt x="1671593" y="813975"/>
                  </a:lnTo>
                  <a:lnTo>
                    <a:pt x="1709557" y="881685"/>
                  </a:lnTo>
                  <a:lnTo>
                    <a:pt x="1713322" y="893759"/>
                  </a:lnTo>
                  <a:lnTo>
                    <a:pt x="1720904" y="881685"/>
                  </a:lnTo>
                  <a:lnTo>
                    <a:pt x="1724722" y="877680"/>
                  </a:lnTo>
                  <a:lnTo>
                    <a:pt x="1728486" y="889808"/>
                  </a:lnTo>
                  <a:lnTo>
                    <a:pt x="1736122" y="917683"/>
                  </a:lnTo>
                  <a:lnTo>
                    <a:pt x="1747468" y="937601"/>
                  </a:lnTo>
                  <a:lnTo>
                    <a:pt x="1751286" y="941551"/>
                  </a:lnTo>
                  <a:lnTo>
                    <a:pt x="1755104" y="945557"/>
                  </a:lnTo>
                  <a:lnTo>
                    <a:pt x="1762686" y="953513"/>
                  </a:lnTo>
                  <a:lnTo>
                    <a:pt x="1766451" y="953513"/>
                  </a:lnTo>
                  <a:lnTo>
                    <a:pt x="1777851" y="965475"/>
                  </a:lnTo>
                  <a:lnTo>
                    <a:pt x="1789251" y="973432"/>
                  </a:lnTo>
                  <a:lnTo>
                    <a:pt x="1804415" y="989511"/>
                  </a:lnTo>
                  <a:lnTo>
                    <a:pt x="1823397" y="997467"/>
                  </a:lnTo>
                  <a:lnTo>
                    <a:pt x="1827215" y="1009429"/>
                  </a:lnTo>
                  <a:lnTo>
                    <a:pt x="1827215" y="1001473"/>
                  </a:lnTo>
                  <a:lnTo>
                    <a:pt x="1834797" y="989511"/>
                  </a:lnTo>
                  <a:lnTo>
                    <a:pt x="1838721" y="981555"/>
                  </a:lnTo>
                  <a:lnTo>
                    <a:pt x="1842539" y="989511"/>
                  </a:lnTo>
                  <a:lnTo>
                    <a:pt x="1846303" y="1005479"/>
                  </a:lnTo>
                  <a:lnTo>
                    <a:pt x="1850121" y="1005479"/>
                  </a:lnTo>
                  <a:lnTo>
                    <a:pt x="1861521" y="1001473"/>
                  </a:lnTo>
                  <a:lnTo>
                    <a:pt x="1865286" y="997467"/>
                  </a:lnTo>
                  <a:lnTo>
                    <a:pt x="1869103" y="993517"/>
                  </a:lnTo>
                  <a:lnTo>
                    <a:pt x="1876686" y="985560"/>
                  </a:lnTo>
                  <a:lnTo>
                    <a:pt x="1884268" y="977437"/>
                  </a:lnTo>
                  <a:lnTo>
                    <a:pt x="1910832" y="957519"/>
                  </a:lnTo>
                  <a:lnTo>
                    <a:pt x="1918468" y="945557"/>
                  </a:lnTo>
                  <a:lnTo>
                    <a:pt x="1937450" y="917683"/>
                  </a:lnTo>
                  <a:lnTo>
                    <a:pt x="1941215" y="917683"/>
                  </a:lnTo>
                  <a:lnTo>
                    <a:pt x="1941215" y="913677"/>
                  </a:lnTo>
                  <a:lnTo>
                    <a:pt x="1948797" y="885803"/>
                  </a:lnTo>
                  <a:lnTo>
                    <a:pt x="1952615" y="873729"/>
                  </a:lnTo>
                  <a:lnTo>
                    <a:pt x="1960197" y="881685"/>
                  </a:lnTo>
                  <a:lnTo>
                    <a:pt x="1964014" y="877680"/>
                  </a:lnTo>
                  <a:lnTo>
                    <a:pt x="1979179" y="845799"/>
                  </a:lnTo>
                  <a:lnTo>
                    <a:pt x="1986761" y="821931"/>
                  </a:lnTo>
                  <a:lnTo>
                    <a:pt x="2009561" y="773971"/>
                  </a:lnTo>
                  <a:lnTo>
                    <a:pt x="2024885" y="746097"/>
                  </a:lnTo>
                  <a:lnTo>
                    <a:pt x="2040049" y="710211"/>
                  </a:lnTo>
                  <a:lnTo>
                    <a:pt x="2051449" y="686176"/>
                  </a:lnTo>
                  <a:lnTo>
                    <a:pt x="2055214" y="686176"/>
                  </a:lnTo>
                  <a:lnTo>
                    <a:pt x="2055214" y="678219"/>
                  </a:lnTo>
                  <a:lnTo>
                    <a:pt x="2062849" y="650345"/>
                  </a:lnTo>
                  <a:lnTo>
                    <a:pt x="2066614" y="638383"/>
                  </a:lnTo>
                  <a:lnTo>
                    <a:pt x="2074196" y="642389"/>
                  </a:lnTo>
                  <a:lnTo>
                    <a:pt x="2078014" y="638383"/>
                  </a:lnTo>
                  <a:lnTo>
                    <a:pt x="2112161" y="546637"/>
                  </a:lnTo>
                  <a:lnTo>
                    <a:pt x="2138725" y="494672"/>
                  </a:lnTo>
                  <a:lnTo>
                    <a:pt x="2172925" y="419005"/>
                  </a:lnTo>
                  <a:lnTo>
                    <a:pt x="2176690" y="402926"/>
                  </a:lnTo>
                  <a:lnTo>
                    <a:pt x="2180507" y="394969"/>
                  </a:lnTo>
                  <a:lnTo>
                    <a:pt x="2188090" y="398920"/>
                  </a:lnTo>
                  <a:lnTo>
                    <a:pt x="2191907" y="394969"/>
                  </a:lnTo>
                  <a:lnTo>
                    <a:pt x="2203413" y="351127"/>
                  </a:lnTo>
                  <a:lnTo>
                    <a:pt x="2214813" y="323253"/>
                  </a:lnTo>
                  <a:lnTo>
                    <a:pt x="2264125" y="215428"/>
                  </a:lnTo>
                  <a:lnTo>
                    <a:pt x="2279342" y="183547"/>
                  </a:lnTo>
                  <a:lnTo>
                    <a:pt x="2283107" y="183547"/>
                  </a:lnTo>
                  <a:lnTo>
                    <a:pt x="2286925" y="167579"/>
                  </a:lnTo>
                  <a:lnTo>
                    <a:pt x="2290742" y="155673"/>
                  </a:lnTo>
                  <a:lnTo>
                    <a:pt x="2294507" y="151667"/>
                  </a:lnTo>
                  <a:lnTo>
                    <a:pt x="2302089" y="151667"/>
                  </a:lnTo>
                  <a:lnTo>
                    <a:pt x="2302089" y="147661"/>
                  </a:lnTo>
                  <a:lnTo>
                    <a:pt x="2328654" y="83789"/>
                  </a:lnTo>
                  <a:lnTo>
                    <a:pt x="2347636" y="63871"/>
                  </a:lnTo>
                  <a:lnTo>
                    <a:pt x="2366618" y="43953"/>
                  </a:lnTo>
                  <a:lnTo>
                    <a:pt x="2385760" y="19918"/>
                  </a:lnTo>
                  <a:lnTo>
                    <a:pt x="2393342" y="19918"/>
                  </a:lnTo>
                  <a:lnTo>
                    <a:pt x="2397159" y="19918"/>
                  </a:lnTo>
                  <a:lnTo>
                    <a:pt x="2404742" y="4005"/>
                  </a:lnTo>
                  <a:lnTo>
                    <a:pt x="2408506" y="11962"/>
                  </a:lnTo>
                  <a:lnTo>
                    <a:pt x="2416142" y="19918"/>
                  </a:lnTo>
                  <a:lnTo>
                    <a:pt x="2435124" y="0"/>
                  </a:lnTo>
                  <a:lnTo>
                    <a:pt x="2438889" y="0"/>
                  </a:lnTo>
                  <a:lnTo>
                    <a:pt x="2450289" y="11962"/>
                  </a:lnTo>
                  <a:lnTo>
                    <a:pt x="2465453" y="23924"/>
                  </a:lnTo>
                  <a:lnTo>
                    <a:pt x="2476853" y="31880"/>
                  </a:lnTo>
                  <a:lnTo>
                    <a:pt x="2495835" y="40003"/>
                  </a:lnTo>
                  <a:lnTo>
                    <a:pt x="2503418" y="47959"/>
                  </a:lnTo>
                  <a:lnTo>
                    <a:pt x="2511000" y="63871"/>
                  </a:lnTo>
                  <a:lnTo>
                    <a:pt x="2514818" y="59921"/>
                  </a:lnTo>
                  <a:lnTo>
                    <a:pt x="2518635" y="63871"/>
                  </a:lnTo>
                  <a:lnTo>
                    <a:pt x="2529982" y="95751"/>
                  </a:lnTo>
                  <a:lnTo>
                    <a:pt x="2541382" y="95751"/>
                  </a:lnTo>
                  <a:lnTo>
                    <a:pt x="2548964" y="103708"/>
                  </a:lnTo>
                  <a:lnTo>
                    <a:pt x="2556706" y="115670"/>
                  </a:lnTo>
                  <a:lnTo>
                    <a:pt x="2571870" y="147661"/>
                  </a:lnTo>
                  <a:lnTo>
                    <a:pt x="2583270" y="167579"/>
                  </a:lnTo>
                  <a:lnTo>
                    <a:pt x="2602253" y="195509"/>
                  </a:lnTo>
                  <a:lnTo>
                    <a:pt x="2613652" y="215428"/>
                  </a:lnTo>
                  <a:lnTo>
                    <a:pt x="2625052" y="239463"/>
                  </a:lnTo>
                  <a:lnTo>
                    <a:pt x="2628817" y="235457"/>
                  </a:lnTo>
                  <a:lnTo>
                    <a:pt x="2632635" y="243413"/>
                  </a:lnTo>
                  <a:lnTo>
                    <a:pt x="2644035" y="279299"/>
                  </a:lnTo>
                  <a:lnTo>
                    <a:pt x="2655382" y="291261"/>
                  </a:lnTo>
                  <a:lnTo>
                    <a:pt x="2666782" y="307174"/>
                  </a:lnTo>
                  <a:lnTo>
                    <a:pt x="2685764" y="363089"/>
                  </a:lnTo>
                  <a:lnTo>
                    <a:pt x="2723728" y="438923"/>
                  </a:lnTo>
                  <a:lnTo>
                    <a:pt x="2750452" y="510751"/>
                  </a:lnTo>
                  <a:lnTo>
                    <a:pt x="2758034" y="530669"/>
                  </a:lnTo>
                  <a:lnTo>
                    <a:pt x="2769434" y="542631"/>
                  </a:lnTo>
                  <a:lnTo>
                    <a:pt x="2780781" y="570505"/>
                  </a:lnTo>
                  <a:lnTo>
                    <a:pt x="2795999" y="622471"/>
                  </a:lnTo>
                  <a:lnTo>
                    <a:pt x="2803581" y="642389"/>
                  </a:lnTo>
                  <a:lnTo>
                    <a:pt x="2833963" y="710211"/>
                  </a:lnTo>
                  <a:lnTo>
                    <a:pt x="2852945" y="762009"/>
                  </a:lnTo>
                  <a:lnTo>
                    <a:pt x="2856710" y="766015"/>
                  </a:lnTo>
                  <a:lnTo>
                    <a:pt x="2860528" y="773971"/>
                  </a:lnTo>
                  <a:lnTo>
                    <a:pt x="2868110" y="805963"/>
                  </a:lnTo>
                  <a:lnTo>
                    <a:pt x="2875692" y="809969"/>
                  </a:lnTo>
                  <a:lnTo>
                    <a:pt x="2879510" y="809969"/>
                  </a:lnTo>
                  <a:lnTo>
                    <a:pt x="2883275" y="821931"/>
                  </a:lnTo>
                  <a:lnTo>
                    <a:pt x="2894674" y="849805"/>
                  </a:lnTo>
                  <a:lnTo>
                    <a:pt x="2902257" y="869723"/>
                  </a:lnTo>
                  <a:lnTo>
                    <a:pt x="2917580" y="893759"/>
                  </a:lnTo>
                  <a:lnTo>
                    <a:pt x="2944145" y="925639"/>
                  </a:lnTo>
                  <a:lnTo>
                    <a:pt x="2966945" y="957519"/>
                  </a:lnTo>
                  <a:lnTo>
                    <a:pt x="2970709" y="953513"/>
                  </a:lnTo>
                  <a:lnTo>
                    <a:pt x="2985927" y="969481"/>
                  </a:lnTo>
                  <a:lnTo>
                    <a:pt x="2997327" y="965475"/>
                  </a:lnTo>
                  <a:lnTo>
                    <a:pt x="3004909" y="973432"/>
                  </a:lnTo>
                  <a:lnTo>
                    <a:pt x="3016309" y="985560"/>
                  </a:lnTo>
                  <a:lnTo>
                    <a:pt x="3027656" y="981555"/>
                  </a:lnTo>
                  <a:lnTo>
                    <a:pt x="3042874" y="973432"/>
                  </a:lnTo>
                  <a:lnTo>
                    <a:pt x="3054274" y="973432"/>
                  </a:lnTo>
                  <a:lnTo>
                    <a:pt x="3077021" y="973432"/>
                  </a:lnTo>
                  <a:lnTo>
                    <a:pt x="3080838" y="969481"/>
                  </a:lnTo>
                  <a:lnTo>
                    <a:pt x="3084603" y="957519"/>
                  </a:lnTo>
                  <a:lnTo>
                    <a:pt x="3096162" y="961469"/>
                  </a:lnTo>
                  <a:lnTo>
                    <a:pt x="3099927" y="953513"/>
                  </a:lnTo>
                  <a:lnTo>
                    <a:pt x="3107509" y="941551"/>
                  </a:lnTo>
                  <a:lnTo>
                    <a:pt x="3115091" y="937601"/>
                  </a:lnTo>
                  <a:lnTo>
                    <a:pt x="3122726" y="937601"/>
                  </a:lnTo>
                  <a:lnTo>
                    <a:pt x="3126491" y="937601"/>
                  </a:lnTo>
                  <a:lnTo>
                    <a:pt x="3134073" y="929645"/>
                  </a:lnTo>
                  <a:lnTo>
                    <a:pt x="3164456" y="889808"/>
                  </a:lnTo>
                  <a:lnTo>
                    <a:pt x="3191020" y="861767"/>
                  </a:lnTo>
                  <a:lnTo>
                    <a:pt x="3194838" y="849805"/>
                  </a:lnTo>
                  <a:lnTo>
                    <a:pt x="3198655" y="841849"/>
                  </a:lnTo>
                  <a:lnTo>
                    <a:pt x="3206238" y="837843"/>
                  </a:lnTo>
                  <a:lnTo>
                    <a:pt x="3210002" y="829887"/>
                  </a:lnTo>
                  <a:lnTo>
                    <a:pt x="3225220" y="798007"/>
                  </a:lnTo>
                  <a:lnTo>
                    <a:pt x="3240385" y="781928"/>
                  </a:lnTo>
                  <a:lnTo>
                    <a:pt x="3255549" y="746097"/>
                  </a:lnTo>
                  <a:lnTo>
                    <a:pt x="3270873" y="710211"/>
                  </a:lnTo>
                  <a:lnTo>
                    <a:pt x="3305073" y="642389"/>
                  </a:lnTo>
                  <a:lnTo>
                    <a:pt x="3320237" y="598435"/>
                  </a:lnTo>
                  <a:lnTo>
                    <a:pt x="3327820" y="578517"/>
                  </a:lnTo>
                  <a:lnTo>
                    <a:pt x="3335402" y="550587"/>
                  </a:lnTo>
                  <a:lnTo>
                    <a:pt x="3354384" y="514757"/>
                  </a:lnTo>
                  <a:lnTo>
                    <a:pt x="3388584" y="414999"/>
                  </a:lnTo>
                  <a:lnTo>
                    <a:pt x="3411331" y="363089"/>
                  </a:lnTo>
                  <a:lnTo>
                    <a:pt x="3422731" y="327203"/>
                  </a:lnTo>
                  <a:lnTo>
                    <a:pt x="3426548" y="307174"/>
                  </a:lnTo>
                  <a:lnTo>
                    <a:pt x="3434131" y="303168"/>
                  </a:lnTo>
                  <a:lnTo>
                    <a:pt x="3441713" y="283250"/>
                  </a:lnTo>
                  <a:lnTo>
                    <a:pt x="3449454" y="259381"/>
                  </a:lnTo>
                  <a:lnTo>
                    <a:pt x="3468437" y="231507"/>
                  </a:lnTo>
                  <a:lnTo>
                    <a:pt x="3491183" y="175591"/>
                  </a:lnTo>
                  <a:lnTo>
                    <a:pt x="3532966" y="111664"/>
                  </a:lnTo>
                  <a:lnTo>
                    <a:pt x="3544312" y="95751"/>
                  </a:lnTo>
                  <a:lnTo>
                    <a:pt x="3548130" y="95751"/>
                  </a:lnTo>
                  <a:lnTo>
                    <a:pt x="3551948" y="91746"/>
                  </a:lnTo>
                  <a:lnTo>
                    <a:pt x="3563295" y="75833"/>
                  </a:lnTo>
                  <a:lnTo>
                    <a:pt x="3578512" y="71827"/>
                  </a:lnTo>
                  <a:lnTo>
                    <a:pt x="3582277" y="67877"/>
                  </a:lnTo>
                  <a:lnTo>
                    <a:pt x="3593677" y="51909"/>
                  </a:lnTo>
                  <a:lnTo>
                    <a:pt x="3605077" y="43953"/>
                  </a:lnTo>
                  <a:lnTo>
                    <a:pt x="3627983" y="40003"/>
                  </a:lnTo>
                  <a:lnTo>
                    <a:pt x="3639383" y="35997"/>
                  </a:lnTo>
                  <a:lnTo>
                    <a:pt x="3650730" y="27874"/>
                  </a:lnTo>
                  <a:lnTo>
                    <a:pt x="3654547" y="27874"/>
                  </a:lnTo>
                  <a:lnTo>
                    <a:pt x="3665947" y="35997"/>
                  </a:lnTo>
                  <a:lnTo>
                    <a:pt x="3673530" y="31880"/>
                  </a:lnTo>
                  <a:lnTo>
                    <a:pt x="3688694" y="43953"/>
                  </a:lnTo>
                  <a:lnTo>
                    <a:pt x="3696329" y="43953"/>
                  </a:lnTo>
                  <a:lnTo>
                    <a:pt x="3707676" y="35997"/>
                  </a:lnTo>
                  <a:lnTo>
                    <a:pt x="3715259" y="43953"/>
                  </a:lnTo>
                  <a:lnTo>
                    <a:pt x="3741876" y="67877"/>
                  </a:lnTo>
                  <a:lnTo>
                    <a:pt x="3760858" y="79839"/>
                  </a:lnTo>
                  <a:lnTo>
                    <a:pt x="3768441" y="83789"/>
                  </a:lnTo>
                  <a:lnTo>
                    <a:pt x="3779841" y="107714"/>
                  </a:lnTo>
                  <a:lnTo>
                    <a:pt x="3787423" y="115670"/>
                  </a:lnTo>
                  <a:lnTo>
                    <a:pt x="3806511" y="151667"/>
                  </a:lnTo>
                  <a:lnTo>
                    <a:pt x="3821729" y="163629"/>
                  </a:lnTo>
                  <a:lnTo>
                    <a:pt x="3833076" y="191503"/>
                  </a:lnTo>
                  <a:lnTo>
                    <a:pt x="3848293" y="227501"/>
                  </a:lnTo>
                  <a:lnTo>
                    <a:pt x="3882440" y="299217"/>
                  </a:lnTo>
                  <a:lnTo>
                    <a:pt x="3893840" y="331209"/>
                  </a:lnTo>
                  <a:lnTo>
                    <a:pt x="3901422" y="351127"/>
                  </a:lnTo>
                  <a:lnTo>
                    <a:pt x="3916587" y="390964"/>
                  </a:lnTo>
                  <a:lnTo>
                    <a:pt x="3927987" y="410882"/>
                  </a:lnTo>
                  <a:lnTo>
                    <a:pt x="3935569" y="426961"/>
                  </a:lnTo>
                  <a:lnTo>
                    <a:pt x="3969769" y="526719"/>
                  </a:lnTo>
                  <a:lnTo>
                    <a:pt x="3996440" y="594430"/>
                  </a:lnTo>
                  <a:lnTo>
                    <a:pt x="4004022" y="618465"/>
                  </a:lnTo>
                  <a:lnTo>
                    <a:pt x="4019240" y="646339"/>
                  </a:lnTo>
                  <a:lnTo>
                    <a:pt x="4026822" y="670263"/>
                  </a:lnTo>
                  <a:lnTo>
                    <a:pt x="4041987" y="690181"/>
                  </a:lnTo>
                  <a:lnTo>
                    <a:pt x="4045804" y="702255"/>
                  </a:lnTo>
                  <a:lnTo>
                    <a:pt x="4072369" y="769966"/>
                  </a:lnTo>
                  <a:lnTo>
                    <a:pt x="4110333" y="829887"/>
                  </a:lnTo>
                  <a:lnTo>
                    <a:pt x="4117915" y="845799"/>
                  </a:lnTo>
                  <a:lnTo>
                    <a:pt x="4129315" y="861767"/>
                  </a:lnTo>
                  <a:lnTo>
                    <a:pt x="4140715" y="877680"/>
                  </a:lnTo>
                  <a:lnTo>
                    <a:pt x="4163621" y="901715"/>
                  </a:lnTo>
                  <a:lnTo>
                    <a:pt x="4178786" y="925639"/>
                  </a:lnTo>
                  <a:lnTo>
                    <a:pt x="4186368" y="933595"/>
                  </a:lnTo>
                  <a:lnTo>
                    <a:pt x="4216750" y="953513"/>
                  </a:lnTo>
                  <a:lnTo>
                    <a:pt x="4224333" y="965475"/>
                  </a:lnTo>
                  <a:lnTo>
                    <a:pt x="4231915" y="973432"/>
                  </a:lnTo>
                  <a:lnTo>
                    <a:pt x="4235733" y="973432"/>
                  </a:lnTo>
                  <a:lnTo>
                    <a:pt x="4239550" y="973432"/>
                  </a:lnTo>
                  <a:lnTo>
                    <a:pt x="4247133" y="977437"/>
                  </a:lnTo>
                  <a:lnTo>
                    <a:pt x="4250897" y="981555"/>
                  </a:lnTo>
                  <a:lnTo>
                    <a:pt x="4262297" y="977437"/>
                  </a:lnTo>
                  <a:lnTo>
                    <a:pt x="4269879" y="977437"/>
                  </a:lnTo>
                  <a:lnTo>
                    <a:pt x="4292679" y="989511"/>
                  </a:lnTo>
                  <a:lnTo>
                    <a:pt x="4304079" y="981555"/>
                  </a:lnTo>
                  <a:lnTo>
                    <a:pt x="4319244" y="969481"/>
                  </a:lnTo>
                  <a:lnTo>
                    <a:pt x="4330644" y="965475"/>
                  </a:lnTo>
                  <a:lnTo>
                    <a:pt x="4338226" y="961469"/>
                  </a:lnTo>
                  <a:lnTo>
                    <a:pt x="4342150" y="965475"/>
                  </a:lnTo>
                  <a:lnTo>
                    <a:pt x="4345967" y="957519"/>
                  </a:lnTo>
                  <a:lnTo>
                    <a:pt x="4357314" y="941551"/>
                  </a:lnTo>
                  <a:lnTo>
                    <a:pt x="4368714" y="929645"/>
                  </a:lnTo>
                  <a:lnTo>
                    <a:pt x="4387697" y="901715"/>
                  </a:lnTo>
                  <a:lnTo>
                    <a:pt x="4399097" y="889808"/>
                  </a:lnTo>
                  <a:lnTo>
                    <a:pt x="4406679" y="873729"/>
                  </a:lnTo>
                  <a:lnTo>
                    <a:pt x="4440879" y="809969"/>
                  </a:lnTo>
                  <a:lnTo>
                    <a:pt x="4459808" y="766015"/>
                  </a:lnTo>
                  <a:lnTo>
                    <a:pt x="4471208" y="738141"/>
                  </a:lnTo>
                  <a:lnTo>
                    <a:pt x="4482608" y="710211"/>
                  </a:lnTo>
                  <a:lnTo>
                    <a:pt x="4501590" y="670263"/>
                  </a:lnTo>
                  <a:lnTo>
                    <a:pt x="4512990" y="646339"/>
                  </a:lnTo>
                  <a:lnTo>
                    <a:pt x="4524496" y="614459"/>
                  </a:lnTo>
                  <a:lnTo>
                    <a:pt x="4543478" y="566555"/>
                  </a:lnTo>
                  <a:lnTo>
                    <a:pt x="4566278" y="514757"/>
                  </a:lnTo>
                  <a:lnTo>
                    <a:pt x="4570043" y="506634"/>
                  </a:lnTo>
                  <a:lnTo>
                    <a:pt x="4585260" y="462847"/>
                  </a:lnTo>
                  <a:lnTo>
                    <a:pt x="4596607" y="442873"/>
                  </a:lnTo>
                  <a:lnTo>
                    <a:pt x="4611825" y="402926"/>
                  </a:lnTo>
                  <a:lnTo>
                    <a:pt x="4630807" y="367095"/>
                  </a:lnTo>
                  <a:lnTo>
                    <a:pt x="4661136" y="295212"/>
                  </a:lnTo>
                  <a:lnTo>
                    <a:pt x="4687701" y="243413"/>
                  </a:lnTo>
                  <a:lnTo>
                    <a:pt x="4695336" y="223384"/>
                  </a:lnTo>
                  <a:lnTo>
                    <a:pt x="4733407" y="163629"/>
                  </a:lnTo>
                  <a:lnTo>
                    <a:pt x="4744807" y="143711"/>
                  </a:lnTo>
                  <a:lnTo>
                    <a:pt x="4767553" y="99757"/>
                  </a:lnTo>
                  <a:lnTo>
                    <a:pt x="4801753" y="63871"/>
                  </a:lnTo>
                  <a:lnTo>
                    <a:pt x="4809336" y="47959"/>
                  </a:lnTo>
                  <a:lnTo>
                    <a:pt x="4816918" y="43953"/>
                  </a:lnTo>
                  <a:lnTo>
                    <a:pt x="4820736" y="40003"/>
                  </a:lnTo>
                  <a:lnTo>
                    <a:pt x="4832082" y="31880"/>
                  </a:lnTo>
                  <a:lnTo>
                    <a:pt x="4839718" y="27874"/>
                  </a:lnTo>
                  <a:lnTo>
                    <a:pt x="4851065" y="27874"/>
                  </a:lnTo>
                  <a:lnTo>
                    <a:pt x="4873865" y="7956"/>
                  </a:lnTo>
                  <a:lnTo>
                    <a:pt x="4877682" y="11962"/>
                  </a:lnTo>
                </a:path>
              </a:pathLst>
            </a:custGeom>
            <a:ln w="11926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1402175" y="7447960"/>
              <a:ext cx="4878070" cy="1013460"/>
            </a:xfrm>
            <a:custGeom>
              <a:avLst/>
              <a:gdLst/>
              <a:ahLst/>
              <a:cxnLst/>
              <a:rect l="l" t="t" r="r" b="b"/>
              <a:pathLst>
                <a:path w="4878070" h="1013459">
                  <a:moveTo>
                    <a:pt x="0" y="506689"/>
                  </a:moveTo>
                  <a:lnTo>
                    <a:pt x="3796" y="506689"/>
                  </a:lnTo>
                  <a:lnTo>
                    <a:pt x="296356" y="506689"/>
                  </a:lnTo>
                  <a:lnTo>
                    <a:pt x="296356" y="311179"/>
                  </a:lnTo>
                  <a:lnTo>
                    <a:pt x="300152" y="303223"/>
                  </a:lnTo>
                  <a:lnTo>
                    <a:pt x="307745" y="299217"/>
                  </a:lnTo>
                  <a:lnTo>
                    <a:pt x="307745" y="295267"/>
                  </a:lnTo>
                  <a:lnTo>
                    <a:pt x="307745" y="402926"/>
                  </a:lnTo>
                  <a:lnTo>
                    <a:pt x="319134" y="343171"/>
                  </a:lnTo>
                  <a:lnTo>
                    <a:pt x="319134" y="367095"/>
                  </a:lnTo>
                  <a:lnTo>
                    <a:pt x="322952" y="339221"/>
                  </a:lnTo>
                  <a:lnTo>
                    <a:pt x="330534" y="287255"/>
                  </a:lnTo>
                  <a:lnTo>
                    <a:pt x="330534" y="291261"/>
                  </a:lnTo>
                  <a:lnTo>
                    <a:pt x="334299" y="291261"/>
                  </a:lnTo>
                  <a:lnTo>
                    <a:pt x="338117" y="251425"/>
                  </a:lnTo>
                  <a:lnTo>
                    <a:pt x="349517" y="199515"/>
                  </a:lnTo>
                  <a:lnTo>
                    <a:pt x="372263" y="131638"/>
                  </a:lnTo>
                  <a:lnTo>
                    <a:pt x="395063" y="115670"/>
                  </a:lnTo>
                  <a:lnTo>
                    <a:pt x="398828" y="47959"/>
                  </a:lnTo>
                  <a:lnTo>
                    <a:pt x="406569" y="44009"/>
                  </a:lnTo>
                  <a:lnTo>
                    <a:pt x="410387" y="0"/>
                  </a:lnTo>
                  <a:lnTo>
                    <a:pt x="414152" y="0"/>
                  </a:lnTo>
                  <a:lnTo>
                    <a:pt x="421734" y="11962"/>
                  </a:lnTo>
                  <a:lnTo>
                    <a:pt x="421734" y="40003"/>
                  </a:lnTo>
                  <a:lnTo>
                    <a:pt x="429369" y="27929"/>
                  </a:lnTo>
                  <a:lnTo>
                    <a:pt x="433134" y="23924"/>
                  </a:lnTo>
                  <a:lnTo>
                    <a:pt x="433134" y="31880"/>
                  </a:lnTo>
                  <a:lnTo>
                    <a:pt x="436952" y="44009"/>
                  </a:lnTo>
                  <a:lnTo>
                    <a:pt x="444534" y="19918"/>
                  </a:lnTo>
                  <a:lnTo>
                    <a:pt x="448352" y="23924"/>
                  </a:lnTo>
                  <a:lnTo>
                    <a:pt x="452116" y="11962"/>
                  </a:lnTo>
                  <a:lnTo>
                    <a:pt x="455934" y="8011"/>
                  </a:lnTo>
                  <a:lnTo>
                    <a:pt x="459698" y="11962"/>
                  </a:lnTo>
                  <a:lnTo>
                    <a:pt x="463516" y="11962"/>
                  </a:lnTo>
                  <a:lnTo>
                    <a:pt x="467334" y="15967"/>
                  </a:lnTo>
                  <a:lnTo>
                    <a:pt x="471098" y="23924"/>
                  </a:lnTo>
                  <a:lnTo>
                    <a:pt x="486263" y="59921"/>
                  </a:lnTo>
                  <a:lnTo>
                    <a:pt x="497663" y="83845"/>
                  </a:lnTo>
                  <a:lnTo>
                    <a:pt x="497663" y="71883"/>
                  </a:lnTo>
                  <a:lnTo>
                    <a:pt x="501481" y="75833"/>
                  </a:lnTo>
                  <a:lnTo>
                    <a:pt x="509063" y="91801"/>
                  </a:lnTo>
                  <a:lnTo>
                    <a:pt x="509063" y="83845"/>
                  </a:lnTo>
                  <a:lnTo>
                    <a:pt x="512881" y="59921"/>
                  </a:lnTo>
                  <a:lnTo>
                    <a:pt x="512881" y="67877"/>
                  </a:lnTo>
                  <a:lnTo>
                    <a:pt x="520463" y="91801"/>
                  </a:lnTo>
                  <a:lnTo>
                    <a:pt x="524227" y="87795"/>
                  </a:lnTo>
                  <a:lnTo>
                    <a:pt x="528045" y="95751"/>
                  </a:lnTo>
                  <a:lnTo>
                    <a:pt x="543210" y="151667"/>
                  </a:lnTo>
                  <a:lnTo>
                    <a:pt x="547027" y="163629"/>
                  </a:lnTo>
                  <a:lnTo>
                    <a:pt x="550845" y="175591"/>
                  </a:lnTo>
                  <a:lnTo>
                    <a:pt x="554610" y="175591"/>
                  </a:lnTo>
                  <a:lnTo>
                    <a:pt x="558427" y="179597"/>
                  </a:lnTo>
                  <a:lnTo>
                    <a:pt x="566010" y="195509"/>
                  </a:lnTo>
                  <a:lnTo>
                    <a:pt x="569827" y="199515"/>
                  </a:lnTo>
                  <a:lnTo>
                    <a:pt x="573592" y="207471"/>
                  </a:lnTo>
                  <a:lnTo>
                    <a:pt x="577410" y="219433"/>
                  </a:lnTo>
                  <a:lnTo>
                    <a:pt x="581174" y="231507"/>
                  </a:lnTo>
                  <a:lnTo>
                    <a:pt x="596498" y="283305"/>
                  </a:lnTo>
                  <a:lnTo>
                    <a:pt x="600315" y="291261"/>
                  </a:lnTo>
                  <a:lnTo>
                    <a:pt x="607898" y="311179"/>
                  </a:lnTo>
                  <a:lnTo>
                    <a:pt x="611662" y="319136"/>
                  </a:lnTo>
                  <a:lnTo>
                    <a:pt x="611662" y="307174"/>
                  </a:lnTo>
                  <a:lnTo>
                    <a:pt x="615480" y="307174"/>
                  </a:lnTo>
                  <a:lnTo>
                    <a:pt x="619298" y="323253"/>
                  </a:lnTo>
                  <a:lnTo>
                    <a:pt x="623062" y="331209"/>
                  </a:lnTo>
                  <a:lnTo>
                    <a:pt x="623062" y="327259"/>
                  </a:lnTo>
                  <a:lnTo>
                    <a:pt x="626880" y="319136"/>
                  </a:lnTo>
                  <a:lnTo>
                    <a:pt x="630645" y="331209"/>
                  </a:lnTo>
                  <a:lnTo>
                    <a:pt x="638280" y="355133"/>
                  </a:lnTo>
                  <a:lnTo>
                    <a:pt x="642045" y="371101"/>
                  </a:lnTo>
                  <a:lnTo>
                    <a:pt x="653445" y="410937"/>
                  </a:lnTo>
                  <a:lnTo>
                    <a:pt x="661027" y="430967"/>
                  </a:lnTo>
                  <a:lnTo>
                    <a:pt x="664845" y="434973"/>
                  </a:lnTo>
                  <a:lnTo>
                    <a:pt x="668609" y="438923"/>
                  </a:lnTo>
                  <a:lnTo>
                    <a:pt x="672427" y="446879"/>
                  </a:lnTo>
                  <a:lnTo>
                    <a:pt x="676244" y="458841"/>
                  </a:lnTo>
                  <a:lnTo>
                    <a:pt x="680009" y="462847"/>
                  </a:lnTo>
                  <a:lnTo>
                    <a:pt x="687591" y="474809"/>
                  </a:lnTo>
                  <a:lnTo>
                    <a:pt x="691409" y="486771"/>
                  </a:lnTo>
                  <a:lnTo>
                    <a:pt x="695227" y="498678"/>
                  </a:lnTo>
                  <a:lnTo>
                    <a:pt x="714156" y="546637"/>
                  </a:lnTo>
                  <a:lnTo>
                    <a:pt x="725556" y="566555"/>
                  </a:lnTo>
                  <a:lnTo>
                    <a:pt x="729374" y="558599"/>
                  </a:lnTo>
                  <a:lnTo>
                    <a:pt x="733138" y="570561"/>
                  </a:lnTo>
                  <a:lnTo>
                    <a:pt x="736956" y="586473"/>
                  </a:lnTo>
                  <a:lnTo>
                    <a:pt x="740773" y="582523"/>
                  </a:lnTo>
                  <a:lnTo>
                    <a:pt x="759756" y="650345"/>
                  </a:lnTo>
                  <a:lnTo>
                    <a:pt x="771262" y="670263"/>
                  </a:lnTo>
                  <a:lnTo>
                    <a:pt x="794009" y="714217"/>
                  </a:lnTo>
                  <a:lnTo>
                    <a:pt x="797826" y="726179"/>
                  </a:lnTo>
                  <a:lnTo>
                    <a:pt x="805409" y="742147"/>
                  </a:lnTo>
                  <a:lnTo>
                    <a:pt x="812991" y="758059"/>
                  </a:lnTo>
                  <a:lnTo>
                    <a:pt x="816808" y="766015"/>
                  </a:lnTo>
                  <a:lnTo>
                    <a:pt x="816808" y="770021"/>
                  </a:lnTo>
                  <a:lnTo>
                    <a:pt x="828208" y="789939"/>
                  </a:lnTo>
                  <a:lnTo>
                    <a:pt x="828208" y="785933"/>
                  </a:lnTo>
                  <a:lnTo>
                    <a:pt x="835791" y="802013"/>
                  </a:lnTo>
                  <a:lnTo>
                    <a:pt x="839608" y="809969"/>
                  </a:lnTo>
                  <a:lnTo>
                    <a:pt x="843373" y="806019"/>
                  </a:lnTo>
                  <a:lnTo>
                    <a:pt x="847191" y="813975"/>
                  </a:lnTo>
                  <a:lnTo>
                    <a:pt x="850955" y="829887"/>
                  </a:lnTo>
                  <a:lnTo>
                    <a:pt x="854773" y="829887"/>
                  </a:lnTo>
                  <a:lnTo>
                    <a:pt x="858538" y="841849"/>
                  </a:lnTo>
                  <a:lnTo>
                    <a:pt x="866173" y="861767"/>
                  </a:lnTo>
                  <a:lnTo>
                    <a:pt x="869938" y="865773"/>
                  </a:lnTo>
                  <a:lnTo>
                    <a:pt x="877520" y="893814"/>
                  </a:lnTo>
                  <a:lnTo>
                    <a:pt x="885155" y="901771"/>
                  </a:lnTo>
                  <a:lnTo>
                    <a:pt x="896502" y="913733"/>
                  </a:lnTo>
                  <a:lnTo>
                    <a:pt x="915484" y="941607"/>
                  </a:lnTo>
                  <a:lnTo>
                    <a:pt x="919302" y="941607"/>
                  </a:lnTo>
                  <a:lnTo>
                    <a:pt x="919302" y="945557"/>
                  </a:lnTo>
                  <a:lnTo>
                    <a:pt x="930702" y="957519"/>
                  </a:lnTo>
                  <a:lnTo>
                    <a:pt x="938284" y="965475"/>
                  </a:lnTo>
                  <a:lnTo>
                    <a:pt x="942208" y="969481"/>
                  </a:lnTo>
                  <a:lnTo>
                    <a:pt x="942208" y="965475"/>
                  </a:lnTo>
                  <a:lnTo>
                    <a:pt x="946026" y="969481"/>
                  </a:lnTo>
                  <a:lnTo>
                    <a:pt x="953608" y="981443"/>
                  </a:lnTo>
                  <a:lnTo>
                    <a:pt x="957373" y="973487"/>
                  </a:lnTo>
                  <a:lnTo>
                    <a:pt x="957373" y="981443"/>
                  </a:lnTo>
                  <a:lnTo>
                    <a:pt x="965008" y="993517"/>
                  </a:lnTo>
                  <a:lnTo>
                    <a:pt x="968772" y="993517"/>
                  </a:lnTo>
                  <a:lnTo>
                    <a:pt x="976355" y="1005479"/>
                  </a:lnTo>
                  <a:lnTo>
                    <a:pt x="983937" y="1009485"/>
                  </a:lnTo>
                  <a:lnTo>
                    <a:pt x="991572" y="1013435"/>
                  </a:lnTo>
                  <a:lnTo>
                    <a:pt x="995337" y="1013435"/>
                  </a:lnTo>
                  <a:lnTo>
                    <a:pt x="1002919" y="1013435"/>
                  </a:lnTo>
                  <a:lnTo>
                    <a:pt x="1006737" y="1013435"/>
                  </a:lnTo>
                  <a:lnTo>
                    <a:pt x="1010555" y="1013435"/>
                  </a:lnTo>
                  <a:lnTo>
                    <a:pt x="1021902" y="1009485"/>
                  </a:lnTo>
                  <a:lnTo>
                    <a:pt x="1025719" y="1013435"/>
                  </a:lnTo>
                  <a:lnTo>
                    <a:pt x="1029537" y="989566"/>
                  </a:lnTo>
                  <a:lnTo>
                    <a:pt x="1037119" y="985560"/>
                  </a:lnTo>
                  <a:lnTo>
                    <a:pt x="1037119" y="989566"/>
                  </a:lnTo>
                  <a:lnTo>
                    <a:pt x="1040884" y="1009485"/>
                  </a:lnTo>
                  <a:lnTo>
                    <a:pt x="1048519" y="997522"/>
                  </a:lnTo>
                  <a:lnTo>
                    <a:pt x="1056101" y="993517"/>
                  </a:lnTo>
                  <a:lnTo>
                    <a:pt x="1059866" y="981443"/>
                  </a:lnTo>
                  <a:lnTo>
                    <a:pt x="1067501" y="981443"/>
                  </a:lnTo>
                  <a:lnTo>
                    <a:pt x="1071266" y="969481"/>
                  </a:lnTo>
                  <a:lnTo>
                    <a:pt x="1078848" y="969481"/>
                  </a:lnTo>
                  <a:lnTo>
                    <a:pt x="1082666" y="961525"/>
                  </a:lnTo>
                  <a:lnTo>
                    <a:pt x="1090248" y="961525"/>
                  </a:lnTo>
                  <a:lnTo>
                    <a:pt x="1090248" y="957519"/>
                  </a:lnTo>
                  <a:lnTo>
                    <a:pt x="1097830" y="945557"/>
                  </a:lnTo>
                  <a:lnTo>
                    <a:pt x="1105413" y="937601"/>
                  </a:lnTo>
                  <a:lnTo>
                    <a:pt x="1124554" y="901771"/>
                  </a:lnTo>
                  <a:lnTo>
                    <a:pt x="1139719" y="877735"/>
                  </a:lnTo>
                  <a:lnTo>
                    <a:pt x="1143536" y="853811"/>
                  </a:lnTo>
                  <a:lnTo>
                    <a:pt x="1151119" y="849805"/>
                  </a:lnTo>
                  <a:lnTo>
                    <a:pt x="1151119" y="845855"/>
                  </a:lnTo>
                  <a:lnTo>
                    <a:pt x="1154936" y="865773"/>
                  </a:lnTo>
                  <a:lnTo>
                    <a:pt x="1154936" y="861767"/>
                  </a:lnTo>
                  <a:lnTo>
                    <a:pt x="1162519" y="841849"/>
                  </a:lnTo>
                  <a:lnTo>
                    <a:pt x="1170101" y="829887"/>
                  </a:lnTo>
                  <a:lnTo>
                    <a:pt x="1173919" y="817981"/>
                  </a:lnTo>
                  <a:lnTo>
                    <a:pt x="1181501" y="809969"/>
                  </a:lnTo>
                  <a:lnTo>
                    <a:pt x="1185265" y="798062"/>
                  </a:lnTo>
                  <a:lnTo>
                    <a:pt x="1189083" y="793890"/>
                  </a:lnTo>
                  <a:lnTo>
                    <a:pt x="1192901" y="785933"/>
                  </a:lnTo>
                  <a:lnTo>
                    <a:pt x="1196665" y="777977"/>
                  </a:lnTo>
                  <a:lnTo>
                    <a:pt x="1204248" y="773971"/>
                  </a:lnTo>
                  <a:lnTo>
                    <a:pt x="1208065" y="762065"/>
                  </a:lnTo>
                  <a:lnTo>
                    <a:pt x="1211883" y="754053"/>
                  </a:lnTo>
                  <a:lnTo>
                    <a:pt x="1219465" y="738141"/>
                  </a:lnTo>
                  <a:lnTo>
                    <a:pt x="1230812" y="714217"/>
                  </a:lnTo>
                  <a:lnTo>
                    <a:pt x="1249794" y="678219"/>
                  </a:lnTo>
                  <a:lnTo>
                    <a:pt x="1253612" y="662307"/>
                  </a:lnTo>
                  <a:lnTo>
                    <a:pt x="1257430" y="646395"/>
                  </a:lnTo>
                  <a:lnTo>
                    <a:pt x="1265012" y="642389"/>
                  </a:lnTo>
                  <a:lnTo>
                    <a:pt x="1268777" y="658301"/>
                  </a:lnTo>
                  <a:lnTo>
                    <a:pt x="1268777" y="654351"/>
                  </a:lnTo>
                  <a:lnTo>
                    <a:pt x="1280177" y="626477"/>
                  </a:lnTo>
                  <a:lnTo>
                    <a:pt x="1283994" y="614515"/>
                  </a:lnTo>
                  <a:lnTo>
                    <a:pt x="1287759" y="602441"/>
                  </a:lnTo>
                  <a:lnTo>
                    <a:pt x="1295394" y="590479"/>
                  </a:lnTo>
                  <a:lnTo>
                    <a:pt x="1303083" y="574511"/>
                  </a:lnTo>
                  <a:lnTo>
                    <a:pt x="1306900" y="566555"/>
                  </a:lnTo>
                  <a:lnTo>
                    <a:pt x="1322065" y="526719"/>
                  </a:lnTo>
                  <a:lnTo>
                    <a:pt x="1341047" y="478759"/>
                  </a:lnTo>
                  <a:lnTo>
                    <a:pt x="1367612" y="406931"/>
                  </a:lnTo>
                  <a:lnTo>
                    <a:pt x="1371429" y="391019"/>
                  </a:lnTo>
                  <a:lnTo>
                    <a:pt x="1379012" y="387013"/>
                  </a:lnTo>
                  <a:lnTo>
                    <a:pt x="1382829" y="394969"/>
                  </a:lnTo>
                  <a:lnTo>
                    <a:pt x="1382829" y="391019"/>
                  </a:lnTo>
                  <a:lnTo>
                    <a:pt x="1394176" y="359139"/>
                  </a:lnTo>
                  <a:lnTo>
                    <a:pt x="1397994" y="339221"/>
                  </a:lnTo>
                  <a:lnTo>
                    <a:pt x="1401811" y="323253"/>
                  </a:lnTo>
                  <a:lnTo>
                    <a:pt x="1409394" y="311179"/>
                  </a:lnTo>
                  <a:lnTo>
                    <a:pt x="1416976" y="295267"/>
                  </a:lnTo>
                  <a:lnTo>
                    <a:pt x="1420794" y="287255"/>
                  </a:lnTo>
                  <a:lnTo>
                    <a:pt x="1454940" y="195509"/>
                  </a:lnTo>
                  <a:lnTo>
                    <a:pt x="1473923" y="163629"/>
                  </a:lnTo>
                  <a:lnTo>
                    <a:pt x="1481664" y="143711"/>
                  </a:lnTo>
                  <a:lnTo>
                    <a:pt x="1485429" y="127632"/>
                  </a:lnTo>
                  <a:lnTo>
                    <a:pt x="1493011" y="127632"/>
                  </a:lnTo>
                  <a:lnTo>
                    <a:pt x="1496829" y="135755"/>
                  </a:lnTo>
                  <a:lnTo>
                    <a:pt x="1500593" y="131638"/>
                  </a:lnTo>
                  <a:lnTo>
                    <a:pt x="1504411" y="107714"/>
                  </a:lnTo>
                  <a:lnTo>
                    <a:pt x="1519576" y="79839"/>
                  </a:lnTo>
                  <a:lnTo>
                    <a:pt x="1523393" y="75833"/>
                  </a:lnTo>
                  <a:lnTo>
                    <a:pt x="1527211" y="67877"/>
                  </a:lnTo>
                  <a:lnTo>
                    <a:pt x="1530975" y="67877"/>
                  </a:lnTo>
                  <a:lnTo>
                    <a:pt x="1534793" y="59921"/>
                  </a:lnTo>
                  <a:lnTo>
                    <a:pt x="1538558" y="55915"/>
                  </a:lnTo>
                  <a:lnTo>
                    <a:pt x="1546193" y="51965"/>
                  </a:lnTo>
                  <a:lnTo>
                    <a:pt x="1549958" y="47959"/>
                  </a:lnTo>
                  <a:lnTo>
                    <a:pt x="1553775" y="44009"/>
                  </a:lnTo>
                  <a:lnTo>
                    <a:pt x="1561358" y="35886"/>
                  </a:lnTo>
                  <a:lnTo>
                    <a:pt x="1568940" y="31880"/>
                  </a:lnTo>
                  <a:lnTo>
                    <a:pt x="1584158" y="31880"/>
                  </a:lnTo>
                  <a:lnTo>
                    <a:pt x="1587922" y="31880"/>
                  </a:lnTo>
                  <a:lnTo>
                    <a:pt x="1591740" y="31880"/>
                  </a:lnTo>
                  <a:lnTo>
                    <a:pt x="1595504" y="31880"/>
                  </a:lnTo>
                  <a:lnTo>
                    <a:pt x="1599322" y="19918"/>
                  </a:lnTo>
                  <a:lnTo>
                    <a:pt x="1606904" y="40003"/>
                  </a:lnTo>
                  <a:lnTo>
                    <a:pt x="1610722" y="47959"/>
                  </a:lnTo>
                  <a:lnTo>
                    <a:pt x="1610722" y="44009"/>
                  </a:lnTo>
                  <a:lnTo>
                    <a:pt x="1618304" y="31880"/>
                  </a:lnTo>
                  <a:lnTo>
                    <a:pt x="1629704" y="23924"/>
                  </a:lnTo>
                  <a:lnTo>
                    <a:pt x="1637287" y="31880"/>
                  </a:lnTo>
                  <a:lnTo>
                    <a:pt x="1641051" y="31880"/>
                  </a:lnTo>
                  <a:lnTo>
                    <a:pt x="1648687" y="40003"/>
                  </a:lnTo>
                  <a:lnTo>
                    <a:pt x="1652451" y="40003"/>
                  </a:lnTo>
                  <a:lnTo>
                    <a:pt x="1660193" y="47959"/>
                  </a:lnTo>
                  <a:lnTo>
                    <a:pt x="1667775" y="47959"/>
                  </a:lnTo>
                  <a:lnTo>
                    <a:pt x="1675357" y="59921"/>
                  </a:lnTo>
                  <a:lnTo>
                    <a:pt x="1679175" y="59921"/>
                  </a:lnTo>
                  <a:lnTo>
                    <a:pt x="1701922" y="87795"/>
                  </a:lnTo>
                  <a:lnTo>
                    <a:pt x="1705739" y="91801"/>
                  </a:lnTo>
                  <a:lnTo>
                    <a:pt x="1709557" y="91801"/>
                  </a:lnTo>
                  <a:lnTo>
                    <a:pt x="1713322" y="87795"/>
                  </a:lnTo>
                  <a:lnTo>
                    <a:pt x="1713322" y="91801"/>
                  </a:lnTo>
                  <a:lnTo>
                    <a:pt x="1724722" y="119676"/>
                  </a:lnTo>
                  <a:lnTo>
                    <a:pt x="1732304" y="111719"/>
                  </a:lnTo>
                  <a:lnTo>
                    <a:pt x="1739886" y="115670"/>
                  </a:lnTo>
                  <a:lnTo>
                    <a:pt x="1743704" y="115670"/>
                  </a:lnTo>
                  <a:lnTo>
                    <a:pt x="1758868" y="147717"/>
                  </a:lnTo>
                  <a:lnTo>
                    <a:pt x="1762686" y="151667"/>
                  </a:lnTo>
                  <a:lnTo>
                    <a:pt x="1766451" y="155673"/>
                  </a:lnTo>
                  <a:lnTo>
                    <a:pt x="1774086" y="171585"/>
                  </a:lnTo>
                  <a:lnTo>
                    <a:pt x="1777851" y="175591"/>
                  </a:lnTo>
                  <a:lnTo>
                    <a:pt x="1804415" y="219433"/>
                  </a:lnTo>
                  <a:lnTo>
                    <a:pt x="1823397" y="247419"/>
                  </a:lnTo>
                  <a:lnTo>
                    <a:pt x="1827215" y="247419"/>
                  </a:lnTo>
                  <a:lnTo>
                    <a:pt x="1827215" y="251425"/>
                  </a:lnTo>
                  <a:lnTo>
                    <a:pt x="1838721" y="287255"/>
                  </a:lnTo>
                  <a:lnTo>
                    <a:pt x="1846303" y="283305"/>
                  </a:lnTo>
                  <a:lnTo>
                    <a:pt x="1850121" y="291261"/>
                  </a:lnTo>
                  <a:lnTo>
                    <a:pt x="1861521" y="315185"/>
                  </a:lnTo>
                  <a:lnTo>
                    <a:pt x="1865286" y="335215"/>
                  </a:lnTo>
                  <a:lnTo>
                    <a:pt x="1872868" y="347177"/>
                  </a:lnTo>
                  <a:lnTo>
                    <a:pt x="1876686" y="363089"/>
                  </a:lnTo>
                  <a:lnTo>
                    <a:pt x="1880503" y="371101"/>
                  </a:lnTo>
                  <a:lnTo>
                    <a:pt x="1891850" y="394969"/>
                  </a:lnTo>
                  <a:lnTo>
                    <a:pt x="1895668" y="402926"/>
                  </a:lnTo>
                  <a:lnTo>
                    <a:pt x="1907068" y="430967"/>
                  </a:lnTo>
                  <a:lnTo>
                    <a:pt x="1926050" y="486771"/>
                  </a:lnTo>
                  <a:lnTo>
                    <a:pt x="1933632" y="498678"/>
                  </a:lnTo>
                  <a:lnTo>
                    <a:pt x="1945032" y="526719"/>
                  </a:lnTo>
                  <a:lnTo>
                    <a:pt x="1952615" y="562549"/>
                  </a:lnTo>
                  <a:lnTo>
                    <a:pt x="1956432" y="562549"/>
                  </a:lnTo>
                  <a:lnTo>
                    <a:pt x="1960197" y="570561"/>
                  </a:lnTo>
                  <a:lnTo>
                    <a:pt x="1975361" y="610509"/>
                  </a:lnTo>
                  <a:lnTo>
                    <a:pt x="1979179" y="634433"/>
                  </a:lnTo>
                  <a:lnTo>
                    <a:pt x="2005744" y="694187"/>
                  </a:lnTo>
                  <a:lnTo>
                    <a:pt x="2009561" y="706261"/>
                  </a:lnTo>
                  <a:lnTo>
                    <a:pt x="2017250" y="730185"/>
                  </a:lnTo>
                  <a:lnTo>
                    <a:pt x="2024885" y="750103"/>
                  </a:lnTo>
                  <a:lnTo>
                    <a:pt x="2043867" y="785933"/>
                  </a:lnTo>
                  <a:lnTo>
                    <a:pt x="2055214" y="809969"/>
                  </a:lnTo>
                  <a:lnTo>
                    <a:pt x="2062849" y="833893"/>
                  </a:lnTo>
                  <a:lnTo>
                    <a:pt x="2066614" y="841849"/>
                  </a:lnTo>
                  <a:lnTo>
                    <a:pt x="2074196" y="837899"/>
                  </a:lnTo>
                  <a:lnTo>
                    <a:pt x="2078014" y="841849"/>
                  </a:lnTo>
                  <a:lnTo>
                    <a:pt x="2093179" y="885691"/>
                  </a:lnTo>
                  <a:lnTo>
                    <a:pt x="2096996" y="889808"/>
                  </a:lnTo>
                  <a:lnTo>
                    <a:pt x="2104579" y="901771"/>
                  </a:lnTo>
                  <a:lnTo>
                    <a:pt x="2108396" y="905721"/>
                  </a:lnTo>
                  <a:lnTo>
                    <a:pt x="2115978" y="913733"/>
                  </a:lnTo>
                  <a:lnTo>
                    <a:pt x="2123561" y="917683"/>
                  </a:lnTo>
                  <a:lnTo>
                    <a:pt x="2131143" y="925639"/>
                  </a:lnTo>
                  <a:lnTo>
                    <a:pt x="2134961" y="929645"/>
                  </a:lnTo>
                  <a:lnTo>
                    <a:pt x="2146361" y="937601"/>
                  </a:lnTo>
                  <a:lnTo>
                    <a:pt x="2150125" y="941607"/>
                  </a:lnTo>
                  <a:lnTo>
                    <a:pt x="2157708" y="949563"/>
                  </a:lnTo>
                  <a:lnTo>
                    <a:pt x="2161525" y="949563"/>
                  </a:lnTo>
                  <a:lnTo>
                    <a:pt x="2165343" y="949563"/>
                  </a:lnTo>
                  <a:lnTo>
                    <a:pt x="2169108" y="949563"/>
                  </a:lnTo>
                  <a:lnTo>
                    <a:pt x="2172925" y="961525"/>
                  </a:lnTo>
                  <a:lnTo>
                    <a:pt x="2176690" y="969481"/>
                  </a:lnTo>
                  <a:lnTo>
                    <a:pt x="2180507" y="969481"/>
                  </a:lnTo>
                  <a:lnTo>
                    <a:pt x="2188090" y="957519"/>
                  </a:lnTo>
                  <a:lnTo>
                    <a:pt x="2199596" y="969481"/>
                  </a:lnTo>
                  <a:lnTo>
                    <a:pt x="2207231" y="977437"/>
                  </a:lnTo>
                  <a:lnTo>
                    <a:pt x="2218578" y="977437"/>
                  </a:lnTo>
                  <a:lnTo>
                    <a:pt x="2222396" y="973487"/>
                  </a:lnTo>
                  <a:lnTo>
                    <a:pt x="2229978" y="973487"/>
                  </a:lnTo>
                  <a:lnTo>
                    <a:pt x="2237560" y="969481"/>
                  </a:lnTo>
                  <a:lnTo>
                    <a:pt x="2241378" y="973487"/>
                  </a:lnTo>
                  <a:lnTo>
                    <a:pt x="2252778" y="969481"/>
                  </a:lnTo>
                  <a:lnTo>
                    <a:pt x="2256542" y="969481"/>
                  </a:lnTo>
                  <a:lnTo>
                    <a:pt x="2264125" y="969481"/>
                  </a:lnTo>
                  <a:lnTo>
                    <a:pt x="2271760" y="969481"/>
                  </a:lnTo>
                  <a:lnTo>
                    <a:pt x="2275525" y="965475"/>
                  </a:lnTo>
                  <a:lnTo>
                    <a:pt x="2279342" y="961525"/>
                  </a:lnTo>
                  <a:lnTo>
                    <a:pt x="2283107" y="957519"/>
                  </a:lnTo>
                  <a:lnTo>
                    <a:pt x="2286925" y="965475"/>
                  </a:lnTo>
                  <a:lnTo>
                    <a:pt x="2290742" y="969481"/>
                  </a:lnTo>
                  <a:lnTo>
                    <a:pt x="2294507" y="965475"/>
                  </a:lnTo>
                  <a:lnTo>
                    <a:pt x="2298325" y="953569"/>
                  </a:lnTo>
                  <a:lnTo>
                    <a:pt x="2302089" y="949563"/>
                  </a:lnTo>
                  <a:lnTo>
                    <a:pt x="2321071" y="949563"/>
                  </a:lnTo>
                  <a:lnTo>
                    <a:pt x="2328654" y="941607"/>
                  </a:lnTo>
                  <a:lnTo>
                    <a:pt x="2332471" y="937601"/>
                  </a:lnTo>
                  <a:lnTo>
                    <a:pt x="2340054" y="925639"/>
                  </a:lnTo>
                  <a:lnTo>
                    <a:pt x="2343871" y="921689"/>
                  </a:lnTo>
                  <a:lnTo>
                    <a:pt x="2351454" y="909727"/>
                  </a:lnTo>
                  <a:lnTo>
                    <a:pt x="2355271" y="905721"/>
                  </a:lnTo>
                  <a:lnTo>
                    <a:pt x="2385760" y="865773"/>
                  </a:lnTo>
                  <a:lnTo>
                    <a:pt x="2397160" y="845855"/>
                  </a:lnTo>
                  <a:lnTo>
                    <a:pt x="2400924" y="845855"/>
                  </a:lnTo>
                  <a:lnTo>
                    <a:pt x="2404742" y="841849"/>
                  </a:lnTo>
                  <a:lnTo>
                    <a:pt x="2408506" y="829887"/>
                  </a:lnTo>
                  <a:lnTo>
                    <a:pt x="2416142" y="806019"/>
                  </a:lnTo>
                  <a:lnTo>
                    <a:pt x="2431306" y="789939"/>
                  </a:lnTo>
                  <a:lnTo>
                    <a:pt x="2435124" y="777977"/>
                  </a:lnTo>
                  <a:lnTo>
                    <a:pt x="2450289" y="730185"/>
                  </a:lnTo>
                  <a:lnTo>
                    <a:pt x="2461689" y="706261"/>
                  </a:lnTo>
                  <a:lnTo>
                    <a:pt x="2465453" y="694187"/>
                  </a:lnTo>
                  <a:lnTo>
                    <a:pt x="2473035" y="682225"/>
                  </a:lnTo>
                  <a:lnTo>
                    <a:pt x="2492018" y="638383"/>
                  </a:lnTo>
                  <a:lnTo>
                    <a:pt x="2499653" y="610509"/>
                  </a:lnTo>
                  <a:lnTo>
                    <a:pt x="2511000" y="582523"/>
                  </a:lnTo>
                  <a:lnTo>
                    <a:pt x="2518635" y="570561"/>
                  </a:lnTo>
                  <a:lnTo>
                    <a:pt x="2526218" y="542631"/>
                  </a:lnTo>
                  <a:lnTo>
                    <a:pt x="2529982" y="526719"/>
                  </a:lnTo>
                  <a:lnTo>
                    <a:pt x="2537617" y="506689"/>
                  </a:lnTo>
                  <a:lnTo>
                    <a:pt x="2548964" y="478759"/>
                  </a:lnTo>
                  <a:lnTo>
                    <a:pt x="2564288" y="434973"/>
                  </a:lnTo>
                  <a:lnTo>
                    <a:pt x="2579506" y="398975"/>
                  </a:lnTo>
                  <a:lnTo>
                    <a:pt x="2587088" y="387013"/>
                  </a:lnTo>
                  <a:lnTo>
                    <a:pt x="2625052" y="295267"/>
                  </a:lnTo>
                  <a:lnTo>
                    <a:pt x="2628817" y="291261"/>
                  </a:lnTo>
                  <a:lnTo>
                    <a:pt x="2636399" y="271343"/>
                  </a:lnTo>
                  <a:lnTo>
                    <a:pt x="2644035" y="251425"/>
                  </a:lnTo>
                  <a:lnTo>
                    <a:pt x="2651617" y="243469"/>
                  </a:lnTo>
                  <a:lnTo>
                    <a:pt x="2655382" y="235513"/>
                  </a:lnTo>
                  <a:lnTo>
                    <a:pt x="2663017" y="227390"/>
                  </a:lnTo>
                  <a:lnTo>
                    <a:pt x="2670599" y="203465"/>
                  </a:lnTo>
                  <a:lnTo>
                    <a:pt x="2681999" y="187553"/>
                  </a:lnTo>
                  <a:lnTo>
                    <a:pt x="2685764" y="179597"/>
                  </a:lnTo>
                  <a:lnTo>
                    <a:pt x="2693346" y="171585"/>
                  </a:lnTo>
                  <a:lnTo>
                    <a:pt x="2697164" y="167635"/>
                  </a:lnTo>
                  <a:lnTo>
                    <a:pt x="2723728" y="127632"/>
                  </a:lnTo>
                  <a:lnTo>
                    <a:pt x="2739052" y="107714"/>
                  </a:lnTo>
                  <a:lnTo>
                    <a:pt x="2742817" y="107714"/>
                  </a:lnTo>
                  <a:lnTo>
                    <a:pt x="2746634" y="103763"/>
                  </a:lnTo>
                  <a:lnTo>
                    <a:pt x="2758034" y="83845"/>
                  </a:lnTo>
                  <a:lnTo>
                    <a:pt x="2761799" y="83845"/>
                  </a:lnTo>
                  <a:lnTo>
                    <a:pt x="2777016" y="71883"/>
                  </a:lnTo>
                  <a:lnTo>
                    <a:pt x="2780781" y="63927"/>
                  </a:lnTo>
                  <a:lnTo>
                    <a:pt x="2784599" y="59921"/>
                  </a:lnTo>
                  <a:lnTo>
                    <a:pt x="2792181" y="55915"/>
                  </a:lnTo>
                  <a:lnTo>
                    <a:pt x="2799763" y="55915"/>
                  </a:lnTo>
                  <a:lnTo>
                    <a:pt x="2803581" y="51965"/>
                  </a:lnTo>
                  <a:lnTo>
                    <a:pt x="2811163" y="51965"/>
                  </a:lnTo>
                  <a:lnTo>
                    <a:pt x="2826381" y="40003"/>
                  </a:lnTo>
                  <a:lnTo>
                    <a:pt x="2833963" y="35886"/>
                  </a:lnTo>
                  <a:lnTo>
                    <a:pt x="2841545" y="31880"/>
                  </a:lnTo>
                  <a:lnTo>
                    <a:pt x="2845310" y="27929"/>
                  </a:lnTo>
                  <a:lnTo>
                    <a:pt x="2852945" y="31880"/>
                  </a:lnTo>
                  <a:lnTo>
                    <a:pt x="2856710" y="35886"/>
                  </a:lnTo>
                  <a:lnTo>
                    <a:pt x="2864292" y="31880"/>
                  </a:lnTo>
                  <a:lnTo>
                    <a:pt x="2868110" y="23924"/>
                  </a:lnTo>
                  <a:lnTo>
                    <a:pt x="2887092" y="40003"/>
                  </a:lnTo>
                  <a:lnTo>
                    <a:pt x="2890910" y="35886"/>
                  </a:lnTo>
                  <a:lnTo>
                    <a:pt x="2894674" y="35886"/>
                  </a:lnTo>
                  <a:lnTo>
                    <a:pt x="2902257" y="35886"/>
                  </a:lnTo>
                  <a:lnTo>
                    <a:pt x="2906074" y="40003"/>
                  </a:lnTo>
                  <a:lnTo>
                    <a:pt x="2925163" y="63927"/>
                  </a:lnTo>
                  <a:lnTo>
                    <a:pt x="2932798" y="67877"/>
                  </a:lnTo>
                  <a:lnTo>
                    <a:pt x="2940380" y="75833"/>
                  </a:lnTo>
                  <a:lnTo>
                    <a:pt x="2947963" y="79839"/>
                  </a:lnTo>
                  <a:lnTo>
                    <a:pt x="2966945" y="103763"/>
                  </a:lnTo>
                  <a:lnTo>
                    <a:pt x="2974527" y="119676"/>
                  </a:lnTo>
                  <a:lnTo>
                    <a:pt x="2982109" y="127632"/>
                  </a:lnTo>
                  <a:lnTo>
                    <a:pt x="3001092" y="171585"/>
                  </a:lnTo>
                  <a:lnTo>
                    <a:pt x="3008674" y="179597"/>
                  </a:lnTo>
                  <a:lnTo>
                    <a:pt x="3050456" y="275349"/>
                  </a:lnTo>
                  <a:lnTo>
                    <a:pt x="3073203" y="319136"/>
                  </a:lnTo>
                  <a:lnTo>
                    <a:pt x="3092344" y="375051"/>
                  </a:lnTo>
                  <a:lnTo>
                    <a:pt x="3096162" y="383007"/>
                  </a:lnTo>
                  <a:lnTo>
                    <a:pt x="3111327" y="430967"/>
                  </a:lnTo>
                  <a:lnTo>
                    <a:pt x="3118909" y="442929"/>
                  </a:lnTo>
                  <a:lnTo>
                    <a:pt x="3122726" y="450885"/>
                  </a:lnTo>
                  <a:lnTo>
                    <a:pt x="3153056" y="526719"/>
                  </a:lnTo>
                  <a:lnTo>
                    <a:pt x="3175856" y="574511"/>
                  </a:lnTo>
                  <a:lnTo>
                    <a:pt x="3206238" y="646395"/>
                  </a:lnTo>
                  <a:lnTo>
                    <a:pt x="3210002" y="654351"/>
                  </a:lnTo>
                  <a:lnTo>
                    <a:pt x="3225220" y="690181"/>
                  </a:lnTo>
                  <a:lnTo>
                    <a:pt x="3232802" y="702310"/>
                  </a:lnTo>
                  <a:lnTo>
                    <a:pt x="3236567" y="710267"/>
                  </a:lnTo>
                  <a:lnTo>
                    <a:pt x="3266949" y="770021"/>
                  </a:lnTo>
                  <a:lnTo>
                    <a:pt x="3286090" y="806019"/>
                  </a:lnTo>
                  <a:lnTo>
                    <a:pt x="3316420" y="865773"/>
                  </a:lnTo>
                  <a:lnTo>
                    <a:pt x="3324055" y="869723"/>
                  </a:lnTo>
                  <a:lnTo>
                    <a:pt x="3327820" y="877735"/>
                  </a:lnTo>
                  <a:lnTo>
                    <a:pt x="3331637" y="893814"/>
                  </a:lnTo>
                  <a:lnTo>
                    <a:pt x="3354384" y="913733"/>
                  </a:lnTo>
                  <a:lnTo>
                    <a:pt x="3369602" y="937601"/>
                  </a:lnTo>
                  <a:lnTo>
                    <a:pt x="3377184" y="945557"/>
                  </a:lnTo>
                  <a:lnTo>
                    <a:pt x="3380949" y="949563"/>
                  </a:lnTo>
                  <a:lnTo>
                    <a:pt x="3388584" y="953569"/>
                  </a:lnTo>
                  <a:lnTo>
                    <a:pt x="3399931" y="965475"/>
                  </a:lnTo>
                  <a:lnTo>
                    <a:pt x="3415148" y="981443"/>
                  </a:lnTo>
                  <a:lnTo>
                    <a:pt x="3422731" y="993517"/>
                  </a:lnTo>
                  <a:lnTo>
                    <a:pt x="3426548" y="997522"/>
                  </a:lnTo>
                  <a:lnTo>
                    <a:pt x="3437895" y="993517"/>
                  </a:lnTo>
                  <a:lnTo>
                    <a:pt x="3445478" y="1001473"/>
                  </a:lnTo>
                  <a:lnTo>
                    <a:pt x="3464619" y="993517"/>
                  </a:lnTo>
                  <a:lnTo>
                    <a:pt x="3479783" y="997522"/>
                  </a:lnTo>
                  <a:lnTo>
                    <a:pt x="3540548" y="957519"/>
                  </a:lnTo>
                  <a:lnTo>
                    <a:pt x="3544312" y="949563"/>
                  </a:lnTo>
                  <a:lnTo>
                    <a:pt x="3551948" y="933651"/>
                  </a:lnTo>
                  <a:lnTo>
                    <a:pt x="3555712" y="929645"/>
                  </a:lnTo>
                  <a:lnTo>
                    <a:pt x="3559530" y="925639"/>
                  </a:lnTo>
                  <a:lnTo>
                    <a:pt x="3582277" y="889808"/>
                  </a:lnTo>
                  <a:lnTo>
                    <a:pt x="3597495" y="865773"/>
                  </a:lnTo>
                  <a:lnTo>
                    <a:pt x="3616477" y="825937"/>
                  </a:lnTo>
                  <a:lnTo>
                    <a:pt x="3635565" y="789939"/>
                  </a:lnTo>
                  <a:lnTo>
                    <a:pt x="3658365" y="738141"/>
                  </a:lnTo>
                  <a:lnTo>
                    <a:pt x="3665947" y="718223"/>
                  </a:lnTo>
                  <a:lnTo>
                    <a:pt x="3677347" y="698193"/>
                  </a:lnTo>
                  <a:lnTo>
                    <a:pt x="3688694" y="666313"/>
                  </a:lnTo>
                  <a:lnTo>
                    <a:pt x="3696329" y="654351"/>
                  </a:lnTo>
                  <a:lnTo>
                    <a:pt x="3715259" y="618465"/>
                  </a:lnTo>
                  <a:lnTo>
                    <a:pt x="3741876" y="550643"/>
                  </a:lnTo>
                  <a:lnTo>
                    <a:pt x="3753223" y="526719"/>
                  </a:lnTo>
                  <a:lnTo>
                    <a:pt x="3783605" y="450885"/>
                  </a:lnTo>
                  <a:lnTo>
                    <a:pt x="3791188" y="438923"/>
                  </a:lnTo>
                  <a:lnTo>
                    <a:pt x="3802588" y="410937"/>
                  </a:lnTo>
                  <a:lnTo>
                    <a:pt x="3806511" y="398975"/>
                  </a:lnTo>
                  <a:lnTo>
                    <a:pt x="3814094" y="387013"/>
                  </a:lnTo>
                  <a:lnTo>
                    <a:pt x="3829311" y="355133"/>
                  </a:lnTo>
                  <a:lnTo>
                    <a:pt x="3855876" y="287255"/>
                  </a:lnTo>
                  <a:lnTo>
                    <a:pt x="3867276" y="267337"/>
                  </a:lnTo>
                  <a:lnTo>
                    <a:pt x="3893840" y="203465"/>
                  </a:lnTo>
                  <a:lnTo>
                    <a:pt x="3901422" y="199515"/>
                  </a:lnTo>
                  <a:lnTo>
                    <a:pt x="3924222" y="155673"/>
                  </a:lnTo>
                  <a:lnTo>
                    <a:pt x="3950787" y="107714"/>
                  </a:lnTo>
                  <a:lnTo>
                    <a:pt x="3958369" y="95751"/>
                  </a:lnTo>
                  <a:lnTo>
                    <a:pt x="3965951" y="83845"/>
                  </a:lnTo>
                  <a:lnTo>
                    <a:pt x="3985040" y="63927"/>
                  </a:lnTo>
                  <a:lnTo>
                    <a:pt x="3996440" y="47959"/>
                  </a:lnTo>
                  <a:lnTo>
                    <a:pt x="4004022" y="35886"/>
                  </a:lnTo>
                  <a:lnTo>
                    <a:pt x="4011657" y="40003"/>
                  </a:lnTo>
                  <a:lnTo>
                    <a:pt x="4015422" y="40003"/>
                  </a:lnTo>
                  <a:lnTo>
                    <a:pt x="4034404" y="27929"/>
                  </a:lnTo>
                  <a:lnTo>
                    <a:pt x="4041987" y="27929"/>
                  </a:lnTo>
                  <a:lnTo>
                    <a:pt x="4064786" y="19918"/>
                  </a:lnTo>
                  <a:lnTo>
                    <a:pt x="4068604" y="19918"/>
                  </a:lnTo>
                  <a:lnTo>
                    <a:pt x="4095169" y="31880"/>
                  </a:lnTo>
                  <a:lnTo>
                    <a:pt x="4098933" y="35886"/>
                  </a:lnTo>
                  <a:lnTo>
                    <a:pt x="4106516" y="35886"/>
                  </a:lnTo>
                  <a:lnTo>
                    <a:pt x="4114151" y="40003"/>
                  </a:lnTo>
                  <a:lnTo>
                    <a:pt x="4117915" y="44009"/>
                  </a:lnTo>
                  <a:lnTo>
                    <a:pt x="4125498" y="55915"/>
                  </a:lnTo>
                  <a:lnTo>
                    <a:pt x="4129315" y="59921"/>
                  </a:lnTo>
                  <a:lnTo>
                    <a:pt x="4136898" y="67877"/>
                  </a:lnTo>
                  <a:lnTo>
                    <a:pt x="4167386" y="99757"/>
                  </a:lnTo>
                  <a:lnTo>
                    <a:pt x="4171204" y="99757"/>
                  </a:lnTo>
                  <a:lnTo>
                    <a:pt x="4186368" y="123681"/>
                  </a:lnTo>
                  <a:lnTo>
                    <a:pt x="4197768" y="143711"/>
                  </a:lnTo>
                  <a:lnTo>
                    <a:pt x="4220568" y="183547"/>
                  </a:lnTo>
                  <a:lnTo>
                    <a:pt x="4235733" y="211422"/>
                  </a:lnTo>
                  <a:lnTo>
                    <a:pt x="4243315" y="227390"/>
                  </a:lnTo>
                  <a:lnTo>
                    <a:pt x="4250897" y="239463"/>
                  </a:lnTo>
                  <a:lnTo>
                    <a:pt x="4281279" y="295267"/>
                  </a:lnTo>
                  <a:lnTo>
                    <a:pt x="4285097" y="303223"/>
                  </a:lnTo>
                  <a:lnTo>
                    <a:pt x="4330644" y="402926"/>
                  </a:lnTo>
                  <a:lnTo>
                    <a:pt x="4349732" y="454891"/>
                  </a:lnTo>
                  <a:lnTo>
                    <a:pt x="4357314" y="474809"/>
                  </a:lnTo>
                  <a:lnTo>
                    <a:pt x="4364950" y="490721"/>
                  </a:lnTo>
                  <a:lnTo>
                    <a:pt x="4418079" y="618465"/>
                  </a:lnTo>
                  <a:lnTo>
                    <a:pt x="4429479" y="654351"/>
                  </a:lnTo>
                  <a:lnTo>
                    <a:pt x="4459808" y="722229"/>
                  </a:lnTo>
                  <a:lnTo>
                    <a:pt x="4471208" y="750103"/>
                  </a:lnTo>
                  <a:lnTo>
                    <a:pt x="4478790" y="766015"/>
                  </a:lnTo>
                  <a:lnTo>
                    <a:pt x="4505408" y="817981"/>
                  </a:lnTo>
                  <a:lnTo>
                    <a:pt x="4516755" y="841849"/>
                  </a:lnTo>
                  <a:lnTo>
                    <a:pt x="4535896" y="881685"/>
                  </a:lnTo>
                  <a:lnTo>
                    <a:pt x="4562460" y="917683"/>
                  </a:lnTo>
                  <a:lnTo>
                    <a:pt x="4577625" y="937601"/>
                  </a:lnTo>
                  <a:lnTo>
                    <a:pt x="4581443" y="945557"/>
                  </a:lnTo>
                  <a:lnTo>
                    <a:pt x="4600425" y="957519"/>
                  </a:lnTo>
                  <a:lnTo>
                    <a:pt x="4611825" y="969481"/>
                  </a:lnTo>
                  <a:lnTo>
                    <a:pt x="4626989" y="977437"/>
                  </a:lnTo>
                  <a:lnTo>
                    <a:pt x="4634572" y="985560"/>
                  </a:lnTo>
                  <a:lnTo>
                    <a:pt x="4649789" y="989566"/>
                  </a:lnTo>
                  <a:lnTo>
                    <a:pt x="4668772" y="985560"/>
                  </a:lnTo>
                  <a:lnTo>
                    <a:pt x="4676354" y="985560"/>
                  </a:lnTo>
                  <a:lnTo>
                    <a:pt x="4687701" y="981443"/>
                  </a:lnTo>
                  <a:lnTo>
                    <a:pt x="4695336" y="985560"/>
                  </a:lnTo>
                  <a:lnTo>
                    <a:pt x="4699260" y="977437"/>
                  </a:lnTo>
                  <a:lnTo>
                    <a:pt x="4706842" y="973487"/>
                  </a:lnTo>
                  <a:lnTo>
                    <a:pt x="4722007" y="969481"/>
                  </a:lnTo>
                  <a:lnTo>
                    <a:pt x="4740989" y="953569"/>
                  </a:lnTo>
                  <a:lnTo>
                    <a:pt x="4748571" y="953569"/>
                  </a:lnTo>
                  <a:lnTo>
                    <a:pt x="4763789" y="933651"/>
                  </a:lnTo>
                  <a:lnTo>
                    <a:pt x="4801753" y="885691"/>
                  </a:lnTo>
                  <a:lnTo>
                    <a:pt x="4809336" y="881685"/>
                  </a:lnTo>
                  <a:lnTo>
                    <a:pt x="4877682" y="758059"/>
                  </a:lnTo>
                  <a:lnTo>
                    <a:pt x="4877682" y="754053"/>
                  </a:lnTo>
                </a:path>
              </a:pathLst>
            </a:custGeom>
            <a:ln w="11926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1402175" y="7467879"/>
              <a:ext cx="4878070" cy="977900"/>
            </a:xfrm>
            <a:custGeom>
              <a:avLst/>
              <a:gdLst/>
              <a:ahLst/>
              <a:cxnLst/>
              <a:rect l="l" t="t" r="r" b="b"/>
              <a:pathLst>
                <a:path w="4878070" h="977900">
                  <a:moveTo>
                    <a:pt x="0" y="486771"/>
                  </a:moveTo>
                  <a:lnTo>
                    <a:pt x="3796" y="486771"/>
                  </a:lnTo>
                  <a:lnTo>
                    <a:pt x="296356" y="486771"/>
                  </a:lnTo>
                  <a:lnTo>
                    <a:pt x="296356" y="782094"/>
                  </a:lnTo>
                  <a:lnTo>
                    <a:pt x="300152" y="782094"/>
                  </a:lnTo>
                  <a:lnTo>
                    <a:pt x="307745" y="778144"/>
                  </a:lnTo>
                  <a:lnTo>
                    <a:pt x="307745" y="782094"/>
                  </a:lnTo>
                  <a:lnTo>
                    <a:pt x="307745" y="610509"/>
                  </a:lnTo>
                  <a:lnTo>
                    <a:pt x="319134" y="690348"/>
                  </a:lnTo>
                  <a:lnTo>
                    <a:pt x="319134" y="646395"/>
                  </a:lnTo>
                  <a:lnTo>
                    <a:pt x="322952" y="670263"/>
                  </a:lnTo>
                  <a:lnTo>
                    <a:pt x="330534" y="746097"/>
                  </a:lnTo>
                  <a:lnTo>
                    <a:pt x="334299" y="742147"/>
                  </a:lnTo>
                  <a:lnTo>
                    <a:pt x="338117" y="773971"/>
                  </a:lnTo>
                  <a:lnTo>
                    <a:pt x="345699" y="821931"/>
                  </a:lnTo>
                  <a:lnTo>
                    <a:pt x="345699" y="829887"/>
                  </a:lnTo>
                  <a:lnTo>
                    <a:pt x="349517" y="857817"/>
                  </a:lnTo>
                  <a:lnTo>
                    <a:pt x="357099" y="873896"/>
                  </a:lnTo>
                  <a:lnTo>
                    <a:pt x="360864" y="877846"/>
                  </a:lnTo>
                  <a:lnTo>
                    <a:pt x="364681" y="881852"/>
                  </a:lnTo>
                  <a:lnTo>
                    <a:pt x="368499" y="881852"/>
                  </a:lnTo>
                  <a:lnTo>
                    <a:pt x="383663" y="861767"/>
                  </a:lnTo>
                  <a:lnTo>
                    <a:pt x="395063" y="841849"/>
                  </a:lnTo>
                  <a:lnTo>
                    <a:pt x="398828" y="933651"/>
                  </a:lnTo>
                  <a:lnTo>
                    <a:pt x="402646" y="921689"/>
                  </a:lnTo>
                  <a:lnTo>
                    <a:pt x="406569" y="909727"/>
                  </a:lnTo>
                  <a:lnTo>
                    <a:pt x="410387" y="965642"/>
                  </a:lnTo>
                  <a:lnTo>
                    <a:pt x="410387" y="957519"/>
                  </a:lnTo>
                  <a:lnTo>
                    <a:pt x="421734" y="905721"/>
                  </a:lnTo>
                  <a:lnTo>
                    <a:pt x="421734" y="857817"/>
                  </a:lnTo>
                  <a:lnTo>
                    <a:pt x="429369" y="857817"/>
                  </a:lnTo>
                  <a:lnTo>
                    <a:pt x="433134" y="853811"/>
                  </a:lnTo>
                  <a:lnTo>
                    <a:pt x="433134" y="837899"/>
                  </a:lnTo>
                  <a:lnTo>
                    <a:pt x="436952" y="813975"/>
                  </a:lnTo>
                  <a:lnTo>
                    <a:pt x="444534" y="829887"/>
                  </a:lnTo>
                  <a:lnTo>
                    <a:pt x="448352" y="813975"/>
                  </a:lnTo>
                  <a:lnTo>
                    <a:pt x="452116" y="817981"/>
                  </a:lnTo>
                  <a:lnTo>
                    <a:pt x="455934" y="813975"/>
                  </a:lnTo>
                  <a:lnTo>
                    <a:pt x="459698" y="806019"/>
                  </a:lnTo>
                  <a:lnTo>
                    <a:pt x="459698" y="798062"/>
                  </a:lnTo>
                  <a:lnTo>
                    <a:pt x="463516" y="790051"/>
                  </a:lnTo>
                  <a:lnTo>
                    <a:pt x="471098" y="766015"/>
                  </a:lnTo>
                  <a:lnTo>
                    <a:pt x="478681" y="722229"/>
                  </a:lnTo>
                  <a:lnTo>
                    <a:pt x="497663" y="618465"/>
                  </a:lnTo>
                  <a:lnTo>
                    <a:pt x="497663" y="638383"/>
                  </a:lnTo>
                  <a:lnTo>
                    <a:pt x="501481" y="626477"/>
                  </a:lnTo>
                  <a:lnTo>
                    <a:pt x="509063" y="590591"/>
                  </a:lnTo>
                  <a:lnTo>
                    <a:pt x="509063" y="594596"/>
                  </a:lnTo>
                  <a:lnTo>
                    <a:pt x="512881" y="634433"/>
                  </a:lnTo>
                  <a:lnTo>
                    <a:pt x="516645" y="610509"/>
                  </a:lnTo>
                  <a:lnTo>
                    <a:pt x="520463" y="570561"/>
                  </a:lnTo>
                  <a:lnTo>
                    <a:pt x="524227" y="578517"/>
                  </a:lnTo>
                  <a:lnTo>
                    <a:pt x="524227" y="574511"/>
                  </a:lnTo>
                  <a:lnTo>
                    <a:pt x="535627" y="498844"/>
                  </a:lnTo>
                  <a:lnTo>
                    <a:pt x="539445" y="478759"/>
                  </a:lnTo>
                  <a:lnTo>
                    <a:pt x="547027" y="454891"/>
                  </a:lnTo>
                  <a:lnTo>
                    <a:pt x="550845" y="426961"/>
                  </a:lnTo>
                  <a:lnTo>
                    <a:pt x="554610" y="426961"/>
                  </a:lnTo>
                  <a:lnTo>
                    <a:pt x="558427" y="423011"/>
                  </a:lnTo>
                  <a:lnTo>
                    <a:pt x="558427" y="419005"/>
                  </a:lnTo>
                  <a:lnTo>
                    <a:pt x="562192" y="403092"/>
                  </a:lnTo>
                  <a:lnTo>
                    <a:pt x="566010" y="403092"/>
                  </a:lnTo>
                  <a:lnTo>
                    <a:pt x="569827" y="399087"/>
                  </a:lnTo>
                  <a:lnTo>
                    <a:pt x="573592" y="387013"/>
                  </a:lnTo>
                  <a:lnTo>
                    <a:pt x="577410" y="371101"/>
                  </a:lnTo>
                  <a:lnTo>
                    <a:pt x="581174" y="359139"/>
                  </a:lnTo>
                  <a:lnTo>
                    <a:pt x="585098" y="331265"/>
                  </a:lnTo>
                  <a:lnTo>
                    <a:pt x="600315" y="275349"/>
                  </a:lnTo>
                  <a:lnTo>
                    <a:pt x="600315" y="279299"/>
                  </a:lnTo>
                  <a:lnTo>
                    <a:pt x="604080" y="275349"/>
                  </a:lnTo>
                  <a:lnTo>
                    <a:pt x="611662" y="247419"/>
                  </a:lnTo>
                  <a:lnTo>
                    <a:pt x="615480" y="267337"/>
                  </a:lnTo>
                  <a:lnTo>
                    <a:pt x="619298" y="251425"/>
                  </a:lnTo>
                  <a:lnTo>
                    <a:pt x="623062" y="235513"/>
                  </a:lnTo>
                  <a:lnTo>
                    <a:pt x="623062" y="247419"/>
                  </a:lnTo>
                  <a:lnTo>
                    <a:pt x="626880" y="259381"/>
                  </a:lnTo>
                  <a:lnTo>
                    <a:pt x="626880" y="247419"/>
                  </a:lnTo>
                  <a:lnTo>
                    <a:pt x="638280" y="215594"/>
                  </a:lnTo>
                  <a:lnTo>
                    <a:pt x="638280" y="211589"/>
                  </a:lnTo>
                  <a:lnTo>
                    <a:pt x="653445" y="163629"/>
                  </a:lnTo>
                  <a:lnTo>
                    <a:pt x="661027" y="159679"/>
                  </a:lnTo>
                  <a:lnTo>
                    <a:pt x="661027" y="151667"/>
                  </a:lnTo>
                  <a:lnTo>
                    <a:pt x="664844" y="143711"/>
                  </a:lnTo>
                  <a:lnTo>
                    <a:pt x="672427" y="147717"/>
                  </a:lnTo>
                  <a:lnTo>
                    <a:pt x="676244" y="135755"/>
                  </a:lnTo>
                  <a:lnTo>
                    <a:pt x="683827" y="139761"/>
                  </a:lnTo>
                  <a:lnTo>
                    <a:pt x="683827" y="135755"/>
                  </a:lnTo>
                  <a:lnTo>
                    <a:pt x="691409" y="123793"/>
                  </a:lnTo>
                  <a:lnTo>
                    <a:pt x="691409" y="119842"/>
                  </a:lnTo>
                  <a:lnTo>
                    <a:pt x="698991" y="111719"/>
                  </a:lnTo>
                  <a:lnTo>
                    <a:pt x="702809" y="99757"/>
                  </a:lnTo>
                  <a:lnTo>
                    <a:pt x="710391" y="87795"/>
                  </a:lnTo>
                  <a:lnTo>
                    <a:pt x="714156" y="83845"/>
                  </a:lnTo>
                  <a:lnTo>
                    <a:pt x="714156" y="91801"/>
                  </a:lnTo>
                  <a:lnTo>
                    <a:pt x="721791" y="83845"/>
                  </a:lnTo>
                  <a:lnTo>
                    <a:pt x="725556" y="79839"/>
                  </a:lnTo>
                  <a:lnTo>
                    <a:pt x="725556" y="83845"/>
                  </a:lnTo>
                  <a:lnTo>
                    <a:pt x="729374" y="99757"/>
                  </a:lnTo>
                  <a:lnTo>
                    <a:pt x="729374" y="95751"/>
                  </a:lnTo>
                  <a:lnTo>
                    <a:pt x="736956" y="79839"/>
                  </a:lnTo>
                  <a:lnTo>
                    <a:pt x="740773" y="91801"/>
                  </a:lnTo>
                  <a:lnTo>
                    <a:pt x="740773" y="87795"/>
                  </a:lnTo>
                  <a:lnTo>
                    <a:pt x="748356" y="63927"/>
                  </a:lnTo>
                  <a:lnTo>
                    <a:pt x="752120" y="63927"/>
                  </a:lnTo>
                  <a:lnTo>
                    <a:pt x="763679" y="44009"/>
                  </a:lnTo>
                  <a:lnTo>
                    <a:pt x="771262" y="47959"/>
                  </a:lnTo>
                  <a:lnTo>
                    <a:pt x="775026" y="44009"/>
                  </a:lnTo>
                  <a:lnTo>
                    <a:pt x="775026" y="40003"/>
                  </a:lnTo>
                  <a:lnTo>
                    <a:pt x="778844" y="44009"/>
                  </a:lnTo>
                  <a:lnTo>
                    <a:pt x="782662" y="47959"/>
                  </a:lnTo>
                  <a:lnTo>
                    <a:pt x="786426" y="47959"/>
                  </a:lnTo>
                  <a:lnTo>
                    <a:pt x="790244" y="44009"/>
                  </a:lnTo>
                  <a:lnTo>
                    <a:pt x="797826" y="47959"/>
                  </a:lnTo>
                  <a:lnTo>
                    <a:pt x="801644" y="40003"/>
                  </a:lnTo>
                  <a:lnTo>
                    <a:pt x="809226" y="44009"/>
                  </a:lnTo>
                  <a:lnTo>
                    <a:pt x="812991" y="35997"/>
                  </a:lnTo>
                  <a:lnTo>
                    <a:pt x="812991" y="32047"/>
                  </a:lnTo>
                  <a:lnTo>
                    <a:pt x="816808" y="35997"/>
                  </a:lnTo>
                  <a:lnTo>
                    <a:pt x="816808" y="40003"/>
                  </a:lnTo>
                  <a:lnTo>
                    <a:pt x="824391" y="35997"/>
                  </a:lnTo>
                  <a:lnTo>
                    <a:pt x="824391" y="32047"/>
                  </a:lnTo>
                  <a:lnTo>
                    <a:pt x="828208" y="40003"/>
                  </a:lnTo>
                  <a:lnTo>
                    <a:pt x="831973" y="47959"/>
                  </a:lnTo>
                  <a:lnTo>
                    <a:pt x="839608" y="44009"/>
                  </a:lnTo>
                  <a:lnTo>
                    <a:pt x="843373" y="55915"/>
                  </a:lnTo>
                  <a:lnTo>
                    <a:pt x="850955" y="44009"/>
                  </a:lnTo>
                  <a:lnTo>
                    <a:pt x="854773" y="55915"/>
                  </a:lnTo>
                  <a:lnTo>
                    <a:pt x="862355" y="44009"/>
                  </a:lnTo>
                  <a:lnTo>
                    <a:pt x="869938" y="47959"/>
                  </a:lnTo>
                  <a:lnTo>
                    <a:pt x="873755" y="44009"/>
                  </a:lnTo>
                  <a:lnTo>
                    <a:pt x="877520" y="47959"/>
                  </a:lnTo>
                  <a:lnTo>
                    <a:pt x="888920" y="59921"/>
                  </a:lnTo>
                  <a:lnTo>
                    <a:pt x="892737" y="59921"/>
                  </a:lnTo>
                  <a:lnTo>
                    <a:pt x="900320" y="75833"/>
                  </a:lnTo>
                  <a:lnTo>
                    <a:pt x="904137" y="71883"/>
                  </a:lnTo>
                  <a:lnTo>
                    <a:pt x="904137" y="79839"/>
                  </a:lnTo>
                  <a:lnTo>
                    <a:pt x="907902" y="83845"/>
                  </a:lnTo>
                  <a:lnTo>
                    <a:pt x="911720" y="87795"/>
                  </a:lnTo>
                  <a:lnTo>
                    <a:pt x="915484" y="83845"/>
                  </a:lnTo>
                  <a:lnTo>
                    <a:pt x="923120" y="95751"/>
                  </a:lnTo>
                  <a:lnTo>
                    <a:pt x="926884" y="95751"/>
                  </a:lnTo>
                  <a:lnTo>
                    <a:pt x="934467" y="111719"/>
                  </a:lnTo>
                  <a:lnTo>
                    <a:pt x="942208" y="115837"/>
                  </a:lnTo>
                  <a:lnTo>
                    <a:pt x="946026" y="131749"/>
                  </a:lnTo>
                  <a:lnTo>
                    <a:pt x="953608" y="131749"/>
                  </a:lnTo>
                  <a:lnTo>
                    <a:pt x="957372" y="151667"/>
                  </a:lnTo>
                  <a:lnTo>
                    <a:pt x="965008" y="147717"/>
                  </a:lnTo>
                  <a:lnTo>
                    <a:pt x="965008" y="151667"/>
                  </a:lnTo>
                  <a:lnTo>
                    <a:pt x="968772" y="163629"/>
                  </a:lnTo>
                  <a:lnTo>
                    <a:pt x="976355" y="163629"/>
                  </a:lnTo>
                  <a:lnTo>
                    <a:pt x="983937" y="179597"/>
                  </a:lnTo>
                  <a:lnTo>
                    <a:pt x="991572" y="191503"/>
                  </a:lnTo>
                  <a:lnTo>
                    <a:pt x="1025719" y="271343"/>
                  </a:lnTo>
                  <a:lnTo>
                    <a:pt x="1029537" y="267337"/>
                  </a:lnTo>
                  <a:lnTo>
                    <a:pt x="1040884" y="295267"/>
                  </a:lnTo>
                  <a:lnTo>
                    <a:pt x="1044701" y="307341"/>
                  </a:lnTo>
                  <a:lnTo>
                    <a:pt x="1048519" y="315297"/>
                  </a:lnTo>
                  <a:lnTo>
                    <a:pt x="1056101" y="327259"/>
                  </a:lnTo>
                  <a:lnTo>
                    <a:pt x="1059866" y="343171"/>
                  </a:lnTo>
                  <a:lnTo>
                    <a:pt x="1067501" y="351183"/>
                  </a:lnTo>
                  <a:lnTo>
                    <a:pt x="1067501" y="363089"/>
                  </a:lnTo>
                  <a:lnTo>
                    <a:pt x="1071266" y="371101"/>
                  </a:lnTo>
                  <a:lnTo>
                    <a:pt x="1075084" y="375051"/>
                  </a:lnTo>
                  <a:lnTo>
                    <a:pt x="1078848" y="379057"/>
                  </a:lnTo>
                  <a:lnTo>
                    <a:pt x="1086431" y="394969"/>
                  </a:lnTo>
                  <a:lnTo>
                    <a:pt x="1086431" y="399087"/>
                  </a:lnTo>
                  <a:lnTo>
                    <a:pt x="1090248" y="407043"/>
                  </a:lnTo>
                  <a:lnTo>
                    <a:pt x="1097830" y="426961"/>
                  </a:lnTo>
                  <a:lnTo>
                    <a:pt x="1105413" y="450885"/>
                  </a:lnTo>
                  <a:lnTo>
                    <a:pt x="1116813" y="478759"/>
                  </a:lnTo>
                  <a:lnTo>
                    <a:pt x="1120736" y="494839"/>
                  </a:lnTo>
                  <a:lnTo>
                    <a:pt x="1128319" y="514757"/>
                  </a:lnTo>
                  <a:lnTo>
                    <a:pt x="1132136" y="522713"/>
                  </a:lnTo>
                  <a:lnTo>
                    <a:pt x="1139719" y="538681"/>
                  </a:lnTo>
                  <a:lnTo>
                    <a:pt x="1139719" y="542631"/>
                  </a:lnTo>
                  <a:lnTo>
                    <a:pt x="1143536" y="538681"/>
                  </a:lnTo>
                  <a:lnTo>
                    <a:pt x="1143536" y="546637"/>
                  </a:lnTo>
                  <a:lnTo>
                    <a:pt x="1151119" y="566555"/>
                  </a:lnTo>
                  <a:lnTo>
                    <a:pt x="1154936" y="578517"/>
                  </a:lnTo>
                  <a:lnTo>
                    <a:pt x="1162519" y="598547"/>
                  </a:lnTo>
                  <a:lnTo>
                    <a:pt x="1170101" y="610509"/>
                  </a:lnTo>
                  <a:lnTo>
                    <a:pt x="1173918" y="626477"/>
                  </a:lnTo>
                  <a:lnTo>
                    <a:pt x="1177683" y="634433"/>
                  </a:lnTo>
                  <a:lnTo>
                    <a:pt x="1181501" y="642389"/>
                  </a:lnTo>
                  <a:lnTo>
                    <a:pt x="1185265" y="654351"/>
                  </a:lnTo>
                  <a:lnTo>
                    <a:pt x="1189083" y="658301"/>
                  </a:lnTo>
                  <a:lnTo>
                    <a:pt x="1192901" y="666313"/>
                  </a:lnTo>
                  <a:lnTo>
                    <a:pt x="1200483" y="682392"/>
                  </a:lnTo>
                  <a:lnTo>
                    <a:pt x="1204248" y="686343"/>
                  </a:lnTo>
                  <a:lnTo>
                    <a:pt x="1208065" y="698305"/>
                  </a:lnTo>
                  <a:lnTo>
                    <a:pt x="1211883" y="718223"/>
                  </a:lnTo>
                  <a:lnTo>
                    <a:pt x="1219465" y="738141"/>
                  </a:lnTo>
                  <a:lnTo>
                    <a:pt x="1227048" y="762065"/>
                  </a:lnTo>
                  <a:lnTo>
                    <a:pt x="1253612" y="806019"/>
                  </a:lnTo>
                  <a:lnTo>
                    <a:pt x="1257430" y="802013"/>
                  </a:lnTo>
                  <a:lnTo>
                    <a:pt x="1257430" y="809969"/>
                  </a:lnTo>
                  <a:lnTo>
                    <a:pt x="1265012" y="821931"/>
                  </a:lnTo>
                  <a:lnTo>
                    <a:pt x="1268777" y="833893"/>
                  </a:lnTo>
                  <a:lnTo>
                    <a:pt x="1276412" y="845855"/>
                  </a:lnTo>
                  <a:lnTo>
                    <a:pt x="1283994" y="853811"/>
                  </a:lnTo>
                  <a:lnTo>
                    <a:pt x="1287759" y="865773"/>
                  </a:lnTo>
                  <a:lnTo>
                    <a:pt x="1291577" y="865773"/>
                  </a:lnTo>
                  <a:lnTo>
                    <a:pt x="1295394" y="869890"/>
                  </a:lnTo>
                  <a:lnTo>
                    <a:pt x="1299318" y="881852"/>
                  </a:lnTo>
                  <a:lnTo>
                    <a:pt x="1303083" y="881852"/>
                  </a:lnTo>
                  <a:lnTo>
                    <a:pt x="1306900" y="881852"/>
                  </a:lnTo>
                  <a:lnTo>
                    <a:pt x="1314483" y="897765"/>
                  </a:lnTo>
                  <a:lnTo>
                    <a:pt x="1318300" y="897765"/>
                  </a:lnTo>
                  <a:lnTo>
                    <a:pt x="1318300" y="905721"/>
                  </a:lnTo>
                  <a:lnTo>
                    <a:pt x="1325882" y="913733"/>
                  </a:lnTo>
                  <a:lnTo>
                    <a:pt x="1333465" y="925639"/>
                  </a:lnTo>
                  <a:lnTo>
                    <a:pt x="1341047" y="937601"/>
                  </a:lnTo>
                  <a:lnTo>
                    <a:pt x="1348629" y="941607"/>
                  </a:lnTo>
                  <a:lnTo>
                    <a:pt x="1352447" y="945557"/>
                  </a:lnTo>
                  <a:lnTo>
                    <a:pt x="1356212" y="941607"/>
                  </a:lnTo>
                  <a:lnTo>
                    <a:pt x="1360029" y="941607"/>
                  </a:lnTo>
                  <a:lnTo>
                    <a:pt x="1363847" y="945557"/>
                  </a:lnTo>
                  <a:lnTo>
                    <a:pt x="1367612" y="945557"/>
                  </a:lnTo>
                  <a:lnTo>
                    <a:pt x="1371429" y="937601"/>
                  </a:lnTo>
                  <a:lnTo>
                    <a:pt x="1390411" y="957519"/>
                  </a:lnTo>
                  <a:lnTo>
                    <a:pt x="1397994" y="957519"/>
                  </a:lnTo>
                  <a:lnTo>
                    <a:pt x="1401811" y="965642"/>
                  </a:lnTo>
                  <a:lnTo>
                    <a:pt x="1409394" y="957519"/>
                  </a:lnTo>
                  <a:lnTo>
                    <a:pt x="1409394" y="961525"/>
                  </a:lnTo>
                  <a:lnTo>
                    <a:pt x="1413158" y="965642"/>
                  </a:lnTo>
                  <a:lnTo>
                    <a:pt x="1413158" y="961525"/>
                  </a:lnTo>
                  <a:lnTo>
                    <a:pt x="1416976" y="957519"/>
                  </a:lnTo>
                  <a:lnTo>
                    <a:pt x="1420794" y="957519"/>
                  </a:lnTo>
                  <a:lnTo>
                    <a:pt x="1424558" y="965642"/>
                  </a:lnTo>
                  <a:lnTo>
                    <a:pt x="1432141" y="957519"/>
                  </a:lnTo>
                  <a:lnTo>
                    <a:pt x="1439776" y="965642"/>
                  </a:lnTo>
                  <a:lnTo>
                    <a:pt x="1447358" y="961525"/>
                  </a:lnTo>
                  <a:lnTo>
                    <a:pt x="1454941" y="961525"/>
                  </a:lnTo>
                  <a:lnTo>
                    <a:pt x="1481664" y="933651"/>
                  </a:lnTo>
                  <a:lnTo>
                    <a:pt x="1485429" y="929645"/>
                  </a:lnTo>
                  <a:lnTo>
                    <a:pt x="1489246" y="929645"/>
                  </a:lnTo>
                  <a:lnTo>
                    <a:pt x="1493011" y="933651"/>
                  </a:lnTo>
                  <a:lnTo>
                    <a:pt x="1500593" y="929645"/>
                  </a:lnTo>
                  <a:lnTo>
                    <a:pt x="1508229" y="921689"/>
                  </a:lnTo>
                  <a:lnTo>
                    <a:pt x="1511993" y="917683"/>
                  </a:lnTo>
                  <a:lnTo>
                    <a:pt x="1515811" y="921689"/>
                  </a:lnTo>
                  <a:lnTo>
                    <a:pt x="1523393" y="905721"/>
                  </a:lnTo>
                  <a:lnTo>
                    <a:pt x="1527211" y="905721"/>
                  </a:lnTo>
                  <a:lnTo>
                    <a:pt x="1534793" y="889808"/>
                  </a:lnTo>
                  <a:lnTo>
                    <a:pt x="1538558" y="889808"/>
                  </a:lnTo>
                  <a:lnTo>
                    <a:pt x="1542375" y="885803"/>
                  </a:lnTo>
                  <a:lnTo>
                    <a:pt x="1546193" y="877846"/>
                  </a:lnTo>
                  <a:lnTo>
                    <a:pt x="1553775" y="873896"/>
                  </a:lnTo>
                  <a:lnTo>
                    <a:pt x="1561358" y="861767"/>
                  </a:lnTo>
                  <a:lnTo>
                    <a:pt x="1565175" y="853811"/>
                  </a:lnTo>
                  <a:lnTo>
                    <a:pt x="1587922" y="806019"/>
                  </a:lnTo>
                  <a:lnTo>
                    <a:pt x="1591740" y="798062"/>
                  </a:lnTo>
                  <a:lnTo>
                    <a:pt x="1599322" y="782094"/>
                  </a:lnTo>
                  <a:lnTo>
                    <a:pt x="1603087" y="782094"/>
                  </a:lnTo>
                  <a:lnTo>
                    <a:pt x="1614487" y="762065"/>
                  </a:lnTo>
                  <a:lnTo>
                    <a:pt x="1625887" y="742147"/>
                  </a:lnTo>
                  <a:lnTo>
                    <a:pt x="1625887" y="738141"/>
                  </a:lnTo>
                  <a:lnTo>
                    <a:pt x="1629704" y="726179"/>
                  </a:lnTo>
                  <a:lnTo>
                    <a:pt x="1637287" y="714217"/>
                  </a:lnTo>
                  <a:lnTo>
                    <a:pt x="1641051" y="710267"/>
                  </a:lnTo>
                  <a:lnTo>
                    <a:pt x="1648687" y="682392"/>
                  </a:lnTo>
                  <a:lnTo>
                    <a:pt x="1652451" y="682392"/>
                  </a:lnTo>
                  <a:lnTo>
                    <a:pt x="1682939" y="602553"/>
                  </a:lnTo>
                  <a:lnTo>
                    <a:pt x="1698157" y="550643"/>
                  </a:lnTo>
                  <a:lnTo>
                    <a:pt x="1713322" y="518763"/>
                  </a:lnTo>
                  <a:lnTo>
                    <a:pt x="1717139" y="514757"/>
                  </a:lnTo>
                  <a:lnTo>
                    <a:pt x="1724722" y="502795"/>
                  </a:lnTo>
                  <a:lnTo>
                    <a:pt x="1732304" y="478759"/>
                  </a:lnTo>
                  <a:lnTo>
                    <a:pt x="1739886" y="462847"/>
                  </a:lnTo>
                  <a:lnTo>
                    <a:pt x="1743704" y="454891"/>
                  </a:lnTo>
                  <a:lnTo>
                    <a:pt x="1751286" y="426961"/>
                  </a:lnTo>
                  <a:lnTo>
                    <a:pt x="1755104" y="423011"/>
                  </a:lnTo>
                  <a:lnTo>
                    <a:pt x="1762686" y="394969"/>
                  </a:lnTo>
                  <a:lnTo>
                    <a:pt x="1766451" y="391019"/>
                  </a:lnTo>
                  <a:lnTo>
                    <a:pt x="1812051" y="271343"/>
                  </a:lnTo>
                  <a:lnTo>
                    <a:pt x="1815815" y="263387"/>
                  </a:lnTo>
                  <a:lnTo>
                    <a:pt x="1823397" y="255431"/>
                  </a:lnTo>
                  <a:lnTo>
                    <a:pt x="1830980" y="243469"/>
                  </a:lnTo>
                  <a:lnTo>
                    <a:pt x="1834797" y="235513"/>
                  </a:lnTo>
                  <a:lnTo>
                    <a:pt x="1846303" y="211589"/>
                  </a:lnTo>
                  <a:lnTo>
                    <a:pt x="1853939" y="199515"/>
                  </a:lnTo>
                  <a:lnTo>
                    <a:pt x="1857703" y="195509"/>
                  </a:lnTo>
                  <a:lnTo>
                    <a:pt x="1865286" y="171585"/>
                  </a:lnTo>
                  <a:lnTo>
                    <a:pt x="1869103" y="171585"/>
                  </a:lnTo>
                  <a:lnTo>
                    <a:pt x="1872868" y="159679"/>
                  </a:lnTo>
                  <a:lnTo>
                    <a:pt x="1876686" y="151667"/>
                  </a:lnTo>
                  <a:lnTo>
                    <a:pt x="1880503" y="147717"/>
                  </a:lnTo>
                  <a:lnTo>
                    <a:pt x="1888086" y="135755"/>
                  </a:lnTo>
                  <a:lnTo>
                    <a:pt x="1895668" y="127799"/>
                  </a:lnTo>
                  <a:lnTo>
                    <a:pt x="1903250" y="111719"/>
                  </a:lnTo>
                  <a:lnTo>
                    <a:pt x="1910832" y="103763"/>
                  </a:lnTo>
                  <a:lnTo>
                    <a:pt x="1918468" y="87795"/>
                  </a:lnTo>
                  <a:lnTo>
                    <a:pt x="1922232" y="83845"/>
                  </a:lnTo>
                  <a:lnTo>
                    <a:pt x="1929815" y="75833"/>
                  </a:lnTo>
                  <a:lnTo>
                    <a:pt x="1933632" y="75833"/>
                  </a:lnTo>
                  <a:lnTo>
                    <a:pt x="1941215" y="67877"/>
                  </a:lnTo>
                  <a:lnTo>
                    <a:pt x="1945032" y="67877"/>
                  </a:lnTo>
                  <a:lnTo>
                    <a:pt x="1956432" y="55915"/>
                  </a:lnTo>
                  <a:lnTo>
                    <a:pt x="1967779" y="40003"/>
                  </a:lnTo>
                  <a:lnTo>
                    <a:pt x="1971597" y="40003"/>
                  </a:lnTo>
                  <a:lnTo>
                    <a:pt x="1979179" y="28041"/>
                  </a:lnTo>
                  <a:lnTo>
                    <a:pt x="1982997" y="32047"/>
                  </a:lnTo>
                  <a:lnTo>
                    <a:pt x="1990579" y="20085"/>
                  </a:lnTo>
                  <a:lnTo>
                    <a:pt x="1990579" y="24090"/>
                  </a:lnTo>
                  <a:lnTo>
                    <a:pt x="1994344" y="24090"/>
                  </a:lnTo>
                  <a:lnTo>
                    <a:pt x="2001979" y="20085"/>
                  </a:lnTo>
                  <a:lnTo>
                    <a:pt x="2009561" y="20085"/>
                  </a:lnTo>
                  <a:lnTo>
                    <a:pt x="2013326" y="11962"/>
                  </a:lnTo>
                  <a:lnTo>
                    <a:pt x="2024885" y="11962"/>
                  </a:lnTo>
                  <a:lnTo>
                    <a:pt x="2028650" y="8011"/>
                  </a:lnTo>
                  <a:lnTo>
                    <a:pt x="2043867" y="11962"/>
                  </a:lnTo>
                  <a:lnTo>
                    <a:pt x="2047632" y="15967"/>
                  </a:lnTo>
                  <a:lnTo>
                    <a:pt x="2055214" y="15967"/>
                  </a:lnTo>
                  <a:lnTo>
                    <a:pt x="2059032" y="24090"/>
                  </a:lnTo>
                  <a:lnTo>
                    <a:pt x="2081832" y="20085"/>
                  </a:lnTo>
                  <a:lnTo>
                    <a:pt x="2085596" y="20085"/>
                  </a:lnTo>
                  <a:lnTo>
                    <a:pt x="2089414" y="20085"/>
                  </a:lnTo>
                  <a:lnTo>
                    <a:pt x="2093179" y="24090"/>
                  </a:lnTo>
                  <a:lnTo>
                    <a:pt x="2096996" y="28041"/>
                  </a:lnTo>
                  <a:lnTo>
                    <a:pt x="2100761" y="28041"/>
                  </a:lnTo>
                  <a:lnTo>
                    <a:pt x="2104578" y="35997"/>
                  </a:lnTo>
                  <a:lnTo>
                    <a:pt x="2108396" y="44009"/>
                  </a:lnTo>
                  <a:lnTo>
                    <a:pt x="2112161" y="44009"/>
                  </a:lnTo>
                  <a:lnTo>
                    <a:pt x="2119743" y="51965"/>
                  </a:lnTo>
                  <a:lnTo>
                    <a:pt x="2123561" y="55915"/>
                  </a:lnTo>
                  <a:lnTo>
                    <a:pt x="2127378" y="55915"/>
                  </a:lnTo>
                  <a:lnTo>
                    <a:pt x="2142543" y="75833"/>
                  </a:lnTo>
                  <a:lnTo>
                    <a:pt x="2153943" y="91801"/>
                  </a:lnTo>
                  <a:lnTo>
                    <a:pt x="2157708" y="103763"/>
                  </a:lnTo>
                  <a:lnTo>
                    <a:pt x="2165343" y="111719"/>
                  </a:lnTo>
                  <a:lnTo>
                    <a:pt x="2169107" y="119842"/>
                  </a:lnTo>
                  <a:lnTo>
                    <a:pt x="2176690" y="131749"/>
                  </a:lnTo>
                  <a:lnTo>
                    <a:pt x="2184325" y="139761"/>
                  </a:lnTo>
                  <a:lnTo>
                    <a:pt x="2188090" y="143711"/>
                  </a:lnTo>
                  <a:lnTo>
                    <a:pt x="2191907" y="147717"/>
                  </a:lnTo>
                  <a:lnTo>
                    <a:pt x="2207231" y="179597"/>
                  </a:lnTo>
                  <a:lnTo>
                    <a:pt x="2210996" y="195509"/>
                  </a:lnTo>
                  <a:lnTo>
                    <a:pt x="2214813" y="199515"/>
                  </a:lnTo>
                  <a:lnTo>
                    <a:pt x="2237560" y="251425"/>
                  </a:lnTo>
                  <a:lnTo>
                    <a:pt x="2241378" y="259381"/>
                  </a:lnTo>
                  <a:lnTo>
                    <a:pt x="2271760" y="339221"/>
                  </a:lnTo>
                  <a:lnTo>
                    <a:pt x="2279342" y="351183"/>
                  </a:lnTo>
                  <a:lnTo>
                    <a:pt x="2283107" y="363089"/>
                  </a:lnTo>
                  <a:lnTo>
                    <a:pt x="2290742" y="379057"/>
                  </a:lnTo>
                  <a:lnTo>
                    <a:pt x="2298325" y="391019"/>
                  </a:lnTo>
                  <a:lnTo>
                    <a:pt x="2317307" y="442929"/>
                  </a:lnTo>
                  <a:lnTo>
                    <a:pt x="2328654" y="470803"/>
                  </a:lnTo>
                  <a:lnTo>
                    <a:pt x="2332471" y="482765"/>
                  </a:lnTo>
                  <a:lnTo>
                    <a:pt x="2340054" y="502795"/>
                  </a:lnTo>
                  <a:lnTo>
                    <a:pt x="2343871" y="506801"/>
                  </a:lnTo>
                  <a:lnTo>
                    <a:pt x="2355271" y="534675"/>
                  </a:lnTo>
                  <a:lnTo>
                    <a:pt x="2359036" y="550643"/>
                  </a:lnTo>
                  <a:lnTo>
                    <a:pt x="2389524" y="626477"/>
                  </a:lnTo>
                  <a:lnTo>
                    <a:pt x="2397160" y="638383"/>
                  </a:lnTo>
                  <a:lnTo>
                    <a:pt x="2404742" y="650345"/>
                  </a:lnTo>
                  <a:lnTo>
                    <a:pt x="2408506" y="658301"/>
                  </a:lnTo>
                  <a:lnTo>
                    <a:pt x="2423724" y="694299"/>
                  </a:lnTo>
                  <a:lnTo>
                    <a:pt x="2450289" y="758059"/>
                  </a:lnTo>
                  <a:lnTo>
                    <a:pt x="2457871" y="762065"/>
                  </a:lnTo>
                  <a:lnTo>
                    <a:pt x="2465453" y="778144"/>
                  </a:lnTo>
                  <a:lnTo>
                    <a:pt x="2469271" y="786100"/>
                  </a:lnTo>
                  <a:lnTo>
                    <a:pt x="2492018" y="825937"/>
                  </a:lnTo>
                  <a:lnTo>
                    <a:pt x="2499653" y="841849"/>
                  </a:lnTo>
                  <a:lnTo>
                    <a:pt x="2503418" y="849805"/>
                  </a:lnTo>
                  <a:lnTo>
                    <a:pt x="2511000" y="853811"/>
                  </a:lnTo>
                  <a:lnTo>
                    <a:pt x="2518635" y="865773"/>
                  </a:lnTo>
                  <a:lnTo>
                    <a:pt x="2522400" y="869890"/>
                  </a:lnTo>
                  <a:lnTo>
                    <a:pt x="2537617" y="889808"/>
                  </a:lnTo>
                  <a:lnTo>
                    <a:pt x="2541382" y="901771"/>
                  </a:lnTo>
                  <a:lnTo>
                    <a:pt x="2545200" y="909727"/>
                  </a:lnTo>
                  <a:lnTo>
                    <a:pt x="2552888" y="921689"/>
                  </a:lnTo>
                  <a:lnTo>
                    <a:pt x="2556706" y="921689"/>
                  </a:lnTo>
                  <a:lnTo>
                    <a:pt x="2568106" y="933651"/>
                  </a:lnTo>
                  <a:lnTo>
                    <a:pt x="2571870" y="933651"/>
                  </a:lnTo>
                  <a:lnTo>
                    <a:pt x="2579506" y="941607"/>
                  </a:lnTo>
                  <a:lnTo>
                    <a:pt x="2583270" y="941607"/>
                  </a:lnTo>
                  <a:lnTo>
                    <a:pt x="2594670" y="949563"/>
                  </a:lnTo>
                  <a:lnTo>
                    <a:pt x="2598488" y="953569"/>
                  </a:lnTo>
                  <a:lnTo>
                    <a:pt x="2606070" y="961525"/>
                  </a:lnTo>
                  <a:lnTo>
                    <a:pt x="2613652" y="965642"/>
                  </a:lnTo>
                  <a:lnTo>
                    <a:pt x="2617417" y="969648"/>
                  </a:lnTo>
                  <a:lnTo>
                    <a:pt x="2625052" y="965642"/>
                  </a:lnTo>
                  <a:lnTo>
                    <a:pt x="2628817" y="969648"/>
                  </a:lnTo>
                  <a:lnTo>
                    <a:pt x="2636399" y="969648"/>
                  </a:lnTo>
                  <a:lnTo>
                    <a:pt x="2644035" y="969648"/>
                  </a:lnTo>
                  <a:lnTo>
                    <a:pt x="2647799" y="969648"/>
                  </a:lnTo>
                  <a:lnTo>
                    <a:pt x="2655382" y="977604"/>
                  </a:lnTo>
                  <a:lnTo>
                    <a:pt x="2659199" y="973598"/>
                  </a:lnTo>
                  <a:lnTo>
                    <a:pt x="2666782" y="977604"/>
                  </a:lnTo>
                  <a:lnTo>
                    <a:pt x="2674364" y="973598"/>
                  </a:lnTo>
                  <a:lnTo>
                    <a:pt x="2678182" y="969648"/>
                  </a:lnTo>
                  <a:lnTo>
                    <a:pt x="2685764" y="961525"/>
                  </a:lnTo>
                  <a:lnTo>
                    <a:pt x="2689581" y="957519"/>
                  </a:lnTo>
                  <a:lnTo>
                    <a:pt x="2697164" y="949563"/>
                  </a:lnTo>
                  <a:lnTo>
                    <a:pt x="2704746" y="945557"/>
                  </a:lnTo>
                  <a:lnTo>
                    <a:pt x="2712328" y="941607"/>
                  </a:lnTo>
                  <a:lnTo>
                    <a:pt x="2719911" y="937601"/>
                  </a:lnTo>
                  <a:lnTo>
                    <a:pt x="2780781" y="857817"/>
                  </a:lnTo>
                  <a:lnTo>
                    <a:pt x="2788416" y="841849"/>
                  </a:lnTo>
                  <a:lnTo>
                    <a:pt x="2792181" y="833893"/>
                  </a:lnTo>
                  <a:lnTo>
                    <a:pt x="2799763" y="813975"/>
                  </a:lnTo>
                  <a:lnTo>
                    <a:pt x="2807399" y="802013"/>
                  </a:lnTo>
                  <a:lnTo>
                    <a:pt x="2811163" y="790051"/>
                  </a:lnTo>
                  <a:lnTo>
                    <a:pt x="2818746" y="778144"/>
                  </a:lnTo>
                  <a:lnTo>
                    <a:pt x="2830145" y="762065"/>
                  </a:lnTo>
                  <a:lnTo>
                    <a:pt x="2833963" y="750103"/>
                  </a:lnTo>
                  <a:lnTo>
                    <a:pt x="2852945" y="706261"/>
                  </a:lnTo>
                  <a:lnTo>
                    <a:pt x="2856710" y="698305"/>
                  </a:lnTo>
                  <a:lnTo>
                    <a:pt x="2868110" y="674269"/>
                  </a:lnTo>
                  <a:lnTo>
                    <a:pt x="2890910" y="622471"/>
                  </a:lnTo>
                  <a:lnTo>
                    <a:pt x="2925163" y="534675"/>
                  </a:lnTo>
                  <a:lnTo>
                    <a:pt x="2932798" y="518763"/>
                  </a:lnTo>
                  <a:lnTo>
                    <a:pt x="3023892" y="307341"/>
                  </a:lnTo>
                  <a:lnTo>
                    <a:pt x="3027656" y="295267"/>
                  </a:lnTo>
                  <a:lnTo>
                    <a:pt x="3031474" y="283305"/>
                  </a:lnTo>
                  <a:lnTo>
                    <a:pt x="3039056" y="271343"/>
                  </a:lnTo>
                  <a:lnTo>
                    <a:pt x="3046638" y="259381"/>
                  </a:lnTo>
                  <a:lnTo>
                    <a:pt x="3084603" y="183547"/>
                  </a:lnTo>
                  <a:lnTo>
                    <a:pt x="3088421" y="171585"/>
                  </a:lnTo>
                  <a:lnTo>
                    <a:pt x="3096162" y="159679"/>
                  </a:lnTo>
                  <a:lnTo>
                    <a:pt x="3111327" y="131749"/>
                  </a:lnTo>
                  <a:lnTo>
                    <a:pt x="3118909" y="119842"/>
                  </a:lnTo>
                  <a:lnTo>
                    <a:pt x="3122726" y="111719"/>
                  </a:lnTo>
                  <a:lnTo>
                    <a:pt x="3130309" y="99757"/>
                  </a:lnTo>
                  <a:lnTo>
                    <a:pt x="3134073" y="91801"/>
                  </a:lnTo>
                  <a:lnTo>
                    <a:pt x="3141709" y="79839"/>
                  </a:lnTo>
                  <a:lnTo>
                    <a:pt x="3149291" y="75833"/>
                  </a:lnTo>
                  <a:lnTo>
                    <a:pt x="3153056" y="67877"/>
                  </a:lnTo>
                  <a:lnTo>
                    <a:pt x="3160691" y="63927"/>
                  </a:lnTo>
                  <a:lnTo>
                    <a:pt x="3194838" y="24090"/>
                  </a:lnTo>
                  <a:lnTo>
                    <a:pt x="3198655" y="20085"/>
                  </a:lnTo>
                  <a:lnTo>
                    <a:pt x="3206238" y="15967"/>
                  </a:lnTo>
                  <a:lnTo>
                    <a:pt x="3225220" y="11962"/>
                  </a:lnTo>
                  <a:lnTo>
                    <a:pt x="3228985" y="4005"/>
                  </a:lnTo>
                  <a:lnTo>
                    <a:pt x="3236567" y="4005"/>
                  </a:lnTo>
                  <a:lnTo>
                    <a:pt x="3240385" y="0"/>
                  </a:lnTo>
                  <a:lnTo>
                    <a:pt x="3251784" y="0"/>
                  </a:lnTo>
                  <a:lnTo>
                    <a:pt x="3263184" y="8011"/>
                  </a:lnTo>
                  <a:lnTo>
                    <a:pt x="3266949" y="8011"/>
                  </a:lnTo>
                  <a:lnTo>
                    <a:pt x="3274690" y="11962"/>
                  </a:lnTo>
                  <a:lnTo>
                    <a:pt x="3282273" y="15967"/>
                  </a:lnTo>
                  <a:lnTo>
                    <a:pt x="3286090" y="15967"/>
                  </a:lnTo>
                  <a:lnTo>
                    <a:pt x="3293673" y="15967"/>
                  </a:lnTo>
                  <a:lnTo>
                    <a:pt x="3308837" y="24090"/>
                  </a:lnTo>
                  <a:lnTo>
                    <a:pt x="3312655" y="32047"/>
                  </a:lnTo>
                  <a:lnTo>
                    <a:pt x="3320237" y="35997"/>
                  </a:lnTo>
                  <a:lnTo>
                    <a:pt x="3339219" y="59921"/>
                  </a:lnTo>
                  <a:lnTo>
                    <a:pt x="3342984" y="59921"/>
                  </a:lnTo>
                  <a:lnTo>
                    <a:pt x="3350619" y="67877"/>
                  </a:lnTo>
                  <a:lnTo>
                    <a:pt x="3354384" y="71883"/>
                  </a:lnTo>
                  <a:lnTo>
                    <a:pt x="3377184" y="111719"/>
                  </a:lnTo>
                  <a:lnTo>
                    <a:pt x="3380949" y="119842"/>
                  </a:lnTo>
                  <a:lnTo>
                    <a:pt x="3388584" y="131749"/>
                  </a:lnTo>
                  <a:lnTo>
                    <a:pt x="3396166" y="139761"/>
                  </a:lnTo>
                  <a:lnTo>
                    <a:pt x="3403748" y="147717"/>
                  </a:lnTo>
                  <a:lnTo>
                    <a:pt x="3411331" y="159679"/>
                  </a:lnTo>
                  <a:lnTo>
                    <a:pt x="3437895" y="211589"/>
                  </a:lnTo>
                  <a:lnTo>
                    <a:pt x="3449454" y="243469"/>
                  </a:lnTo>
                  <a:lnTo>
                    <a:pt x="3460801" y="263387"/>
                  </a:lnTo>
                  <a:lnTo>
                    <a:pt x="3479783" y="307341"/>
                  </a:lnTo>
                  <a:lnTo>
                    <a:pt x="3491183" y="331265"/>
                  </a:lnTo>
                  <a:lnTo>
                    <a:pt x="3529148" y="411049"/>
                  </a:lnTo>
                  <a:lnTo>
                    <a:pt x="3536730" y="434973"/>
                  </a:lnTo>
                  <a:lnTo>
                    <a:pt x="3544312" y="454891"/>
                  </a:lnTo>
                  <a:lnTo>
                    <a:pt x="3586095" y="562605"/>
                  </a:lnTo>
                  <a:lnTo>
                    <a:pt x="3605077" y="602553"/>
                  </a:lnTo>
                  <a:lnTo>
                    <a:pt x="3608841" y="618465"/>
                  </a:lnTo>
                  <a:lnTo>
                    <a:pt x="3620241" y="634433"/>
                  </a:lnTo>
                  <a:lnTo>
                    <a:pt x="3631747" y="662307"/>
                  </a:lnTo>
                  <a:lnTo>
                    <a:pt x="3646965" y="702310"/>
                  </a:lnTo>
                  <a:lnTo>
                    <a:pt x="3658365" y="730185"/>
                  </a:lnTo>
                  <a:lnTo>
                    <a:pt x="3677347" y="773971"/>
                  </a:lnTo>
                  <a:lnTo>
                    <a:pt x="3688694" y="786100"/>
                  </a:lnTo>
                  <a:lnTo>
                    <a:pt x="3703912" y="821931"/>
                  </a:lnTo>
                  <a:lnTo>
                    <a:pt x="3711494" y="833893"/>
                  </a:lnTo>
                  <a:lnTo>
                    <a:pt x="3719076" y="845855"/>
                  </a:lnTo>
                  <a:lnTo>
                    <a:pt x="3722894" y="853811"/>
                  </a:lnTo>
                  <a:lnTo>
                    <a:pt x="3730476" y="865773"/>
                  </a:lnTo>
                  <a:lnTo>
                    <a:pt x="3738059" y="873896"/>
                  </a:lnTo>
                  <a:lnTo>
                    <a:pt x="3768441" y="925639"/>
                  </a:lnTo>
                  <a:lnTo>
                    <a:pt x="3776023" y="929645"/>
                  </a:lnTo>
                  <a:lnTo>
                    <a:pt x="3783605" y="937601"/>
                  </a:lnTo>
                  <a:lnTo>
                    <a:pt x="3802588" y="945557"/>
                  </a:lnTo>
                  <a:lnTo>
                    <a:pt x="3806511" y="949563"/>
                  </a:lnTo>
                  <a:lnTo>
                    <a:pt x="3810329" y="953569"/>
                  </a:lnTo>
                  <a:lnTo>
                    <a:pt x="3817911" y="961525"/>
                  </a:lnTo>
                  <a:lnTo>
                    <a:pt x="3821729" y="961525"/>
                  </a:lnTo>
                  <a:lnTo>
                    <a:pt x="3829311" y="965642"/>
                  </a:lnTo>
                  <a:lnTo>
                    <a:pt x="3836894" y="965642"/>
                  </a:lnTo>
                  <a:lnTo>
                    <a:pt x="3844476" y="965642"/>
                  </a:lnTo>
                  <a:lnTo>
                    <a:pt x="3848293" y="965642"/>
                  </a:lnTo>
                  <a:lnTo>
                    <a:pt x="3859640" y="965642"/>
                  </a:lnTo>
                  <a:lnTo>
                    <a:pt x="3863458" y="965642"/>
                  </a:lnTo>
                  <a:lnTo>
                    <a:pt x="3871040" y="969648"/>
                  </a:lnTo>
                  <a:lnTo>
                    <a:pt x="3878623" y="969648"/>
                  </a:lnTo>
                  <a:lnTo>
                    <a:pt x="3882440" y="969648"/>
                  </a:lnTo>
                  <a:lnTo>
                    <a:pt x="3916587" y="945557"/>
                  </a:lnTo>
                  <a:lnTo>
                    <a:pt x="3920405" y="941607"/>
                  </a:lnTo>
                  <a:lnTo>
                    <a:pt x="3924222" y="937601"/>
                  </a:lnTo>
                  <a:lnTo>
                    <a:pt x="3931805" y="937601"/>
                  </a:lnTo>
                  <a:lnTo>
                    <a:pt x="3958369" y="905721"/>
                  </a:lnTo>
                  <a:lnTo>
                    <a:pt x="3965952" y="897765"/>
                  </a:lnTo>
                  <a:lnTo>
                    <a:pt x="3973534" y="889808"/>
                  </a:lnTo>
                  <a:lnTo>
                    <a:pt x="3981116" y="881852"/>
                  </a:lnTo>
                  <a:lnTo>
                    <a:pt x="3985040" y="873896"/>
                  </a:lnTo>
                  <a:lnTo>
                    <a:pt x="4000257" y="849805"/>
                  </a:lnTo>
                  <a:lnTo>
                    <a:pt x="4026822" y="798062"/>
                  </a:lnTo>
                  <a:lnTo>
                    <a:pt x="4034404" y="790051"/>
                  </a:lnTo>
                  <a:lnTo>
                    <a:pt x="4041987" y="782094"/>
                  </a:lnTo>
                  <a:lnTo>
                    <a:pt x="4045804" y="773971"/>
                  </a:lnTo>
                  <a:lnTo>
                    <a:pt x="4076186" y="702310"/>
                  </a:lnTo>
                  <a:lnTo>
                    <a:pt x="4095169" y="666313"/>
                  </a:lnTo>
                  <a:lnTo>
                    <a:pt x="4114151" y="622471"/>
                  </a:lnTo>
                  <a:lnTo>
                    <a:pt x="4129315" y="578517"/>
                  </a:lnTo>
                  <a:lnTo>
                    <a:pt x="4175021" y="466853"/>
                  </a:lnTo>
                  <a:lnTo>
                    <a:pt x="4194004" y="423011"/>
                  </a:lnTo>
                  <a:lnTo>
                    <a:pt x="4212986" y="375051"/>
                  </a:lnTo>
                  <a:lnTo>
                    <a:pt x="4250897" y="279299"/>
                  </a:lnTo>
                  <a:lnTo>
                    <a:pt x="4258533" y="267337"/>
                  </a:lnTo>
                  <a:lnTo>
                    <a:pt x="4285097" y="211589"/>
                  </a:lnTo>
                  <a:lnTo>
                    <a:pt x="4296497" y="187553"/>
                  </a:lnTo>
                  <a:lnTo>
                    <a:pt x="4319244" y="147717"/>
                  </a:lnTo>
                  <a:lnTo>
                    <a:pt x="4326826" y="135755"/>
                  </a:lnTo>
                  <a:lnTo>
                    <a:pt x="4345967" y="99757"/>
                  </a:lnTo>
                  <a:lnTo>
                    <a:pt x="4372532" y="71883"/>
                  </a:lnTo>
                  <a:lnTo>
                    <a:pt x="4387697" y="55915"/>
                  </a:lnTo>
                  <a:lnTo>
                    <a:pt x="4395279" y="47959"/>
                  </a:lnTo>
                  <a:lnTo>
                    <a:pt x="4399097" y="40003"/>
                  </a:lnTo>
                  <a:lnTo>
                    <a:pt x="4406679" y="32047"/>
                  </a:lnTo>
                  <a:lnTo>
                    <a:pt x="4414261" y="28041"/>
                  </a:lnTo>
                  <a:lnTo>
                    <a:pt x="4418079" y="28041"/>
                  </a:lnTo>
                  <a:lnTo>
                    <a:pt x="4425661" y="24090"/>
                  </a:lnTo>
                  <a:lnTo>
                    <a:pt x="4433243" y="20085"/>
                  </a:lnTo>
                  <a:lnTo>
                    <a:pt x="4440879" y="20085"/>
                  </a:lnTo>
                  <a:lnTo>
                    <a:pt x="4448461" y="15967"/>
                  </a:lnTo>
                  <a:lnTo>
                    <a:pt x="4452226" y="11962"/>
                  </a:lnTo>
                  <a:lnTo>
                    <a:pt x="4459808" y="8011"/>
                  </a:lnTo>
                  <a:lnTo>
                    <a:pt x="4505408" y="15967"/>
                  </a:lnTo>
                  <a:lnTo>
                    <a:pt x="4509172" y="20085"/>
                  </a:lnTo>
                  <a:lnTo>
                    <a:pt x="4512990" y="20085"/>
                  </a:lnTo>
                  <a:lnTo>
                    <a:pt x="4516755" y="20085"/>
                  </a:lnTo>
                  <a:lnTo>
                    <a:pt x="4547296" y="44009"/>
                  </a:lnTo>
                  <a:lnTo>
                    <a:pt x="4554878" y="51965"/>
                  </a:lnTo>
                  <a:lnTo>
                    <a:pt x="4558643" y="55915"/>
                  </a:lnTo>
                  <a:lnTo>
                    <a:pt x="4581443" y="83845"/>
                  </a:lnTo>
                  <a:lnTo>
                    <a:pt x="4611825" y="127799"/>
                  </a:lnTo>
                  <a:lnTo>
                    <a:pt x="4626989" y="147717"/>
                  </a:lnTo>
                  <a:lnTo>
                    <a:pt x="4634572" y="159679"/>
                  </a:lnTo>
                  <a:lnTo>
                    <a:pt x="4653554" y="203465"/>
                  </a:lnTo>
                  <a:lnTo>
                    <a:pt x="4683936" y="259381"/>
                  </a:lnTo>
                  <a:lnTo>
                    <a:pt x="4699260" y="303335"/>
                  </a:lnTo>
                  <a:lnTo>
                    <a:pt x="4718242" y="347177"/>
                  </a:lnTo>
                  <a:lnTo>
                    <a:pt x="4737224" y="383007"/>
                  </a:lnTo>
                  <a:lnTo>
                    <a:pt x="4778953" y="494839"/>
                  </a:lnTo>
                  <a:lnTo>
                    <a:pt x="4801753" y="550643"/>
                  </a:lnTo>
                  <a:lnTo>
                    <a:pt x="4816918" y="590591"/>
                  </a:lnTo>
                  <a:lnTo>
                    <a:pt x="4843482" y="650345"/>
                  </a:lnTo>
                  <a:lnTo>
                    <a:pt x="4851065" y="662307"/>
                  </a:lnTo>
                  <a:lnTo>
                    <a:pt x="4870047" y="718223"/>
                  </a:lnTo>
                  <a:lnTo>
                    <a:pt x="4877682" y="734135"/>
                  </a:lnTo>
                </a:path>
              </a:pathLst>
            </a:custGeom>
            <a:ln w="11928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1402175" y="7340302"/>
              <a:ext cx="4878070" cy="1340485"/>
            </a:xfrm>
            <a:custGeom>
              <a:avLst/>
              <a:gdLst/>
              <a:ahLst/>
              <a:cxnLst/>
              <a:rect l="l" t="t" r="r" b="b"/>
              <a:pathLst>
                <a:path w="4878070" h="1340484">
                  <a:moveTo>
                    <a:pt x="0" y="614348"/>
                  </a:moveTo>
                  <a:lnTo>
                    <a:pt x="3796" y="614348"/>
                  </a:lnTo>
                  <a:lnTo>
                    <a:pt x="296356" y="614348"/>
                  </a:lnTo>
                  <a:lnTo>
                    <a:pt x="296356" y="466797"/>
                  </a:lnTo>
                  <a:lnTo>
                    <a:pt x="307745" y="494672"/>
                  </a:lnTo>
                  <a:lnTo>
                    <a:pt x="307745" y="634377"/>
                  </a:lnTo>
                  <a:lnTo>
                    <a:pt x="311542" y="614348"/>
                  </a:lnTo>
                  <a:lnTo>
                    <a:pt x="319134" y="578462"/>
                  </a:lnTo>
                  <a:lnTo>
                    <a:pt x="334299" y="542631"/>
                  </a:lnTo>
                  <a:lnTo>
                    <a:pt x="341881" y="538625"/>
                  </a:lnTo>
                  <a:lnTo>
                    <a:pt x="349517" y="538625"/>
                  </a:lnTo>
                  <a:lnTo>
                    <a:pt x="357099" y="542631"/>
                  </a:lnTo>
                  <a:lnTo>
                    <a:pt x="364681" y="554537"/>
                  </a:lnTo>
                  <a:lnTo>
                    <a:pt x="376081" y="582467"/>
                  </a:lnTo>
                  <a:lnTo>
                    <a:pt x="387481" y="618298"/>
                  </a:lnTo>
                  <a:lnTo>
                    <a:pt x="406569" y="678219"/>
                  </a:lnTo>
                  <a:lnTo>
                    <a:pt x="406569" y="690181"/>
                  </a:lnTo>
                  <a:lnTo>
                    <a:pt x="410387" y="566500"/>
                  </a:lnTo>
                  <a:lnTo>
                    <a:pt x="414152" y="614348"/>
                  </a:lnTo>
                  <a:lnTo>
                    <a:pt x="421734" y="702088"/>
                  </a:lnTo>
                  <a:lnTo>
                    <a:pt x="421734" y="821875"/>
                  </a:lnTo>
                  <a:lnTo>
                    <a:pt x="433134" y="805852"/>
                  </a:lnTo>
                  <a:lnTo>
                    <a:pt x="433134" y="809969"/>
                  </a:lnTo>
                  <a:lnTo>
                    <a:pt x="436952" y="817925"/>
                  </a:lnTo>
                  <a:lnTo>
                    <a:pt x="444534" y="829887"/>
                  </a:lnTo>
                  <a:lnTo>
                    <a:pt x="452116" y="861712"/>
                  </a:lnTo>
                  <a:lnTo>
                    <a:pt x="467334" y="937545"/>
                  </a:lnTo>
                  <a:lnTo>
                    <a:pt x="493898" y="1097225"/>
                  </a:lnTo>
                  <a:lnTo>
                    <a:pt x="512881" y="1176897"/>
                  </a:lnTo>
                  <a:lnTo>
                    <a:pt x="520463" y="1196927"/>
                  </a:lnTo>
                  <a:lnTo>
                    <a:pt x="524227" y="1164935"/>
                  </a:lnTo>
                  <a:lnTo>
                    <a:pt x="524227" y="1089102"/>
                  </a:lnTo>
                  <a:lnTo>
                    <a:pt x="524227" y="1101175"/>
                  </a:lnTo>
                  <a:lnTo>
                    <a:pt x="535627" y="1280717"/>
                  </a:lnTo>
                  <a:lnTo>
                    <a:pt x="535627" y="1340471"/>
                  </a:lnTo>
                  <a:lnTo>
                    <a:pt x="539445" y="1320553"/>
                  </a:lnTo>
                  <a:lnTo>
                    <a:pt x="547027" y="1280717"/>
                  </a:lnTo>
                  <a:lnTo>
                    <a:pt x="558427" y="1256682"/>
                  </a:lnTo>
                  <a:lnTo>
                    <a:pt x="562192" y="1256682"/>
                  </a:lnTo>
                  <a:lnTo>
                    <a:pt x="569827" y="1260687"/>
                  </a:lnTo>
                  <a:lnTo>
                    <a:pt x="573592" y="1260687"/>
                  </a:lnTo>
                  <a:lnTo>
                    <a:pt x="577410" y="1260687"/>
                  </a:lnTo>
                  <a:lnTo>
                    <a:pt x="585098" y="1264638"/>
                  </a:lnTo>
                  <a:lnTo>
                    <a:pt x="588916" y="1260687"/>
                  </a:lnTo>
                  <a:lnTo>
                    <a:pt x="596498" y="1252731"/>
                  </a:lnTo>
                  <a:lnTo>
                    <a:pt x="604080" y="1244719"/>
                  </a:lnTo>
                  <a:lnTo>
                    <a:pt x="615480" y="1200933"/>
                  </a:lnTo>
                  <a:lnTo>
                    <a:pt x="634462" y="1133055"/>
                  </a:lnTo>
                  <a:lnTo>
                    <a:pt x="634462" y="1117143"/>
                  </a:lnTo>
                  <a:lnTo>
                    <a:pt x="638280" y="1017385"/>
                  </a:lnTo>
                  <a:lnTo>
                    <a:pt x="649627" y="1125099"/>
                  </a:lnTo>
                  <a:lnTo>
                    <a:pt x="649627" y="1184854"/>
                  </a:lnTo>
                  <a:lnTo>
                    <a:pt x="657262" y="1109131"/>
                  </a:lnTo>
                  <a:lnTo>
                    <a:pt x="661027" y="1041309"/>
                  </a:lnTo>
                  <a:lnTo>
                    <a:pt x="672427" y="969426"/>
                  </a:lnTo>
                  <a:lnTo>
                    <a:pt x="683827" y="941551"/>
                  </a:lnTo>
                  <a:lnTo>
                    <a:pt x="721791" y="845799"/>
                  </a:lnTo>
                  <a:lnTo>
                    <a:pt x="733138" y="813919"/>
                  </a:lnTo>
                  <a:lnTo>
                    <a:pt x="736956" y="805852"/>
                  </a:lnTo>
                  <a:lnTo>
                    <a:pt x="740773" y="805852"/>
                  </a:lnTo>
                  <a:lnTo>
                    <a:pt x="748356" y="785878"/>
                  </a:lnTo>
                  <a:lnTo>
                    <a:pt x="748356" y="769966"/>
                  </a:lnTo>
                  <a:lnTo>
                    <a:pt x="752120" y="694132"/>
                  </a:lnTo>
                  <a:lnTo>
                    <a:pt x="752120" y="698138"/>
                  </a:lnTo>
                  <a:lnTo>
                    <a:pt x="763679" y="865717"/>
                  </a:lnTo>
                  <a:lnTo>
                    <a:pt x="763679" y="893592"/>
                  </a:lnTo>
                  <a:lnTo>
                    <a:pt x="767444" y="849805"/>
                  </a:lnTo>
                  <a:lnTo>
                    <a:pt x="775026" y="785878"/>
                  </a:lnTo>
                  <a:lnTo>
                    <a:pt x="782662" y="758003"/>
                  </a:lnTo>
                  <a:lnTo>
                    <a:pt x="786426" y="758003"/>
                  </a:lnTo>
                  <a:lnTo>
                    <a:pt x="790244" y="762009"/>
                  </a:lnTo>
                  <a:lnTo>
                    <a:pt x="797826" y="785878"/>
                  </a:lnTo>
                  <a:lnTo>
                    <a:pt x="812991" y="817925"/>
                  </a:lnTo>
                  <a:lnTo>
                    <a:pt x="824391" y="825881"/>
                  </a:lnTo>
                  <a:lnTo>
                    <a:pt x="831973" y="829887"/>
                  </a:lnTo>
                  <a:lnTo>
                    <a:pt x="835791" y="829887"/>
                  </a:lnTo>
                  <a:lnTo>
                    <a:pt x="850955" y="829887"/>
                  </a:lnTo>
                  <a:lnTo>
                    <a:pt x="850955" y="833837"/>
                  </a:lnTo>
                  <a:lnTo>
                    <a:pt x="854773" y="837843"/>
                  </a:lnTo>
                  <a:lnTo>
                    <a:pt x="862355" y="833837"/>
                  </a:lnTo>
                  <a:lnTo>
                    <a:pt x="862355" y="817925"/>
                  </a:lnTo>
                  <a:lnTo>
                    <a:pt x="866173" y="758003"/>
                  </a:lnTo>
                  <a:lnTo>
                    <a:pt x="866173" y="773971"/>
                  </a:lnTo>
                  <a:lnTo>
                    <a:pt x="873755" y="877680"/>
                  </a:lnTo>
                  <a:lnTo>
                    <a:pt x="877520" y="897598"/>
                  </a:lnTo>
                  <a:lnTo>
                    <a:pt x="877520" y="949507"/>
                  </a:lnTo>
                  <a:lnTo>
                    <a:pt x="877520" y="945557"/>
                  </a:lnTo>
                  <a:lnTo>
                    <a:pt x="892737" y="805852"/>
                  </a:lnTo>
                  <a:lnTo>
                    <a:pt x="896502" y="785878"/>
                  </a:lnTo>
                  <a:lnTo>
                    <a:pt x="900320" y="785878"/>
                  </a:lnTo>
                  <a:lnTo>
                    <a:pt x="911720" y="789884"/>
                  </a:lnTo>
                  <a:lnTo>
                    <a:pt x="915484" y="785878"/>
                  </a:lnTo>
                  <a:lnTo>
                    <a:pt x="942208" y="710100"/>
                  </a:lnTo>
                  <a:lnTo>
                    <a:pt x="965008" y="594430"/>
                  </a:lnTo>
                  <a:lnTo>
                    <a:pt x="968772" y="586418"/>
                  </a:lnTo>
                  <a:lnTo>
                    <a:pt x="976355" y="530669"/>
                  </a:lnTo>
                  <a:lnTo>
                    <a:pt x="980172" y="458841"/>
                  </a:lnTo>
                  <a:lnTo>
                    <a:pt x="980172" y="462791"/>
                  </a:lnTo>
                  <a:lnTo>
                    <a:pt x="987755" y="538625"/>
                  </a:lnTo>
                  <a:lnTo>
                    <a:pt x="991572" y="566500"/>
                  </a:lnTo>
                  <a:lnTo>
                    <a:pt x="995337" y="534619"/>
                  </a:lnTo>
                  <a:lnTo>
                    <a:pt x="1002919" y="398920"/>
                  </a:lnTo>
                  <a:lnTo>
                    <a:pt x="1006737" y="355077"/>
                  </a:lnTo>
                  <a:lnTo>
                    <a:pt x="1014319" y="327092"/>
                  </a:lnTo>
                  <a:lnTo>
                    <a:pt x="1018137" y="311124"/>
                  </a:lnTo>
                  <a:lnTo>
                    <a:pt x="1029537" y="291206"/>
                  </a:lnTo>
                  <a:lnTo>
                    <a:pt x="1044701" y="219378"/>
                  </a:lnTo>
                  <a:lnTo>
                    <a:pt x="1067501" y="111664"/>
                  </a:lnTo>
                  <a:lnTo>
                    <a:pt x="1078848" y="87740"/>
                  </a:lnTo>
                  <a:lnTo>
                    <a:pt x="1082666" y="83789"/>
                  </a:lnTo>
                  <a:lnTo>
                    <a:pt x="1090248" y="63871"/>
                  </a:lnTo>
                  <a:lnTo>
                    <a:pt x="1090248" y="43786"/>
                  </a:lnTo>
                  <a:lnTo>
                    <a:pt x="1094066" y="3950"/>
                  </a:lnTo>
                  <a:lnTo>
                    <a:pt x="1097830" y="31880"/>
                  </a:lnTo>
                  <a:lnTo>
                    <a:pt x="1101648" y="99702"/>
                  </a:lnTo>
                  <a:lnTo>
                    <a:pt x="1105413" y="123626"/>
                  </a:lnTo>
                  <a:lnTo>
                    <a:pt x="1105413" y="135588"/>
                  </a:lnTo>
                  <a:lnTo>
                    <a:pt x="1109230" y="107658"/>
                  </a:lnTo>
                  <a:lnTo>
                    <a:pt x="1113048" y="15912"/>
                  </a:lnTo>
                  <a:lnTo>
                    <a:pt x="1116813" y="3950"/>
                  </a:lnTo>
                  <a:lnTo>
                    <a:pt x="1120736" y="3950"/>
                  </a:lnTo>
                  <a:lnTo>
                    <a:pt x="1124554" y="0"/>
                  </a:lnTo>
                  <a:lnTo>
                    <a:pt x="1124554" y="7956"/>
                  </a:lnTo>
                  <a:lnTo>
                    <a:pt x="1132136" y="39836"/>
                  </a:lnTo>
                  <a:lnTo>
                    <a:pt x="1139719" y="71827"/>
                  </a:lnTo>
                  <a:lnTo>
                    <a:pt x="1151119" y="87740"/>
                  </a:lnTo>
                  <a:lnTo>
                    <a:pt x="1154936" y="91746"/>
                  </a:lnTo>
                  <a:lnTo>
                    <a:pt x="1162519" y="95751"/>
                  </a:lnTo>
                  <a:lnTo>
                    <a:pt x="1170101" y="99702"/>
                  </a:lnTo>
                  <a:lnTo>
                    <a:pt x="1170101" y="103708"/>
                  </a:lnTo>
                  <a:lnTo>
                    <a:pt x="1173918" y="103708"/>
                  </a:lnTo>
                  <a:lnTo>
                    <a:pt x="1181501" y="115670"/>
                  </a:lnTo>
                  <a:lnTo>
                    <a:pt x="1192901" y="155617"/>
                  </a:lnTo>
                  <a:lnTo>
                    <a:pt x="1200483" y="175536"/>
                  </a:lnTo>
                  <a:lnTo>
                    <a:pt x="1204248" y="183492"/>
                  </a:lnTo>
                  <a:lnTo>
                    <a:pt x="1204248" y="179541"/>
                  </a:lnTo>
                  <a:lnTo>
                    <a:pt x="1208065" y="151667"/>
                  </a:lnTo>
                  <a:lnTo>
                    <a:pt x="1211883" y="203410"/>
                  </a:lnTo>
                  <a:lnTo>
                    <a:pt x="1215648" y="267337"/>
                  </a:lnTo>
                  <a:lnTo>
                    <a:pt x="1219465" y="299162"/>
                  </a:lnTo>
                  <a:lnTo>
                    <a:pt x="1223230" y="259325"/>
                  </a:lnTo>
                  <a:lnTo>
                    <a:pt x="1227048" y="199460"/>
                  </a:lnTo>
                  <a:lnTo>
                    <a:pt x="1230812" y="199460"/>
                  </a:lnTo>
                  <a:lnTo>
                    <a:pt x="1230812" y="207416"/>
                  </a:lnTo>
                  <a:lnTo>
                    <a:pt x="1242212" y="259325"/>
                  </a:lnTo>
                  <a:lnTo>
                    <a:pt x="1249794" y="299162"/>
                  </a:lnTo>
                  <a:lnTo>
                    <a:pt x="1257430" y="315130"/>
                  </a:lnTo>
                  <a:lnTo>
                    <a:pt x="1265012" y="319080"/>
                  </a:lnTo>
                  <a:lnTo>
                    <a:pt x="1268777" y="315130"/>
                  </a:lnTo>
                  <a:lnTo>
                    <a:pt x="1276412" y="307174"/>
                  </a:lnTo>
                  <a:lnTo>
                    <a:pt x="1283994" y="303168"/>
                  </a:lnTo>
                  <a:lnTo>
                    <a:pt x="1291577" y="299162"/>
                  </a:lnTo>
                  <a:lnTo>
                    <a:pt x="1295394" y="303168"/>
                  </a:lnTo>
                  <a:lnTo>
                    <a:pt x="1310665" y="315130"/>
                  </a:lnTo>
                  <a:lnTo>
                    <a:pt x="1318300" y="299162"/>
                  </a:lnTo>
                  <a:lnTo>
                    <a:pt x="1322065" y="263331"/>
                  </a:lnTo>
                  <a:lnTo>
                    <a:pt x="1325882" y="303168"/>
                  </a:lnTo>
                  <a:lnTo>
                    <a:pt x="1329647" y="347121"/>
                  </a:lnTo>
                  <a:lnTo>
                    <a:pt x="1333465" y="347121"/>
                  </a:lnTo>
                  <a:lnTo>
                    <a:pt x="1333465" y="351127"/>
                  </a:lnTo>
                  <a:lnTo>
                    <a:pt x="1333465" y="343171"/>
                  </a:lnTo>
                  <a:lnTo>
                    <a:pt x="1344865" y="223328"/>
                  </a:lnTo>
                  <a:lnTo>
                    <a:pt x="1344865" y="227334"/>
                  </a:lnTo>
                  <a:lnTo>
                    <a:pt x="1348629" y="235290"/>
                  </a:lnTo>
                  <a:lnTo>
                    <a:pt x="1352447" y="239296"/>
                  </a:lnTo>
                  <a:lnTo>
                    <a:pt x="1363847" y="279244"/>
                  </a:lnTo>
                  <a:lnTo>
                    <a:pt x="1367612" y="279244"/>
                  </a:lnTo>
                  <a:lnTo>
                    <a:pt x="1371429" y="271287"/>
                  </a:lnTo>
                  <a:lnTo>
                    <a:pt x="1379012" y="259325"/>
                  </a:lnTo>
                  <a:lnTo>
                    <a:pt x="1382829" y="239296"/>
                  </a:lnTo>
                  <a:lnTo>
                    <a:pt x="1390411" y="223328"/>
                  </a:lnTo>
                  <a:lnTo>
                    <a:pt x="1397994" y="219378"/>
                  </a:lnTo>
                  <a:lnTo>
                    <a:pt x="1397994" y="215372"/>
                  </a:lnTo>
                  <a:lnTo>
                    <a:pt x="1401811" y="215372"/>
                  </a:lnTo>
                  <a:lnTo>
                    <a:pt x="1405576" y="215372"/>
                  </a:lnTo>
                  <a:lnTo>
                    <a:pt x="1416976" y="235290"/>
                  </a:lnTo>
                  <a:lnTo>
                    <a:pt x="1424558" y="251369"/>
                  </a:lnTo>
                  <a:lnTo>
                    <a:pt x="1432141" y="247419"/>
                  </a:lnTo>
                  <a:lnTo>
                    <a:pt x="1435958" y="223328"/>
                  </a:lnTo>
                  <a:lnTo>
                    <a:pt x="1435958" y="235290"/>
                  </a:lnTo>
                  <a:lnTo>
                    <a:pt x="1443541" y="319080"/>
                  </a:lnTo>
                  <a:lnTo>
                    <a:pt x="1447358" y="323086"/>
                  </a:lnTo>
                  <a:lnTo>
                    <a:pt x="1447358" y="315130"/>
                  </a:lnTo>
                  <a:lnTo>
                    <a:pt x="1454940" y="235290"/>
                  </a:lnTo>
                  <a:lnTo>
                    <a:pt x="1458705" y="251369"/>
                  </a:lnTo>
                  <a:lnTo>
                    <a:pt x="1473923" y="374996"/>
                  </a:lnTo>
                  <a:lnTo>
                    <a:pt x="1481664" y="402926"/>
                  </a:lnTo>
                  <a:lnTo>
                    <a:pt x="1485429" y="410882"/>
                  </a:lnTo>
                  <a:lnTo>
                    <a:pt x="1489246" y="422844"/>
                  </a:lnTo>
                  <a:lnTo>
                    <a:pt x="1508229" y="466797"/>
                  </a:lnTo>
                  <a:lnTo>
                    <a:pt x="1519576" y="530669"/>
                  </a:lnTo>
                  <a:lnTo>
                    <a:pt x="1538558" y="658301"/>
                  </a:lnTo>
                  <a:lnTo>
                    <a:pt x="1546193" y="674214"/>
                  </a:lnTo>
                  <a:lnTo>
                    <a:pt x="1546193" y="678219"/>
                  </a:lnTo>
                  <a:lnTo>
                    <a:pt x="1549958" y="670208"/>
                  </a:lnTo>
                  <a:lnTo>
                    <a:pt x="1549958" y="678219"/>
                  </a:lnTo>
                  <a:lnTo>
                    <a:pt x="1557540" y="781928"/>
                  </a:lnTo>
                  <a:lnTo>
                    <a:pt x="1561358" y="785878"/>
                  </a:lnTo>
                  <a:lnTo>
                    <a:pt x="1561358" y="777922"/>
                  </a:lnTo>
                  <a:lnTo>
                    <a:pt x="1568940" y="726123"/>
                  </a:lnTo>
                  <a:lnTo>
                    <a:pt x="1572758" y="754053"/>
                  </a:lnTo>
                  <a:lnTo>
                    <a:pt x="1584158" y="865717"/>
                  </a:lnTo>
                  <a:lnTo>
                    <a:pt x="1591740" y="913677"/>
                  </a:lnTo>
                  <a:lnTo>
                    <a:pt x="1595505" y="929589"/>
                  </a:lnTo>
                  <a:lnTo>
                    <a:pt x="1599322" y="929589"/>
                  </a:lnTo>
                  <a:lnTo>
                    <a:pt x="1603087" y="933595"/>
                  </a:lnTo>
                  <a:lnTo>
                    <a:pt x="1610722" y="941551"/>
                  </a:lnTo>
                  <a:lnTo>
                    <a:pt x="1614487" y="949507"/>
                  </a:lnTo>
                  <a:lnTo>
                    <a:pt x="1622069" y="973432"/>
                  </a:lnTo>
                  <a:lnTo>
                    <a:pt x="1641051" y="1033297"/>
                  </a:lnTo>
                  <a:lnTo>
                    <a:pt x="1648687" y="1053216"/>
                  </a:lnTo>
                  <a:lnTo>
                    <a:pt x="1652451" y="1053216"/>
                  </a:lnTo>
                  <a:lnTo>
                    <a:pt x="1660193" y="1037303"/>
                  </a:lnTo>
                  <a:lnTo>
                    <a:pt x="1663957" y="1025341"/>
                  </a:lnTo>
                  <a:lnTo>
                    <a:pt x="1663957" y="1045259"/>
                  </a:lnTo>
                  <a:lnTo>
                    <a:pt x="1671593" y="1089102"/>
                  </a:lnTo>
                  <a:lnTo>
                    <a:pt x="1675357" y="1053216"/>
                  </a:lnTo>
                  <a:lnTo>
                    <a:pt x="1682939" y="985394"/>
                  </a:lnTo>
                  <a:lnTo>
                    <a:pt x="1686757" y="1009429"/>
                  </a:lnTo>
                  <a:lnTo>
                    <a:pt x="1694339" y="1041309"/>
                  </a:lnTo>
                  <a:lnTo>
                    <a:pt x="1701922" y="1073134"/>
                  </a:lnTo>
                  <a:lnTo>
                    <a:pt x="1701922" y="1069183"/>
                  </a:lnTo>
                  <a:lnTo>
                    <a:pt x="1709557" y="1053216"/>
                  </a:lnTo>
                  <a:lnTo>
                    <a:pt x="1724722" y="989344"/>
                  </a:lnTo>
                  <a:lnTo>
                    <a:pt x="1728486" y="985394"/>
                  </a:lnTo>
                  <a:lnTo>
                    <a:pt x="1736122" y="985394"/>
                  </a:lnTo>
                  <a:lnTo>
                    <a:pt x="1739886" y="985394"/>
                  </a:lnTo>
                  <a:lnTo>
                    <a:pt x="1743704" y="985394"/>
                  </a:lnTo>
                  <a:lnTo>
                    <a:pt x="1755104" y="989344"/>
                  </a:lnTo>
                  <a:lnTo>
                    <a:pt x="1762686" y="985394"/>
                  </a:lnTo>
                  <a:lnTo>
                    <a:pt x="1766451" y="981388"/>
                  </a:lnTo>
                  <a:lnTo>
                    <a:pt x="1777851" y="937545"/>
                  </a:lnTo>
                  <a:lnTo>
                    <a:pt x="1777851" y="953513"/>
                  </a:lnTo>
                  <a:lnTo>
                    <a:pt x="1781668" y="989344"/>
                  </a:lnTo>
                  <a:lnTo>
                    <a:pt x="1785433" y="989344"/>
                  </a:lnTo>
                  <a:lnTo>
                    <a:pt x="1789251" y="949507"/>
                  </a:lnTo>
                  <a:lnTo>
                    <a:pt x="1796833" y="889642"/>
                  </a:lnTo>
                  <a:lnTo>
                    <a:pt x="1796833" y="897598"/>
                  </a:lnTo>
                  <a:lnTo>
                    <a:pt x="1812051" y="989344"/>
                  </a:lnTo>
                  <a:lnTo>
                    <a:pt x="1815815" y="993350"/>
                  </a:lnTo>
                  <a:lnTo>
                    <a:pt x="1819633" y="989344"/>
                  </a:lnTo>
                  <a:lnTo>
                    <a:pt x="1834797" y="953513"/>
                  </a:lnTo>
                  <a:lnTo>
                    <a:pt x="1838721" y="953513"/>
                  </a:lnTo>
                  <a:lnTo>
                    <a:pt x="1842539" y="957464"/>
                  </a:lnTo>
                  <a:lnTo>
                    <a:pt x="1861521" y="1009429"/>
                  </a:lnTo>
                  <a:lnTo>
                    <a:pt x="1869103" y="1033297"/>
                  </a:lnTo>
                  <a:lnTo>
                    <a:pt x="1876686" y="1041309"/>
                  </a:lnTo>
                  <a:lnTo>
                    <a:pt x="1880503" y="1045259"/>
                  </a:lnTo>
                  <a:lnTo>
                    <a:pt x="1884268" y="1037303"/>
                  </a:lnTo>
                  <a:lnTo>
                    <a:pt x="1884268" y="1033297"/>
                  </a:lnTo>
                  <a:lnTo>
                    <a:pt x="1888086" y="1033297"/>
                  </a:lnTo>
                  <a:lnTo>
                    <a:pt x="1891850" y="1029347"/>
                  </a:lnTo>
                  <a:lnTo>
                    <a:pt x="1891850" y="1037303"/>
                  </a:lnTo>
                  <a:lnTo>
                    <a:pt x="1899485" y="1093219"/>
                  </a:lnTo>
                  <a:lnTo>
                    <a:pt x="1899485" y="1081146"/>
                  </a:lnTo>
                  <a:lnTo>
                    <a:pt x="1907068" y="1033297"/>
                  </a:lnTo>
                  <a:lnTo>
                    <a:pt x="1910832" y="1021391"/>
                  </a:lnTo>
                  <a:lnTo>
                    <a:pt x="1914650" y="1049265"/>
                  </a:lnTo>
                  <a:lnTo>
                    <a:pt x="1918468" y="1109131"/>
                  </a:lnTo>
                  <a:lnTo>
                    <a:pt x="1929815" y="1137061"/>
                  </a:lnTo>
                  <a:lnTo>
                    <a:pt x="1933632" y="1125099"/>
                  </a:lnTo>
                  <a:lnTo>
                    <a:pt x="1945032" y="1089102"/>
                  </a:lnTo>
                  <a:lnTo>
                    <a:pt x="1948797" y="1085096"/>
                  </a:lnTo>
                  <a:lnTo>
                    <a:pt x="1956432" y="1085096"/>
                  </a:lnTo>
                  <a:lnTo>
                    <a:pt x="1960197" y="1089102"/>
                  </a:lnTo>
                  <a:lnTo>
                    <a:pt x="1967779" y="1105181"/>
                  </a:lnTo>
                  <a:lnTo>
                    <a:pt x="1971597" y="1101175"/>
                  </a:lnTo>
                  <a:lnTo>
                    <a:pt x="1979179" y="1101175"/>
                  </a:lnTo>
                  <a:lnTo>
                    <a:pt x="1986761" y="1085096"/>
                  </a:lnTo>
                  <a:lnTo>
                    <a:pt x="1994344" y="1053216"/>
                  </a:lnTo>
                  <a:lnTo>
                    <a:pt x="2001979" y="1025341"/>
                  </a:lnTo>
                  <a:lnTo>
                    <a:pt x="2005744" y="1005423"/>
                  </a:lnTo>
                  <a:lnTo>
                    <a:pt x="2005744" y="1009429"/>
                  </a:lnTo>
                  <a:lnTo>
                    <a:pt x="2009561" y="1041309"/>
                  </a:lnTo>
                  <a:lnTo>
                    <a:pt x="2013326" y="1033297"/>
                  </a:lnTo>
                  <a:lnTo>
                    <a:pt x="2024885" y="925639"/>
                  </a:lnTo>
                  <a:lnTo>
                    <a:pt x="2028650" y="949507"/>
                  </a:lnTo>
                  <a:lnTo>
                    <a:pt x="2032467" y="965475"/>
                  </a:lnTo>
                  <a:lnTo>
                    <a:pt x="2036232" y="965475"/>
                  </a:lnTo>
                  <a:lnTo>
                    <a:pt x="2040049" y="953513"/>
                  </a:lnTo>
                  <a:lnTo>
                    <a:pt x="2043867" y="933595"/>
                  </a:lnTo>
                  <a:lnTo>
                    <a:pt x="2062849" y="789884"/>
                  </a:lnTo>
                  <a:lnTo>
                    <a:pt x="2070432" y="765960"/>
                  </a:lnTo>
                  <a:lnTo>
                    <a:pt x="2078014" y="750047"/>
                  </a:lnTo>
                  <a:lnTo>
                    <a:pt x="2085596" y="730129"/>
                  </a:lnTo>
                  <a:lnTo>
                    <a:pt x="2100761" y="650289"/>
                  </a:lnTo>
                  <a:lnTo>
                    <a:pt x="2119743" y="542631"/>
                  </a:lnTo>
                  <a:lnTo>
                    <a:pt x="2123561" y="566500"/>
                  </a:lnTo>
                  <a:lnTo>
                    <a:pt x="2127378" y="562549"/>
                  </a:lnTo>
                  <a:lnTo>
                    <a:pt x="2131143" y="518596"/>
                  </a:lnTo>
                  <a:lnTo>
                    <a:pt x="2138725" y="454835"/>
                  </a:lnTo>
                  <a:lnTo>
                    <a:pt x="2142543" y="482710"/>
                  </a:lnTo>
                  <a:lnTo>
                    <a:pt x="2146361" y="498678"/>
                  </a:lnTo>
                  <a:lnTo>
                    <a:pt x="2150125" y="494672"/>
                  </a:lnTo>
                  <a:lnTo>
                    <a:pt x="2153943" y="478759"/>
                  </a:lnTo>
                  <a:lnTo>
                    <a:pt x="2157708" y="446879"/>
                  </a:lnTo>
                  <a:lnTo>
                    <a:pt x="2169107" y="383007"/>
                  </a:lnTo>
                  <a:lnTo>
                    <a:pt x="2172925" y="367039"/>
                  </a:lnTo>
                  <a:lnTo>
                    <a:pt x="2180507" y="363089"/>
                  </a:lnTo>
                  <a:lnTo>
                    <a:pt x="2184325" y="367039"/>
                  </a:lnTo>
                  <a:lnTo>
                    <a:pt x="2191907" y="374996"/>
                  </a:lnTo>
                  <a:lnTo>
                    <a:pt x="2195831" y="374996"/>
                  </a:lnTo>
                  <a:lnTo>
                    <a:pt x="2207231" y="359083"/>
                  </a:lnTo>
                  <a:lnTo>
                    <a:pt x="2226213" y="311124"/>
                  </a:lnTo>
                  <a:lnTo>
                    <a:pt x="2229978" y="311124"/>
                  </a:lnTo>
                  <a:lnTo>
                    <a:pt x="2233796" y="311124"/>
                  </a:lnTo>
                  <a:lnTo>
                    <a:pt x="2233796" y="323086"/>
                  </a:lnTo>
                  <a:lnTo>
                    <a:pt x="2237560" y="359083"/>
                  </a:lnTo>
                  <a:lnTo>
                    <a:pt x="2241378" y="355077"/>
                  </a:lnTo>
                  <a:lnTo>
                    <a:pt x="2248960" y="295212"/>
                  </a:lnTo>
                  <a:lnTo>
                    <a:pt x="2252778" y="299162"/>
                  </a:lnTo>
                  <a:lnTo>
                    <a:pt x="2252778" y="327092"/>
                  </a:lnTo>
                  <a:lnTo>
                    <a:pt x="2260360" y="371045"/>
                  </a:lnTo>
                  <a:lnTo>
                    <a:pt x="2264125" y="371045"/>
                  </a:lnTo>
                  <a:lnTo>
                    <a:pt x="2267942" y="363089"/>
                  </a:lnTo>
                  <a:lnTo>
                    <a:pt x="2271760" y="351127"/>
                  </a:lnTo>
                  <a:lnTo>
                    <a:pt x="2279342" y="307174"/>
                  </a:lnTo>
                  <a:lnTo>
                    <a:pt x="2283107" y="307174"/>
                  </a:lnTo>
                  <a:lnTo>
                    <a:pt x="2286925" y="311124"/>
                  </a:lnTo>
                  <a:lnTo>
                    <a:pt x="2305907" y="347121"/>
                  </a:lnTo>
                  <a:lnTo>
                    <a:pt x="2309725" y="351127"/>
                  </a:lnTo>
                  <a:lnTo>
                    <a:pt x="2313489" y="347121"/>
                  </a:lnTo>
                  <a:lnTo>
                    <a:pt x="2324889" y="323086"/>
                  </a:lnTo>
                  <a:lnTo>
                    <a:pt x="2340054" y="287255"/>
                  </a:lnTo>
                  <a:lnTo>
                    <a:pt x="2343871" y="287255"/>
                  </a:lnTo>
                  <a:lnTo>
                    <a:pt x="2347636" y="287255"/>
                  </a:lnTo>
                  <a:lnTo>
                    <a:pt x="2347636" y="295212"/>
                  </a:lnTo>
                  <a:lnTo>
                    <a:pt x="2351454" y="323086"/>
                  </a:lnTo>
                  <a:lnTo>
                    <a:pt x="2355271" y="319080"/>
                  </a:lnTo>
                  <a:lnTo>
                    <a:pt x="2362854" y="251369"/>
                  </a:lnTo>
                  <a:lnTo>
                    <a:pt x="2366618" y="251369"/>
                  </a:lnTo>
                  <a:lnTo>
                    <a:pt x="2370436" y="279244"/>
                  </a:lnTo>
                  <a:lnTo>
                    <a:pt x="2374360" y="299162"/>
                  </a:lnTo>
                  <a:lnTo>
                    <a:pt x="2374360" y="295212"/>
                  </a:lnTo>
                  <a:lnTo>
                    <a:pt x="2381942" y="259325"/>
                  </a:lnTo>
                  <a:lnTo>
                    <a:pt x="2397159" y="179541"/>
                  </a:lnTo>
                  <a:lnTo>
                    <a:pt x="2400924" y="179541"/>
                  </a:lnTo>
                  <a:lnTo>
                    <a:pt x="2408506" y="183492"/>
                  </a:lnTo>
                  <a:lnTo>
                    <a:pt x="2412324" y="187498"/>
                  </a:lnTo>
                  <a:lnTo>
                    <a:pt x="2416142" y="187498"/>
                  </a:lnTo>
                  <a:lnTo>
                    <a:pt x="2419906" y="179541"/>
                  </a:lnTo>
                  <a:lnTo>
                    <a:pt x="2423724" y="167579"/>
                  </a:lnTo>
                  <a:lnTo>
                    <a:pt x="2446471" y="91746"/>
                  </a:lnTo>
                  <a:lnTo>
                    <a:pt x="2454106" y="71827"/>
                  </a:lnTo>
                  <a:lnTo>
                    <a:pt x="2461688" y="75833"/>
                  </a:lnTo>
                  <a:lnTo>
                    <a:pt x="2465453" y="103708"/>
                  </a:lnTo>
                  <a:lnTo>
                    <a:pt x="2469271" y="99702"/>
                  </a:lnTo>
                  <a:lnTo>
                    <a:pt x="2476853" y="39836"/>
                  </a:lnTo>
                  <a:lnTo>
                    <a:pt x="2476853" y="43786"/>
                  </a:lnTo>
                  <a:lnTo>
                    <a:pt x="2480671" y="63871"/>
                  </a:lnTo>
                  <a:lnTo>
                    <a:pt x="2488253" y="91746"/>
                  </a:lnTo>
                  <a:lnTo>
                    <a:pt x="2492018" y="79784"/>
                  </a:lnTo>
                  <a:lnTo>
                    <a:pt x="2503418" y="27874"/>
                  </a:lnTo>
                  <a:lnTo>
                    <a:pt x="2507235" y="19918"/>
                  </a:lnTo>
                  <a:lnTo>
                    <a:pt x="2511000" y="31880"/>
                  </a:lnTo>
                  <a:lnTo>
                    <a:pt x="2529982" y="95751"/>
                  </a:lnTo>
                  <a:lnTo>
                    <a:pt x="2537617" y="99702"/>
                  </a:lnTo>
                  <a:lnTo>
                    <a:pt x="2541382" y="99702"/>
                  </a:lnTo>
                  <a:lnTo>
                    <a:pt x="2556706" y="115670"/>
                  </a:lnTo>
                  <a:lnTo>
                    <a:pt x="2568106" y="139538"/>
                  </a:lnTo>
                  <a:lnTo>
                    <a:pt x="2575688" y="191503"/>
                  </a:lnTo>
                  <a:lnTo>
                    <a:pt x="2579506" y="231340"/>
                  </a:lnTo>
                  <a:lnTo>
                    <a:pt x="2583270" y="223328"/>
                  </a:lnTo>
                  <a:lnTo>
                    <a:pt x="2587088" y="207416"/>
                  </a:lnTo>
                  <a:lnTo>
                    <a:pt x="2590853" y="211422"/>
                  </a:lnTo>
                  <a:lnTo>
                    <a:pt x="2590853" y="219378"/>
                  </a:lnTo>
                  <a:lnTo>
                    <a:pt x="2598488" y="271287"/>
                  </a:lnTo>
                  <a:lnTo>
                    <a:pt x="2602253" y="303168"/>
                  </a:lnTo>
                  <a:lnTo>
                    <a:pt x="2609835" y="299162"/>
                  </a:lnTo>
                  <a:lnTo>
                    <a:pt x="2613652" y="299162"/>
                  </a:lnTo>
                  <a:lnTo>
                    <a:pt x="2617417" y="295212"/>
                  </a:lnTo>
                  <a:lnTo>
                    <a:pt x="2621235" y="303168"/>
                  </a:lnTo>
                  <a:lnTo>
                    <a:pt x="2625052" y="331042"/>
                  </a:lnTo>
                  <a:lnTo>
                    <a:pt x="2644035" y="458841"/>
                  </a:lnTo>
                  <a:lnTo>
                    <a:pt x="2674364" y="522546"/>
                  </a:lnTo>
                  <a:lnTo>
                    <a:pt x="2689581" y="590424"/>
                  </a:lnTo>
                  <a:lnTo>
                    <a:pt x="2693346" y="630371"/>
                  </a:lnTo>
                  <a:lnTo>
                    <a:pt x="2697164" y="626421"/>
                  </a:lnTo>
                  <a:lnTo>
                    <a:pt x="2700928" y="602386"/>
                  </a:lnTo>
                  <a:lnTo>
                    <a:pt x="2704746" y="602386"/>
                  </a:lnTo>
                  <a:lnTo>
                    <a:pt x="2704746" y="614348"/>
                  </a:lnTo>
                  <a:lnTo>
                    <a:pt x="2716146" y="670208"/>
                  </a:lnTo>
                  <a:lnTo>
                    <a:pt x="2731470" y="634377"/>
                  </a:lnTo>
                  <a:lnTo>
                    <a:pt x="2731470" y="638383"/>
                  </a:lnTo>
                  <a:lnTo>
                    <a:pt x="2735234" y="646339"/>
                  </a:lnTo>
                  <a:lnTo>
                    <a:pt x="2754217" y="722173"/>
                  </a:lnTo>
                  <a:lnTo>
                    <a:pt x="2758034" y="726123"/>
                  </a:lnTo>
                  <a:lnTo>
                    <a:pt x="2761799" y="722173"/>
                  </a:lnTo>
                  <a:lnTo>
                    <a:pt x="2773199" y="706094"/>
                  </a:lnTo>
                  <a:lnTo>
                    <a:pt x="2784599" y="706094"/>
                  </a:lnTo>
                  <a:lnTo>
                    <a:pt x="2792181" y="718167"/>
                  </a:lnTo>
                  <a:lnTo>
                    <a:pt x="2795999" y="730129"/>
                  </a:lnTo>
                  <a:lnTo>
                    <a:pt x="2807399" y="769966"/>
                  </a:lnTo>
                  <a:lnTo>
                    <a:pt x="2811163" y="762009"/>
                  </a:lnTo>
                  <a:lnTo>
                    <a:pt x="2814981" y="726123"/>
                  </a:lnTo>
                  <a:lnTo>
                    <a:pt x="2818746" y="726123"/>
                  </a:lnTo>
                  <a:lnTo>
                    <a:pt x="2818746" y="738085"/>
                  </a:lnTo>
                  <a:lnTo>
                    <a:pt x="2826381" y="773971"/>
                  </a:lnTo>
                  <a:lnTo>
                    <a:pt x="2830145" y="769966"/>
                  </a:lnTo>
                  <a:lnTo>
                    <a:pt x="2837728" y="742091"/>
                  </a:lnTo>
                  <a:lnTo>
                    <a:pt x="2845310" y="734135"/>
                  </a:lnTo>
                  <a:lnTo>
                    <a:pt x="2849128" y="746041"/>
                  </a:lnTo>
                  <a:lnTo>
                    <a:pt x="2864292" y="817925"/>
                  </a:lnTo>
                  <a:lnTo>
                    <a:pt x="2871928" y="825881"/>
                  </a:lnTo>
                  <a:lnTo>
                    <a:pt x="2875692" y="821875"/>
                  </a:lnTo>
                  <a:lnTo>
                    <a:pt x="2883275" y="817925"/>
                  </a:lnTo>
                  <a:lnTo>
                    <a:pt x="2887092" y="821875"/>
                  </a:lnTo>
                  <a:lnTo>
                    <a:pt x="2898492" y="841793"/>
                  </a:lnTo>
                  <a:lnTo>
                    <a:pt x="2909998" y="897598"/>
                  </a:lnTo>
                  <a:lnTo>
                    <a:pt x="2921398" y="949507"/>
                  </a:lnTo>
                  <a:lnTo>
                    <a:pt x="2928980" y="921633"/>
                  </a:lnTo>
                  <a:lnTo>
                    <a:pt x="2932798" y="925639"/>
                  </a:lnTo>
                  <a:lnTo>
                    <a:pt x="2932798" y="941551"/>
                  </a:lnTo>
                  <a:lnTo>
                    <a:pt x="2940380" y="993350"/>
                  </a:lnTo>
                  <a:lnTo>
                    <a:pt x="2944145" y="993350"/>
                  </a:lnTo>
                  <a:lnTo>
                    <a:pt x="2947963" y="981388"/>
                  </a:lnTo>
                  <a:lnTo>
                    <a:pt x="2951780" y="985394"/>
                  </a:lnTo>
                  <a:lnTo>
                    <a:pt x="2959363" y="993350"/>
                  </a:lnTo>
                  <a:lnTo>
                    <a:pt x="2963127" y="1013379"/>
                  </a:lnTo>
                  <a:lnTo>
                    <a:pt x="2974527" y="1101175"/>
                  </a:lnTo>
                  <a:lnTo>
                    <a:pt x="2982109" y="1109131"/>
                  </a:lnTo>
                  <a:lnTo>
                    <a:pt x="2985927" y="1109131"/>
                  </a:lnTo>
                  <a:lnTo>
                    <a:pt x="2997327" y="1105181"/>
                  </a:lnTo>
                  <a:lnTo>
                    <a:pt x="2997327" y="1109131"/>
                  </a:lnTo>
                  <a:lnTo>
                    <a:pt x="3012492" y="1141011"/>
                  </a:lnTo>
                  <a:lnTo>
                    <a:pt x="3027656" y="1192921"/>
                  </a:lnTo>
                  <a:lnTo>
                    <a:pt x="3035292" y="1208889"/>
                  </a:lnTo>
                  <a:lnTo>
                    <a:pt x="3035292" y="1200933"/>
                  </a:lnTo>
                  <a:lnTo>
                    <a:pt x="3042874" y="1160930"/>
                  </a:lnTo>
                  <a:lnTo>
                    <a:pt x="3046638" y="1164935"/>
                  </a:lnTo>
                  <a:lnTo>
                    <a:pt x="3050456" y="1180848"/>
                  </a:lnTo>
                  <a:lnTo>
                    <a:pt x="3054274" y="1204883"/>
                  </a:lnTo>
                  <a:lnTo>
                    <a:pt x="3054274" y="1200933"/>
                  </a:lnTo>
                  <a:lnTo>
                    <a:pt x="3058038" y="1192921"/>
                  </a:lnTo>
                  <a:lnTo>
                    <a:pt x="3065621" y="1168886"/>
                  </a:lnTo>
                  <a:lnTo>
                    <a:pt x="3069438" y="1160930"/>
                  </a:lnTo>
                  <a:lnTo>
                    <a:pt x="3073203" y="1160930"/>
                  </a:lnTo>
                  <a:lnTo>
                    <a:pt x="3077021" y="1168886"/>
                  </a:lnTo>
                  <a:lnTo>
                    <a:pt x="3084603" y="1196927"/>
                  </a:lnTo>
                  <a:lnTo>
                    <a:pt x="3088421" y="1196927"/>
                  </a:lnTo>
                  <a:lnTo>
                    <a:pt x="3088421" y="1188971"/>
                  </a:lnTo>
                  <a:lnTo>
                    <a:pt x="3099927" y="1148968"/>
                  </a:lnTo>
                  <a:lnTo>
                    <a:pt x="3111327" y="1105181"/>
                  </a:lnTo>
                  <a:lnTo>
                    <a:pt x="3115091" y="1097225"/>
                  </a:lnTo>
                  <a:lnTo>
                    <a:pt x="3141709" y="1065178"/>
                  </a:lnTo>
                  <a:lnTo>
                    <a:pt x="3149291" y="1041309"/>
                  </a:lnTo>
                  <a:lnTo>
                    <a:pt x="3160691" y="973432"/>
                  </a:lnTo>
                  <a:lnTo>
                    <a:pt x="3160691" y="977382"/>
                  </a:lnTo>
                  <a:lnTo>
                    <a:pt x="3164456" y="985394"/>
                  </a:lnTo>
                  <a:lnTo>
                    <a:pt x="3168273" y="985394"/>
                  </a:lnTo>
                  <a:lnTo>
                    <a:pt x="3172038" y="965475"/>
                  </a:lnTo>
                  <a:lnTo>
                    <a:pt x="3179673" y="921633"/>
                  </a:lnTo>
                  <a:lnTo>
                    <a:pt x="3187255" y="905721"/>
                  </a:lnTo>
                  <a:lnTo>
                    <a:pt x="3198655" y="917627"/>
                  </a:lnTo>
                  <a:lnTo>
                    <a:pt x="3198655" y="909671"/>
                  </a:lnTo>
                  <a:lnTo>
                    <a:pt x="3202420" y="897598"/>
                  </a:lnTo>
                  <a:lnTo>
                    <a:pt x="3225220" y="797840"/>
                  </a:lnTo>
                  <a:lnTo>
                    <a:pt x="3228985" y="793890"/>
                  </a:lnTo>
                  <a:lnTo>
                    <a:pt x="3236567" y="789884"/>
                  </a:lnTo>
                  <a:lnTo>
                    <a:pt x="3240385" y="789884"/>
                  </a:lnTo>
                  <a:lnTo>
                    <a:pt x="3247967" y="789884"/>
                  </a:lnTo>
                  <a:lnTo>
                    <a:pt x="3263184" y="765960"/>
                  </a:lnTo>
                  <a:lnTo>
                    <a:pt x="3266949" y="742091"/>
                  </a:lnTo>
                  <a:lnTo>
                    <a:pt x="3270873" y="710100"/>
                  </a:lnTo>
                  <a:lnTo>
                    <a:pt x="3274690" y="718167"/>
                  </a:lnTo>
                  <a:lnTo>
                    <a:pt x="3282273" y="738085"/>
                  </a:lnTo>
                  <a:lnTo>
                    <a:pt x="3282273" y="734135"/>
                  </a:lnTo>
                  <a:lnTo>
                    <a:pt x="3286090" y="714217"/>
                  </a:lnTo>
                  <a:lnTo>
                    <a:pt x="3289855" y="698138"/>
                  </a:lnTo>
                  <a:lnTo>
                    <a:pt x="3297437" y="698138"/>
                  </a:lnTo>
                  <a:lnTo>
                    <a:pt x="3301255" y="698138"/>
                  </a:lnTo>
                  <a:lnTo>
                    <a:pt x="3305073" y="710100"/>
                  </a:lnTo>
                  <a:lnTo>
                    <a:pt x="3308837" y="722173"/>
                  </a:lnTo>
                  <a:lnTo>
                    <a:pt x="3312655" y="722173"/>
                  </a:lnTo>
                  <a:lnTo>
                    <a:pt x="3316420" y="714217"/>
                  </a:lnTo>
                  <a:lnTo>
                    <a:pt x="3335402" y="650289"/>
                  </a:lnTo>
                  <a:lnTo>
                    <a:pt x="3339219" y="650289"/>
                  </a:lnTo>
                  <a:lnTo>
                    <a:pt x="3342984" y="654295"/>
                  </a:lnTo>
                  <a:lnTo>
                    <a:pt x="3346802" y="658301"/>
                  </a:lnTo>
                  <a:lnTo>
                    <a:pt x="3361966" y="662252"/>
                  </a:lnTo>
                  <a:lnTo>
                    <a:pt x="3373366" y="642333"/>
                  </a:lnTo>
                  <a:lnTo>
                    <a:pt x="3377184" y="626421"/>
                  </a:lnTo>
                  <a:lnTo>
                    <a:pt x="3384766" y="578462"/>
                  </a:lnTo>
                  <a:lnTo>
                    <a:pt x="3388584" y="586418"/>
                  </a:lnTo>
                  <a:lnTo>
                    <a:pt x="3396166" y="606336"/>
                  </a:lnTo>
                  <a:lnTo>
                    <a:pt x="3396166" y="602386"/>
                  </a:lnTo>
                  <a:lnTo>
                    <a:pt x="3399931" y="582467"/>
                  </a:lnTo>
                  <a:lnTo>
                    <a:pt x="3403748" y="558543"/>
                  </a:lnTo>
                  <a:lnTo>
                    <a:pt x="3411331" y="554537"/>
                  </a:lnTo>
                  <a:lnTo>
                    <a:pt x="3415148" y="554537"/>
                  </a:lnTo>
                  <a:lnTo>
                    <a:pt x="3422731" y="558543"/>
                  </a:lnTo>
                  <a:lnTo>
                    <a:pt x="3426548" y="550587"/>
                  </a:lnTo>
                  <a:lnTo>
                    <a:pt x="3430313" y="526663"/>
                  </a:lnTo>
                  <a:lnTo>
                    <a:pt x="3445478" y="442873"/>
                  </a:lnTo>
                  <a:lnTo>
                    <a:pt x="3449454" y="430911"/>
                  </a:lnTo>
                  <a:lnTo>
                    <a:pt x="3453219" y="426794"/>
                  </a:lnTo>
                  <a:lnTo>
                    <a:pt x="3460801" y="426794"/>
                  </a:lnTo>
                  <a:lnTo>
                    <a:pt x="3464619" y="414832"/>
                  </a:lnTo>
                  <a:lnTo>
                    <a:pt x="3472201" y="398920"/>
                  </a:lnTo>
                  <a:lnTo>
                    <a:pt x="3479783" y="374996"/>
                  </a:lnTo>
                  <a:lnTo>
                    <a:pt x="3491183" y="315130"/>
                  </a:lnTo>
                  <a:lnTo>
                    <a:pt x="3498766" y="263331"/>
                  </a:lnTo>
                  <a:lnTo>
                    <a:pt x="3502583" y="267337"/>
                  </a:lnTo>
                  <a:lnTo>
                    <a:pt x="3506348" y="275293"/>
                  </a:lnTo>
                  <a:lnTo>
                    <a:pt x="3510166" y="275293"/>
                  </a:lnTo>
                  <a:lnTo>
                    <a:pt x="3513983" y="255375"/>
                  </a:lnTo>
                  <a:lnTo>
                    <a:pt x="3517748" y="219378"/>
                  </a:lnTo>
                  <a:lnTo>
                    <a:pt x="3525330" y="211422"/>
                  </a:lnTo>
                  <a:lnTo>
                    <a:pt x="3529148" y="207416"/>
                  </a:lnTo>
                  <a:lnTo>
                    <a:pt x="3532966" y="207416"/>
                  </a:lnTo>
                  <a:lnTo>
                    <a:pt x="3536730" y="199460"/>
                  </a:lnTo>
                  <a:lnTo>
                    <a:pt x="3544312" y="175536"/>
                  </a:lnTo>
                  <a:lnTo>
                    <a:pt x="3555712" y="111664"/>
                  </a:lnTo>
                  <a:lnTo>
                    <a:pt x="3559530" y="99702"/>
                  </a:lnTo>
                  <a:lnTo>
                    <a:pt x="3563295" y="99702"/>
                  </a:lnTo>
                  <a:lnTo>
                    <a:pt x="3567112" y="103708"/>
                  </a:lnTo>
                  <a:lnTo>
                    <a:pt x="3574695" y="107658"/>
                  </a:lnTo>
                  <a:lnTo>
                    <a:pt x="3578512" y="107658"/>
                  </a:lnTo>
                  <a:lnTo>
                    <a:pt x="3586095" y="103708"/>
                  </a:lnTo>
                  <a:lnTo>
                    <a:pt x="3589859" y="95751"/>
                  </a:lnTo>
                  <a:lnTo>
                    <a:pt x="3593677" y="83789"/>
                  </a:lnTo>
                  <a:lnTo>
                    <a:pt x="3597495" y="75833"/>
                  </a:lnTo>
                  <a:lnTo>
                    <a:pt x="3608841" y="47792"/>
                  </a:lnTo>
                  <a:lnTo>
                    <a:pt x="3608841" y="35830"/>
                  </a:lnTo>
                  <a:lnTo>
                    <a:pt x="3612659" y="35830"/>
                  </a:lnTo>
                  <a:lnTo>
                    <a:pt x="3616477" y="51798"/>
                  </a:lnTo>
                  <a:lnTo>
                    <a:pt x="3620241" y="83789"/>
                  </a:lnTo>
                  <a:lnTo>
                    <a:pt x="3624059" y="83789"/>
                  </a:lnTo>
                  <a:lnTo>
                    <a:pt x="3624059" y="79784"/>
                  </a:lnTo>
                  <a:lnTo>
                    <a:pt x="3631747" y="67821"/>
                  </a:lnTo>
                  <a:lnTo>
                    <a:pt x="3635565" y="71827"/>
                  </a:lnTo>
                  <a:lnTo>
                    <a:pt x="3650730" y="107658"/>
                  </a:lnTo>
                  <a:lnTo>
                    <a:pt x="3654547" y="103708"/>
                  </a:lnTo>
                  <a:lnTo>
                    <a:pt x="3662130" y="91746"/>
                  </a:lnTo>
                  <a:lnTo>
                    <a:pt x="3665947" y="87740"/>
                  </a:lnTo>
                  <a:lnTo>
                    <a:pt x="3673530" y="99702"/>
                  </a:lnTo>
                  <a:lnTo>
                    <a:pt x="3681112" y="127576"/>
                  </a:lnTo>
                  <a:lnTo>
                    <a:pt x="3688694" y="167579"/>
                  </a:lnTo>
                  <a:lnTo>
                    <a:pt x="3700094" y="183492"/>
                  </a:lnTo>
                  <a:lnTo>
                    <a:pt x="3703912" y="183492"/>
                  </a:lnTo>
                  <a:lnTo>
                    <a:pt x="3707676" y="183492"/>
                  </a:lnTo>
                  <a:lnTo>
                    <a:pt x="3715259" y="187498"/>
                  </a:lnTo>
                  <a:lnTo>
                    <a:pt x="3719076" y="183492"/>
                  </a:lnTo>
                  <a:lnTo>
                    <a:pt x="3722894" y="179541"/>
                  </a:lnTo>
                  <a:lnTo>
                    <a:pt x="3726659" y="183492"/>
                  </a:lnTo>
                  <a:lnTo>
                    <a:pt x="3730476" y="215372"/>
                  </a:lnTo>
                  <a:lnTo>
                    <a:pt x="3734241" y="251369"/>
                  </a:lnTo>
                  <a:lnTo>
                    <a:pt x="3738059" y="255375"/>
                  </a:lnTo>
                  <a:lnTo>
                    <a:pt x="3745641" y="243413"/>
                  </a:lnTo>
                  <a:lnTo>
                    <a:pt x="3749459" y="251369"/>
                  </a:lnTo>
                  <a:lnTo>
                    <a:pt x="3760858" y="291206"/>
                  </a:lnTo>
                  <a:lnTo>
                    <a:pt x="3764623" y="291206"/>
                  </a:lnTo>
                  <a:lnTo>
                    <a:pt x="3768441" y="287255"/>
                  </a:lnTo>
                  <a:lnTo>
                    <a:pt x="3776023" y="275293"/>
                  </a:lnTo>
                  <a:lnTo>
                    <a:pt x="3779841" y="275293"/>
                  </a:lnTo>
                  <a:lnTo>
                    <a:pt x="3787423" y="295212"/>
                  </a:lnTo>
                  <a:lnTo>
                    <a:pt x="3806511" y="347121"/>
                  </a:lnTo>
                  <a:lnTo>
                    <a:pt x="3814094" y="343171"/>
                  </a:lnTo>
                  <a:lnTo>
                    <a:pt x="3817911" y="339165"/>
                  </a:lnTo>
                  <a:lnTo>
                    <a:pt x="3821729" y="335048"/>
                  </a:lnTo>
                  <a:lnTo>
                    <a:pt x="3829311" y="335048"/>
                  </a:lnTo>
                  <a:lnTo>
                    <a:pt x="3836893" y="323086"/>
                  </a:lnTo>
                  <a:lnTo>
                    <a:pt x="3840711" y="327092"/>
                  </a:lnTo>
                  <a:lnTo>
                    <a:pt x="3844476" y="367039"/>
                  </a:lnTo>
                  <a:lnTo>
                    <a:pt x="3848293" y="383007"/>
                  </a:lnTo>
                  <a:lnTo>
                    <a:pt x="3852058" y="383007"/>
                  </a:lnTo>
                  <a:lnTo>
                    <a:pt x="3855876" y="371045"/>
                  </a:lnTo>
                  <a:lnTo>
                    <a:pt x="3859640" y="367039"/>
                  </a:lnTo>
                  <a:lnTo>
                    <a:pt x="3859640" y="371045"/>
                  </a:lnTo>
                  <a:lnTo>
                    <a:pt x="3871040" y="386958"/>
                  </a:lnTo>
                  <a:lnTo>
                    <a:pt x="3874858" y="394914"/>
                  </a:lnTo>
                  <a:lnTo>
                    <a:pt x="3878623" y="390964"/>
                  </a:lnTo>
                  <a:lnTo>
                    <a:pt x="3890023" y="374996"/>
                  </a:lnTo>
                  <a:lnTo>
                    <a:pt x="3893840" y="379001"/>
                  </a:lnTo>
                  <a:lnTo>
                    <a:pt x="3905240" y="414832"/>
                  </a:lnTo>
                  <a:lnTo>
                    <a:pt x="3912822" y="454835"/>
                  </a:lnTo>
                  <a:lnTo>
                    <a:pt x="3920405" y="454835"/>
                  </a:lnTo>
                  <a:lnTo>
                    <a:pt x="3931805" y="458841"/>
                  </a:lnTo>
                  <a:lnTo>
                    <a:pt x="3935569" y="458841"/>
                  </a:lnTo>
                  <a:lnTo>
                    <a:pt x="3950787" y="486716"/>
                  </a:lnTo>
                  <a:lnTo>
                    <a:pt x="3954552" y="522546"/>
                  </a:lnTo>
                  <a:lnTo>
                    <a:pt x="3962134" y="566500"/>
                  </a:lnTo>
                  <a:lnTo>
                    <a:pt x="3965952" y="566500"/>
                  </a:lnTo>
                  <a:lnTo>
                    <a:pt x="3969769" y="562549"/>
                  </a:lnTo>
                  <a:lnTo>
                    <a:pt x="3973534" y="574511"/>
                  </a:lnTo>
                  <a:lnTo>
                    <a:pt x="3988857" y="630371"/>
                  </a:lnTo>
                  <a:lnTo>
                    <a:pt x="3992675" y="634377"/>
                  </a:lnTo>
                  <a:lnTo>
                    <a:pt x="4000257" y="638383"/>
                  </a:lnTo>
                  <a:lnTo>
                    <a:pt x="4004022" y="646339"/>
                  </a:lnTo>
                  <a:lnTo>
                    <a:pt x="4007840" y="678219"/>
                  </a:lnTo>
                  <a:lnTo>
                    <a:pt x="4026822" y="777922"/>
                  </a:lnTo>
                  <a:lnTo>
                    <a:pt x="4034404" y="789884"/>
                  </a:lnTo>
                  <a:lnTo>
                    <a:pt x="4049622" y="817925"/>
                  </a:lnTo>
                  <a:lnTo>
                    <a:pt x="4064786" y="861712"/>
                  </a:lnTo>
                  <a:lnTo>
                    <a:pt x="4064786" y="873674"/>
                  </a:lnTo>
                  <a:lnTo>
                    <a:pt x="4079951" y="949507"/>
                  </a:lnTo>
                  <a:lnTo>
                    <a:pt x="4079951" y="945557"/>
                  </a:lnTo>
                  <a:lnTo>
                    <a:pt x="4083769" y="945557"/>
                  </a:lnTo>
                  <a:lnTo>
                    <a:pt x="4087533" y="949507"/>
                  </a:lnTo>
                  <a:lnTo>
                    <a:pt x="4102751" y="997467"/>
                  </a:lnTo>
                  <a:lnTo>
                    <a:pt x="4106516" y="997467"/>
                  </a:lnTo>
                  <a:lnTo>
                    <a:pt x="4114151" y="997467"/>
                  </a:lnTo>
                  <a:lnTo>
                    <a:pt x="4117915" y="1005423"/>
                  </a:lnTo>
                  <a:lnTo>
                    <a:pt x="4121733" y="1017385"/>
                  </a:lnTo>
                  <a:lnTo>
                    <a:pt x="4133133" y="1073134"/>
                  </a:lnTo>
                  <a:lnTo>
                    <a:pt x="4140715" y="1081146"/>
                  </a:lnTo>
                  <a:lnTo>
                    <a:pt x="4148298" y="1073134"/>
                  </a:lnTo>
                  <a:lnTo>
                    <a:pt x="4155880" y="1065178"/>
                  </a:lnTo>
                  <a:lnTo>
                    <a:pt x="4163621" y="1061227"/>
                  </a:lnTo>
                  <a:lnTo>
                    <a:pt x="4163621" y="1065178"/>
                  </a:lnTo>
                  <a:lnTo>
                    <a:pt x="4171204" y="1073134"/>
                  </a:lnTo>
                  <a:lnTo>
                    <a:pt x="4178786" y="1077140"/>
                  </a:lnTo>
                  <a:lnTo>
                    <a:pt x="4182604" y="1089102"/>
                  </a:lnTo>
                  <a:lnTo>
                    <a:pt x="4186368" y="1117143"/>
                  </a:lnTo>
                  <a:lnTo>
                    <a:pt x="4190186" y="1117143"/>
                  </a:lnTo>
                  <a:lnTo>
                    <a:pt x="4194004" y="1101175"/>
                  </a:lnTo>
                  <a:lnTo>
                    <a:pt x="4201586" y="1077140"/>
                  </a:lnTo>
                  <a:lnTo>
                    <a:pt x="4209168" y="1077140"/>
                  </a:lnTo>
                  <a:lnTo>
                    <a:pt x="4216750" y="1073134"/>
                  </a:lnTo>
                  <a:lnTo>
                    <a:pt x="4231915" y="1053216"/>
                  </a:lnTo>
                  <a:lnTo>
                    <a:pt x="4243315" y="1073134"/>
                  </a:lnTo>
                  <a:lnTo>
                    <a:pt x="4250897" y="1077140"/>
                  </a:lnTo>
                  <a:lnTo>
                    <a:pt x="4250897" y="1073134"/>
                  </a:lnTo>
                  <a:lnTo>
                    <a:pt x="4254715" y="1061227"/>
                  </a:lnTo>
                  <a:lnTo>
                    <a:pt x="4269879" y="1025341"/>
                  </a:lnTo>
                  <a:lnTo>
                    <a:pt x="4273697" y="1017385"/>
                  </a:lnTo>
                  <a:lnTo>
                    <a:pt x="4277515" y="1017385"/>
                  </a:lnTo>
                  <a:lnTo>
                    <a:pt x="4285097" y="1021391"/>
                  </a:lnTo>
                  <a:lnTo>
                    <a:pt x="4292679" y="1025341"/>
                  </a:lnTo>
                  <a:lnTo>
                    <a:pt x="4296497" y="1033297"/>
                  </a:lnTo>
                  <a:lnTo>
                    <a:pt x="4300262" y="1053216"/>
                  </a:lnTo>
                  <a:lnTo>
                    <a:pt x="4304079" y="1049265"/>
                  </a:lnTo>
                  <a:lnTo>
                    <a:pt x="4304079" y="1037303"/>
                  </a:lnTo>
                  <a:lnTo>
                    <a:pt x="4315479" y="1001473"/>
                  </a:lnTo>
                  <a:lnTo>
                    <a:pt x="4323062" y="1005423"/>
                  </a:lnTo>
                  <a:lnTo>
                    <a:pt x="4326826" y="1005423"/>
                  </a:lnTo>
                  <a:lnTo>
                    <a:pt x="4330644" y="1005423"/>
                  </a:lnTo>
                  <a:lnTo>
                    <a:pt x="4334408" y="997467"/>
                  </a:lnTo>
                  <a:lnTo>
                    <a:pt x="4342150" y="993350"/>
                  </a:lnTo>
                  <a:lnTo>
                    <a:pt x="4345967" y="1001473"/>
                  </a:lnTo>
                  <a:lnTo>
                    <a:pt x="4357314" y="1017385"/>
                  </a:lnTo>
                  <a:lnTo>
                    <a:pt x="4361132" y="1021391"/>
                  </a:lnTo>
                  <a:lnTo>
                    <a:pt x="4364950" y="1017385"/>
                  </a:lnTo>
                  <a:lnTo>
                    <a:pt x="4368714" y="1005423"/>
                  </a:lnTo>
                  <a:lnTo>
                    <a:pt x="4380114" y="985394"/>
                  </a:lnTo>
                  <a:lnTo>
                    <a:pt x="4383932" y="977382"/>
                  </a:lnTo>
                  <a:lnTo>
                    <a:pt x="4387697" y="977382"/>
                  </a:lnTo>
                  <a:lnTo>
                    <a:pt x="4391514" y="985394"/>
                  </a:lnTo>
                  <a:lnTo>
                    <a:pt x="4399097" y="989344"/>
                  </a:lnTo>
                  <a:lnTo>
                    <a:pt x="4406679" y="997467"/>
                  </a:lnTo>
                  <a:lnTo>
                    <a:pt x="4414261" y="1017385"/>
                  </a:lnTo>
                  <a:lnTo>
                    <a:pt x="4418079" y="1013379"/>
                  </a:lnTo>
                  <a:lnTo>
                    <a:pt x="4418079" y="993350"/>
                  </a:lnTo>
                  <a:lnTo>
                    <a:pt x="4425661" y="961469"/>
                  </a:lnTo>
                  <a:lnTo>
                    <a:pt x="4429479" y="957464"/>
                  </a:lnTo>
                  <a:lnTo>
                    <a:pt x="4437061" y="961469"/>
                  </a:lnTo>
                  <a:lnTo>
                    <a:pt x="4448461" y="949507"/>
                  </a:lnTo>
                  <a:lnTo>
                    <a:pt x="4456043" y="933595"/>
                  </a:lnTo>
                  <a:lnTo>
                    <a:pt x="4459808" y="933595"/>
                  </a:lnTo>
                  <a:lnTo>
                    <a:pt x="4467443" y="937545"/>
                  </a:lnTo>
                  <a:lnTo>
                    <a:pt x="4471208" y="929589"/>
                  </a:lnTo>
                  <a:lnTo>
                    <a:pt x="4478790" y="917627"/>
                  </a:lnTo>
                  <a:lnTo>
                    <a:pt x="4482608" y="885636"/>
                  </a:lnTo>
                  <a:lnTo>
                    <a:pt x="4494008" y="849805"/>
                  </a:lnTo>
                  <a:lnTo>
                    <a:pt x="4501590" y="829887"/>
                  </a:lnTo>
                  <a:lnTo>
                    <a:pt x="4505408" y="829887"/>
                  </a:lnTo>
                  <a:lnTo>
                    <a:pt x="4509172" y="825881"/>
                  </a:lnTo>
                  <a:lnTo>
                    <a:pt x="4516755" y="813919"/>
                  </a:lnTo>
                  <a:lnTo>
                    <a:pt x="4524496" y="801846"/>
                  </a:lnTo>
                  <a:lnTo>
                    <a:pt x="4528314" y="801846"/>
                  </a:lnTo>
                  <a:lnTo>
                    <a:pt x="4528314" y="793890"/>
                  </a:lnTo>
                  <a:lnTo>
                    <a:pt x="4532078" y="762009"/>
                  </a:lnTo>
                  <a:lnTo>
                    <a:pt x="4539661" y="706094"/>
                  </a:lnTo>
                  <a:lnTo>
                    <a:pt x="4547296" y="694132"/>
                  </a:lnTo>
                  <a:lnTo>
                    <a:pt x="4551061" y="686176"/>
                  </a:lnTo>
                  <a:lnTo>
                    <a:pt x="4562460" y="646339"/>
                  </a:lnTo>
                  <a:lnTo>
                    <a:pt x="4570043" y="622415"/>
                  </a:lnTo>
                  <a:lnTo>
                    <a:pt x="4577625" y="610342"/>
                  </a:lnTo>
                  <a:lnTo>
                    <a:pt x="4581443" y="602386"/>
                  </a:lnTo>
                  <a:lnTo>
                    <a:pt x="4589025" y="570505"/>
                  </a:lnTo>
                  <a:lnTo>
                    <a:pt x="4596607" y="522546"/>
                  </a:lnTo>
                  <a:lnTo>
                    <a:pt x="4604190" y="478759"/>
                  </a:lnTo>
                  <a:lnTo>
                    <a:pt x="4615590" y="458841"/>
                  </a:lnTo>
                  <a:lnTo>
                    <a:pt x="4619407" y="454835"/>
                  </a:lnTo>
                  <a:lnTo>
                    <a:pt x="4623172" y="450829"/>
                  </a:lnTo>
                  <a:lnTo>
                    <a:pt x="4630807" y="430911"/>
                  </a:lnTo>
                  <a:lnTo>
                    <a:pt x="4638389" y="418838"/>
                  </a:lnTo>
                  <a:lnTo>
                    <a:pt x="4642154" y="414832"/>
                  </a:lnTo>
                  <a:lnTo>
                    <a:pt x="4642154" y="402926"/>
                  </a:lnTo>
                  <a:lnTo>
                    <a:pt x="4657372" y="331042"/>
                  </a:lnTo>
                  <a:lnTo>
                    <a:pt x="4664954" y="327092"/>
                  </a:lnTo>
                  <a:lnTo>
                    <a:pt x="4676354" y="315130"/>
                  </a:lnTo>
                  <a:lnTo>
                    <a:pt x="4683936" y="299162"/>
                  </a:lnTo>
                  <a:lnTo>
                    <a:pt x="4687701" y="299162"/>
                  </a:lnTo>
                  <a:lnTo>
                    <a:pt x="4695336" y="299162"/>
                  </a:lnTo>
                  <a:lnTo>
                    <a:pt x="4695336" y="291206"/>
                  </a:lnTo>
                  <a:lnTo>
                    <a:pt x="4706842" y="259325"/>
                  </a:lnTo>
                  <a:lnTo>
                    <a:pt x="4718242" y="235290"/>
                  </a:lnTo>
                  <a:lnTo>
                    <a:pt x="4722007" y="231340"/>
                  </a:lnTo>
                  <a:lnTo>
                    <a:pt x="4725824" y="235290"/>
                  </a:lnTo>
                  <a:lnTo>
                    <a:pt x="4733407" y="247419"/>
                  </a:lnTo>
                  <a:lnTo>
                    <a:pt x="4737224" y="251369"/>
                  </a:lnTo>
                  <a:lnTo>
                    <a:pt x="4744807" y="247419"/>
                  </a:lnTo>
                  <a:lnTo>
                    <a:pt x="4748571" y="243413"/>
                  </a:lnTo>
                  <a:lnTo>
                    <a:pt x="4756207" y="243413"/>
                  </a:lnTo>
                  <a:lnTo>
                    <a:pt x="4756207" y="239296"/>
                  </a:lnTo>
                  <a:lnTo>
                    <a:pt x="4767553" y="195454"/>
                  </a:lnTo>
                  <a:lnTo>
                    <a:pt x="4767553" y="199460"/>
                  </a:lnTo>
                  <a:lnTo>
                    <a:pt x="4775189" y="211422"/>
                  </a:lnTo>
                  <a:lnTo>
                    <a:pt x="4778953" y="219378"/>
                  </a:lnTo>
                  <a:lnTo>
                    <a:pt x="4786536" y="223328"/>
                  </a:lnTo>
                  <a:lnTo>
                    <a:pt x="4797936" y="219378"/>
                  </a:lnTo>
                  <a:lnTo>
                    <a:pt x="4809336" y="227334"/>
                  </a:lnTo>
                  <a:lnTo>
                    <a:pt x="4813153" y="215372"/>
                  </a:lnTo>
                  <a:lnTo>
                    <a:pt x="4832082" y="183492"/>
                  </a:lnTo>
                  <a:lnTo>
                    <a:pt x="4835900" y="191503"/>
                  </a:lnTo>
                  <a:lnTo>
                    <a:pt x="4851065" y="207416"/>
                  </a:lnTo>
                  <a:lnTo>
                    <a:pt x="4854882" y="207416"/>
                  </a:lnTo>
                  <a:lnTo>
                    <a:pt x="4862465" y="195454"/>
                  </a:lnTo>
                  <a:lnTo>
                    <a:pt x="4866282" y="195454"/>
                  </a:lnTo>
                  <a:lnTo>
                    <a:pt x="4870047" y="187498"/>
                  </a:lnTo>
                  <a:lnTo>
                    <a:pt x="4877682" y="155617"/>
                  </a:lnTo>
                  <a:lnTo>
                    <a:pt x="4877682" y="151667"/>
                  </a:lnTo>
                </a:path>
              </a:pathLst>
            </a:custGeom>
            <a:ln w="1191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1402175" y="6973206"/>
              <a:ext cx="4878070" cy="1931035"/>
            </a:xfrm>
            <a:custGeom>
              <a:avLst/>
              <a:gdLst/>
              <a:ahLst/>
              <a:cxnLst/>
              <a:rect l="l" t="t" r="r" b="b"/>
              <a:pathLst>
                <a:path w="4878070" h="1931034">
                  <a:moveTo>
                    <a:pt x="0" y="981443"/>
                  </a:moveTo>
                  <a:lnTo>
                    <a:pt x="3796" y="981443"/>
                  </a:lnTo>
                  <a:lnTo>
                    <a:pt x="296356" y="981443"/>
                  </a:lnTo>
                  <a:lnTo>
                    <a:pt x="296356" y="682225"/>
                  </a:lnTo>
                  <a:lnTo>
                    <a:pt x="300152" y="674269"/>
                  </a:lnTo>
                  <a:lnTo>
                    <a:pt x="307745" y="666257"/>
                  </a:lnTo>
                  <a:lnTo>
                    <a:pt x="307745" y="658301"/>
                  </a:lnTo>
                  <a:lnTo>
                    <a:pt x="307745" y="917683"/>
                  </a:lnTo>
                  <a:lnTo>
                    <a:pt x="311542" y="861767"/>
                  </a:lnTo>
                  <a:lnTo>
                    <a:pt x="326717" y="694187"/>
                  </a:lnTo>
                  <a:lnTo>
                    <a:pt x="341881" y="566555"/>
                  </a:lnTo>
                  <a:lnTo>
                    <a:pt x="360864" y="454835"/>
                  </a:lnTo>
                  <a:lnTo>
                    <a:pt x="372263" y="387013"/>
                  </a:lnTo>
                  <a:lnTo>
                    <a:pt x="387481" y="327259"/>
                  </a:lnTo>
                  <a:lnTo>
                    <a:pt x="398828" y="299217"/>
                  </a:lnTo>
                  <a:lnTo>
                    <a:pt x="406569" y="275293"/>
                  </a:lnTo>
                  <a:lnTo>
                    <a:pt x="410387" y="0"/>
                  </a:lnTo>
                  <a:lnTo>
                    <a:pt x="414152" y="43953"/>
                  </a:lnTo>
                  <a:lnTo>
                    <a:pt x="421734" y="79839"/>
                  </a:lnTo>
                  <a:lnTo>
                    <a:pt x="421734" y="323142"/>
                  </a:lnTo>
                  <a:lnTo>
                    <a:pt x="436952" y="207471"/>
                  </a:lnTo>
                  <a:lnTo>
                    <a:pt x="444534" y="175591"/>
                  </a:lnTo>
                  <a:lnTo>
                    <a:pt x="448352" y="167635"/>
                  </a:lnTo>
                  <a:lnTo>
                    <a:pt x="452116" y="171585"/>
                  </a:lnTo>
                  <a:lnTo>
                    <a:pt x="455934" y="175591"/>
                  </a:lnTo>
                  <a:lnTo>
                    <a:pt x="463516" y="199460"/>
                  </a:lnTo>
                  <a:lnTo>
                    <a:pt x="474916" y="255375"/>
                  </a:lnTo>
                  <a:lnTo>
                    <a:pt x="493898" y="375051"/>
                  </a:lnTo>
                  <a:lnTo>
                    <a:pt x="520463" y="558599"/>
                  </a:lnTo>
                  <a:lnTo>
                    <a:pt x="520463" y="546637"/>
                  </a:lnTo>
                  <a:lnTo>
                    <a:pt x="524227" y="343171"/>
                  </a:lnTo>
                  <a:lnTo>
                    <a:pt x="524227" y="347177"/>
                  </a:lnTo>
                  <a:lnTo>
                    <a:pt x="535627" y="582467"/>
                  </a:lnTo>
                  <a:lnTo>
                    <a:pt x="535627" y="817925"/>
                  </a:lnTo>
                  <a:lnTo>
                    <a:pt x="539445" y="817925"/>
                  </a:lnTo>
                  <a:lnTo>
                    <a:pt x="543210" y="766015"/>
                  </a:lnTo>
                  <a:lnTo>
                    <a:pt x="547027" y="766015"/>
                  </a:lnTo>
                  <a:lnTo>
                    <a:pt x="550845" y="773971"/>
                  </a:lnTo>
                  <a:lnTo>
                    <a:pt x="554610" y="773971"/>
                  </a:lnTo>
                  <a:lnTo>
                    <a:pt x="558427" y="781928"/>
                  </a:lnTo>
                  <a:lnTo>
                    <a:pt x="562192" y="809969"/>
                  </a:lnTo>
                  <a:lnTo>
                    <a:pt x="577410" y="901715"/>
                  </a:lnTo>
                  <a:lnTo>
                    <a:pt x="592733" y="1009429"/>
                  </a:lnTo>
                  <a:lnTo>
                    <a:pt x="604080" y="1065233"/>
                  </a:lnTo>
                  <a:lnTo>
                    <a:pt x="615480" y="1089269"/>
                  </a:lnTo>
                  <a:lnTo>
                    <a:pt x="626880" y="1109187"/>
                  </a:lnTo>
                  <a:lnTo>
                    <a:pt x="634462" y="1101231"/>
                  </a:lnTo>
                  <a:lnTo>
                    <a:pt x="634462" y="1097225"/>
                  </a:lnTo>
                  <a:lnTo>
                    <a:pt x="638280" y="965475"/>
                  </a:lnTo>
                  <a:lnTo>
                    <a:pt x="638280" y="893759"/>
                  </a:lnTo>
                  <a:lnTo>
                    <a:pt x="645862" y="1093219"/>
                  </a:lnTo>
                  <a:lnTo>
                    <a:pt x="649627" y="1204939"/>
                  </a:lnTo>
                  <a:lnTo>
                    <a:pt x="649627" y="1288729"/>
                  </a:lnTo>
                  <a:lnTo>
                    <a:pt x="653445" y="1256737"/>
                  </a:lnTo>
                  <a:lnTo>
                    <a:pt x="661027" y="1137061"/>
                  </a:lnTo>
                  <a:lnTo>
                    <a:pt x="668609" y="1069183"/>
                  </a:lnTo>
                  <a:lnTo>
                    <a:pt x="680009" y="1029347"/>
                  </a:lnTo>
                  <a:lnTo>
                    <a:pt x="691409" y="1013435"/>
                  </a:lnTo>
                  <a:lnTo>
                    <a:pt x="695227" y="1013435"/>
                  </a:lnTo>
                  <a:lnTo>
                    <a:pt x="698991" y="1009429"/>
                  </a:lnTo>
                  <a:lnTo>
                    <a:pt x="714156" y="977437"/>
                  </a:lnTo>
                  <a:lnTo>
                    <a:pt x="736956" y="889642"/>
                  </a:lnTo>
                  <a:lnTo>
                    <a:pt x="740773" y="889642"/>
                  </a:lnTo>
                  <a:lnTo>
                    <a:pt x="748356" y="861767"/>
                  </a:lnTo>
                  <a:lnTo>
                    <a:pt x="748356" y="845855"/>
                  </a:lnTo>
                  <a:lnTo>
                    <a:pt x="752120" y="670263"/>
                  </a:lnTo>
                  <a:lnTo>
                    <a:pt x="759756" y="893759"/>
                  </a:lnTo>
                  <a:lnTo>
                    <a:pt x="763679" y="1057277"/>
                  </a:lnTo>
                  <a:lnTo>
                    <a:pt x="767444" y="997467"/>
                  </a:lnTo>
                  <a:lnTo>
                    <a:pt x="775026" y="881685"/>
                  </a:lnTo>
                  <a:lnTo>
                    <a:pt x="778844" y="845855"/>
                  </a:lnTo>
                  <a:lnTo>
                    <a:pt x="782662" y="825937"/>
                  </a:lnTo>
                  <a:lnTo>
                    <a:pt x="786426" y="825937"/>
                  </a:lnTo>
                  <a:lnTo>
                    <a:pt x="790244" y="829887"/>
                  </a:lnTo>
                  <a:lnTo>
                    <a:pt x="794009" y="857761"/>
                  </a:lnTo>
                  <a:lnTo>
                    <a:pt x="831973" y="1029347"/>
                  </a:lnTo>
                  <a:lnTo>
                    <a:pt x="839608" y="1057277"/>
                  </a:lnTo>
                  <a:lnTo>
                    <a:pt x="850955" y="1113137"/>
                  </a:lnTo>
                  <a:lnTo>
                    <a:pt x="862355" y="1181015"/>
                  </a:lnTo>
                  <a:lnTo>
                    <a:pt x="862355" y="1185021"/>
                  </a:lnTo>
                  <a:lnTo>
                    <a:pt x="862355" y="1156979"/>
                  </a:lnTo>
                  <a:lnTo>
                    <a:pt x="866173" y="1057277"/>
                  </a:lnTo>
                  <a:lnTo>
                    <a:pt x="866173" y="1085263"/>
                  </a:lnTo>
                  <a:lnTo>
                    <a:pt x="877520" y="1516063"/>
                  </a:lnTo>
                  <a:lnTo>
                    <a:pt x="881338" y="1480233"/>
                  </a:lnTo>
                  <a:lnTo>
                    <a:pt x="885155" y="1384481"/>
                  </a:lnTo>
                  <a:lnTo>
                    <a:pt x="888920" y="1372519"/>
                  </a:lnTo>
                  <a:lnTo>
                    <a:pt x="888920" y="1376524"/>
                  </a:lnTo>
                  <a:lnTo>
                    <a:pt x="892737" y="1380475"/>
                  </a:lnTo>
                  <a:lnTo>
                    <a:pt x="892737" y="1376524"/>
                  </a:lnTo>
                  <a:lnTo>
                    <a:pt x="896502" y="1380475"/>
                  </a:lnTo>
                  <a:lnTo>
                    <a:pt x="900320" y="1400393"/>
                  </a:lnTo>
                  <a:lnTo>
                    <a:pt x="911720" y="1508107"/>
                  </a:lnTo>
                  <a:lnTo>
                    <a:pt x="923120" y="1603859"/>
                  </a:lnTo>
                  <a:lnTo>
                    <a:pt x="930702" y="1647812"/>
                  </a:lnTo>
                  <a:lnTo>
                    <a:pt x="942208" y="1683699"/>
                  </a:lnTo>
                  <a:lnTo>
                    <a:pt x="946026" y="1687649"/>
                  </a:lnTo>
                  <a:lnTo>
                    <a:pt x="949790" y="1691655"/>
                  </a:lnTo>
                  <a:lnTo>
                    <a:pt x="957373" y="1703617"/>
                  </a:lnTo>
                  <a:lnTo>
                    <a:pt x="965008" y="1719529"/>
                  </a:lnTo>
                  <a:lnTo>
                    <a:pt x="968772" y="1735497"/>
                  </a:lnTo>
                  <a:lnTo>
                    <a:pt x="976355" y="1731491"/>
                  </a:lnTo>
                  <a:lnTo>
                    <a:pt x="976355" y="1715579"/>
                  </a:lnTo>
                  <a:lnTo>
                    <a:pt x="980172" y="1603859"/>
                  </a:lnTo>
                  <a:lnTo>
                    <a:pt x="980172" y="1627783"/>
                  </a:lnTo>
                  <a:lnTo>
                    <a:pt x="987755" y="1827243"/>
                  </a:lnTo>
                  <a:lnTo>
                    <a:pt x="991572" y="1887109"/>
                  </a:lnTo>
                  <a:lnTo>
                    <a:pt x="991572" y="1930951"/>
                  </a:lnTo>
                  <a:lnTo>
                    <a:pt x="995337" y="1915039"/>
                  </a:lnTo>
                  <a:lnTo>
                    <a:pt x="1002919" y="1695605"/>
                  </a:lnTo>
                  <a:lnTo>
                    <a:pt x="1006737" y="1643695"/>
                  </a:lnTo>
                  <a:lnTo>
                    <a:pt x="1010555" y="1631733"/>
                  </a:lnTo>
                  <a:lnTo>
                    <a:pt x="1014319" y="1631733"/>
                  </a:lnTo>
                  <a:lnTo>
                    <a:pt x="1025719" y="1643695"/>
                  </a:lnTo>
                  <a:lnTo>
                    <a:pt x="1029537" y="1639745"/>
                  </a:lnTo>
                  <a:lnTo>
                    <a:pt x="1040884" y="1603859"/>
                  </a:lnTo>
                  <a:lnTo>
                    <a:pt x="1052284" y="1535981"/>
                  </a:lnTo>
                  <a:lnTo>
                    <a:pt x="1075084" y="1372519"/>
                  </a:lnTo>
                  <a:lnTo>
                    <a:pt x="1078848" y="1360445"/>
                  </a:lnTo>
                  <a:lnTo>
                    <a:pt x="1082666" y="1360445"/>
                  </a:lnTo>
                  <a:lnTo>
                    <a:pt x="1082666" y="1344477"/>
                  </a:lnTo>
                  <a:lnTo>
                    <a:pt x="1090248" y="1280773"/>
                  </a:lnTo>
                  <a:lnTo>
                    <a:pt x="1094066" y="1172947"/>
                  </a:lnTo>
                  <a:lnTo>
                    <a:pt x="1094066" y="1192977"/>
                  </a:lnTo>
                  <a:lnTo>
                    <a:pt x="1101648" y="1348483"/>
                  </a:lnTo>
                  <a:lnTo>
                    <a:pt x="1105413" y="1372519"/>
                  </a:lnTo>
                  <a:lnTo>
                    <a:pt x="1105413" y="1408405"/>
                  </a:lnTo>
                  <a:lnTo>
                    <a:pt x="1105413" y="1404399"/>
                  </a:lnTo>
                  <a:lnTo>
                    <a:pt x="1109230" y="1348483"/>
                  </a:lnTo>
                  <a:lnTo>
                    <a:pt x="1113048" y="1152973"/>
                  </a:lnTo>
                  <a:lnTo>
                    <a:pt x="1116813" y="1117143"/>
                  </a:lnTo>
                  <a:lnTo>
                    <a:pt x="1124554" y="1081312"/>
                  </a:lnTo>
                  <a:lnTo>
                    <a:pt x="1128319" y="1085263"/>
                  </a:lnTo>
                  <a:lnTo>
                    <a:pt x="1139719" y="1117143"/>
                  </a:lnTo>
                  <a:lnTo>
                    <a:pt x="1143536" y="1117143"/>
                  </a:lnTo>
                  <a:lnTo>
                    <a:pt x="1147301" y="1109187"/>
                  </a:lnTo>
                  <a:lnTo>
                    <a:pt x="1151119" y="1109187"/>
                  </a:lnTo>
                  <a:lnTo>
                    <a:pt x="1154936" y="1105181"/>
                  </a:lnTo>
                  <a:lnTo>
                    <a:pt x="1162519" y="1081312"/>
                  </a:lnTo>
                  <a:lnTo>
                    <a:pt x="1177683" y="1041309"/>
                  </a:lnTo>
                  <a:lnTo>
                    <a:pt x="1181501" y="1041309"/>
                  </a:lnTo>
                  <a:lnTo>
                    <a:pt x="1185265" y="1049265"/>
                  </a:lnTo>
                  <a:lnTo>
                    <a:pt x="1192901" y="1065233"/>
                  </a:lnTo>
                  <a:lnTo>
                    <a:pt x="1196665" y="1089269"/>
                  </a:lnTo>
                  <a:lnTo>
                    <a:pt x="1204248" y="1085263"/>
                  </a:lnTo>
                  <a:lnTo>
                    <a:pt x="1204248" y="1081312"/>
                  </a:lnTo>
                  <a:lnTo>
                    <a:pt x="1208065" y="1005479"/>
                  </a:lnTo>
                  <a:lnTo>
                    <a:pt x="1211883" y="1061227"/>
                  </a:lnTo>
                  <a:lnTo>
                    <a:pt x="1215648" y="1212895"/>
                  </a:lnTo>
                  <a:lnTo>
                    <a:pt x="1219465" y="1272816"/>
                  </a:lnTo>
                  <a:lnTo>
                    <a:pt x="1223230" y="1196983"/>
                  </a:lnTo>
                  <a:lnTo>
                    <a:pt x="1227048" y="1073189"/>
                  </a:lnTo>
                  <a:lnTo>
                    <a:pt x="1230812" y="1061227"/>
                  </a:lnTo>
                  <a:lnTo>
                    <a:pt x="1238448" y="1089269"/>
                  </a:lnTo>
                  <a:lnTo>
                    <a:pt x="1246030" y="1152973"/>
                  </a:lnTo>
                  <a:lnTo>
                    <a:pt x="1253612" y="1212895"/>
                  </a:lnTo>
                  <a:lnTo>
                    <a:pt x="1257430" y="1236819"/>
                  </a:lnTo>
                  <a:lnTo>
                    <a:pt x="1261194" y="1240769"/>
                  </a:lnTo>
                  <a:lnTo>
                    <a:pt x="1265012" y="1256737"/>
                  </a:lnTo>
                  <a:lnTo>
                    <a:pt x="1268777" y="1256737"/>
                  </a:lnTo>
                  <a:lnTo>
                    <a:pt x="1276412" y="1248725"/>
                  </a:lnTo>
                  <a:lnTo>
                    <a:pt x="1283994" y="1244775"/>
                  </a:lnTo>
                  <a:lnTo>
                    <a:pt x="1291577" y="1236819"/>
                  </a:lnTo>
                  <a:lnTo>
                    <a:pt x="1295394" y="1244775"/>
                  </a:lnTo>
                  <a:lnTo>
                    <a:pt x="1306900" y="1264693"/>
                  </a:lnTo>
                  <a:lnTo>
                    <a:pt x="1310665" y="1272816"/>
                  </a:lnTo>
                  <a:lnTo>
                    <a:pt x="1310665" y="1268644"/>
                  </a:lnTo>
                  <a:lnTo>
                    <a:pt x="1318300" y="1228807"/>
                  </a:lnTo>
                  <a:lnTo>
                    <a:pt x="1322065" y="1168941"/>
                  </a:lnTo>
                  <a:lnTo>
                    <a:pt x="1325882" y="1216901"/>
                  </a:lnTo>
                  <a:lnTo>
                    <a:pt x="1329647" y="1328565"/>
                  </a:lnTo>
                  <a:lnTo>
                    <a:pt x="1329647" y="1332571"/>
                  </a:lnTo>
                  <a:lnTo>
                    <a:pt x="1333465" y="1336521"/>
                  </a:lnTo>
                  <a:lnTo>
                    <a:pt x="1333465" y="1340527"/>
                  </a:lnTo>
                  <a:lnTo>
                    <a:pt x="1333465" y="1328565"/>
                  </a:lnTo>
                  <a:lnTo>
                    <a:pt x="1344865" y="1085263"/>
                  </a:lnTo>
                  <a:lnTo>
                    <a:pt x="1344865" y="1089269"/>
                  </a:lnTo>
                  <a:lnTo>
                    <a:pt x="1348629" y="1089269"/>
                  </a:lnTo>
                  <a:lnTo>
                    <a:pt x="1352447" y="1085263"/>
                  </a:lnTo>
                  <a:lnTo>
                    <a:pt x="1352447" y="1093219"/>
                  </a:lnTo>
                  <a:lnTo>
                    <a:pt x="1363847" y="1129105"/>
                  </a:lnTo>
                  <a:lnTo>
                    <a:pt x="1367612" y="1117143"/>
                  </a:lnTo>
                  <a:lnTo>
                    <a:pt x="1375194" y="1069183"/>
                  </a:lnTo>
                  <a:lnTo>
                    <a:pt x="1382829" y="1029347"/>
                  </a:lnTo>
                  <a:lnTo>
                    <a:pt x="1397994" y="885691"/>
                  </a:lnTo>
                  <a:lnTo>
                    <a:pt x="1409394" y="817925"/>
                  </a:lnTo>
                  <a:lnTo>
                    <a:pt x="1424558" y="742091"/>
                  </a:lnTo>
                  <a:lnTo>
                    <a:pt x="1432141" y="634433"/>
                  </a:lnTo>
                  <a:lnTo>
                    <a:pt x="1435958" y="590424"/>
                  </a:lnTo>
                  <a:lnTo>
                    <a:pt x="1439776" y="630427"/>
                  </a:lnTo>
                  <a:lnTo>
                    <a:pt x="1443541" y="710267"/>
                  </a:lnTo>
                  <a:lnTo>
                    <a:pt x="1443541" y="706261"/>
                  </a:lnTo>
                  <a:lnTo>
                    <a:pt x="1447358" y="654351"/>
                  </a:lnTo>
                  <a:lnTo>
                    <a:pt x="1458705" y="414888"/>
                  </a:lnTo>
                  <a:lnTo>
                    <a:pt x="1458705" y="418894"/>
                  </a:lnTo>
                  <a:lnTo>
                    <a:pt x="1462523" y="426961"/>
                  </a:lnTo>
                  <a:lnTo>
                    <a:pt x="1466340" y="426961"/>
                  </a:lnTo>
                  <a:lnTo>
                    <a:pt x="1466340" y="434917"/>
                  </a:lnTo>
                  <a:lnTo>
                    <a:pt x="1473923" y="478759"/>
                  </a:lnTo>
                  <a:lnTo>
                    <a:pt x="1477687" y="474753"/>
                  </a:lnTo>
                  <a:lnTo>
                    <a:pt x="1481664" y="466797"/>
                  </a:lnTo>
                  <a:lnTo>
                    <a:pt x="1485429" y="442929"/>
                  </a:lnTo>
                  <a:lnTo>
                    <a:pt x="1493011" y="406931"/>
                  </a:lnTo>
                  <a:lnTo>
                    <a:pt x="1508229" y="323142"/>
                  </a:lnTo>
                  <a:lnTo>
                    <a:pt x="1515811" y="307174"/>
                  </a:lnTo>
                  <a:lnTo>
                    <a:pt x="1519576" y="311179"/>
                  </a:lnTo>
                  <a:lnTo>
                    <a:pt x="1527211" y="331209"/>
                  </a:lnTo>
                  <a:lnTo>
                    <a:pt x="1538558" y="363089"/>
                  </a:lnTo>
                  <a:lnTo>
                    <a:pt x="1542375" y="355133"/>
                  </a:lnTo>
                  <a:lnTo>
                    <a:pt x="1546193" y="347177"/>
                  </a:lnTo>
                  <a:lnTo>
                    <a:pt x="1546193" y="343171"/>
                  </a:lnTo>
                  <a:lnTo>
                    <a:pt x="1546193" y="339165"/>
                  </a:lnTo>
                  <a:lnTo>
                    <a:pt x="1549958" y="299217"/>
                  </a:lnTo>
                  <a:lnTo>
                    <a:pt x="1549958" y="315130"/>
                  </a:lnTo>
                  <a:lnTo>
                    <a:pt x="1557540" y="462847"/>
                  </a:lnTo>
                  <a:lnTo>
                    <a:pt x="1557540" y="454835"/>
                  </a:lnTo>
                  <a:lnTo>
                    <a:pt x="1561358" y="438923"/>
                  </a:lnTo>
                  <a:lnTo>
                    <a:pt x="1565175" y="355133"/>
                  </a:lnTo>
                  <a:lnTo>
                    <a:pt x="1568940" y="287255"/>
                  </a:lnTo>
                  <a:lnTo>
                    <a:pt x="1568940" y="291261"/>
                  </a:lnTo>
                  <a:lnTo>
                    <a:pt x="1572758" y="331209"/>
                  </a:lnTo>
                  <a:lnTo>
                    <a:pt x="1584158" y="478759"/>
                  </a:lnTo>
                  <a:lnTo>
                    <a:pt x="1591740" y="530669"/>
                  </a:lnTo>
                  <a:lnTo>
                    <a:pt x="1595504" y="546637"/>
                  </a:lnTo>
                  <a:lnTo>
                    <a:pt x="1599322" y="546637"/>
                  </a:lnTo>
                  <a:lnTo>
                    <a:pt x="1603087" y="542631"/>
                  </a:lnTo>
                  <a:lnTo>
                    <a:pt x="1606904" y="546637"/>
                  </a:lnTo>
                  <a:lnTo>
                    <a:pt x="1614487" y="546637"/>
                  </a:lnTo>
                  <a:lnTo>
                    <a:pt x="1622069" y="570505"/>
                  </a:lnTo>
                  <a:lnTo>
                    <a:pt x="1633469" y="630427"/>
                  </a:lnTo>
                  <a:lnTo>
                    <a:pt x="1644869" y="694187"/>
                  </a:lnTo>
                  <a:lnTo>
                    <a:pt x="1652451" y="726179"/>
                  </a:lnTo>
                  <a:lnTo>
                    <a:pt x="1652451" y="722173"/>
                  </a:lnTo>
                  <a:lnTo>
                    <a:pt x="1656269" y="714217"/>
                  </a:lnTo>
                  <a:lnTo>
                    <a:pt x="1660193" y="714217"/>
                  </a:lnTo>
                  <a:lnTo>
                    <a:pt x="1660193" y="706261"/>
                  </a:lnTo>
                  <a:lnTo>
                    <a:pt x="1663957" y="682225"/>
                  </a:lnTo>
                  <a:lnTo>
                    <a:pt x="1663957" y="718223"/>
                  </a:lnTo>
                  <a:lnTo>
                    <a:pt x="1671593" y="825937"/>
                  </a:lnTo>
                  <a:lnTo>
                    <a:pt x="1671593" y="817925"/>
                  </a:lnTo>
                  <a:lnTo>
                    <a:pt x="1675357" y="770021"/>
                  </a:lnTo>
                  <a:lnTo>
                    <a:pt x="1682939" y="642389"/>
                  </a:lnTo>
                  <a:lnTo>
                    <a:pt x="1682939" y="646339"/>
                  </a:lnTo>
                  <a:lnTo>
                    <a:pt x="1686757" y="686176"/>
                  </a:lnTo>
                  <a:lnTo>
                    <a:pt x="1694339" y="758059"/>
                  </a:lnTo>
                  <a:lnTo>
                    <a:pt x="1701922" y="837843"/>
                  </a:lnTo>
                  <a:lnTo>
                    <a:pt x="1705739" y="833893"/>
                  </a:lnTo>
                  <a:lnTo>
                    <a:pt x="1709557" y="809969"/>
                  </a:lnTo>
                  <a:lnTo>
                    <a:pt x="1724722" y="738141"/>
                  </a:lnTo>
                  <a:lnTo>
                    <a:pt x="1728486" y="714217"/>
                  </a:lnTo>
                  <a:lnTo>
                    <a:pt x="1736122" y="706261"/>
                  </a:lnTo>
                  <a:lnTo>
                    <a:pt x="1743704" y="706261"/>
                  </a:lnTo>
                  <a:lnTo>
                    <a:pt x="1743704" y="702144"/>
                  </a:lnTo>
                  <a:lnTo>
                    <a:pt x="1747468" y="710267"/>
                  </a:lnTo>
                  <a:lnTo>
                    <a:pt x="1755104" y="714217"/>
                  </a:lnTo>
                  <a:lnTo>
                    <a:pt x="1758868" y="714217"/>
                  </a:lnTo>
                  <a:lnTo>
                    <a:pt x="1766451" y="702144"/>
                  </a:lnTo>
                  <a:lnTo>
                    <a:pt x="1766451" y="686176"/>
                  </a:lnTo>
                  <a:lnTo>
                    <a:pt x="1777851" y="602386"/>
                  </a:lnTo>
                  <a:lnTo>
                    <a:pt x="1777851" y="634433"/>
                  </a:lnTo>
                  <a:lnTo>
                    <a:pt x="1781668" y="706261"/>
                  </a:lnTo>
                  <a:lnTo>
                    <a:pt x="1785433" y="706261"/>
                  </a:lnTo>
                  <a:lnTo>
                    <a:pt x="1785433" y="690181"/>
                  </a:lnTo>
                  <a:lnTo>
                    <a:pt x="1793068" y="594430"/>
                  </a:lnTo>
                  <a:lnTo>
                    <a:pt x="1796833" y="490721"/>
                  </a:lnTo>
                  <a:lnTo>
                    <a:pt x="1796833" y="502683"/>
                  </a:lnTo>
                  <a:lnTo>
                    <a:pt x="1812050" y="634433"/>
                  </a:lnTo>
                  <a:lnTo>
                    <a:pt x="1815815" y="650345"/>
                  </a:lnTo>
                  <a:lnTo>
                    <a:pt x="1819633" y="634433"/>
                  </a:lnTo>
                  <a:lnTo>
                    <a:pt x="1834797" y="538681"/>
                  </a:lnTo>
                  <a:lnTo>
                    <a:pt x="1842539" y="526719"/>
                  </a:lnTo>
                  <a:lnTo>
                    <a:pt x="1842539" y="530669"/>
                  </a:lnTo>
                  <a:lnTo>
                    <a:pt x="1850121" y="546637"/>
                  </a:lnTo>
                  <a:lnTo>
                    <a:pt x="1861521" y="602386"/>
                  </a:lnTo>
                  <a:lnTo>
                    <a:pt x="1869103" y="638383"/>
                  </a:lnTo>
                  <a:lnTo>
                    <a:pt x="1880503" y="666257"/>
                  </a:lnTo>
                  <a:lnTo>
                    <a:pt x="1880503" y="658301"/>
                  </a:lnTo>
                  <a:lnTo>
                    <a:pt x="1884268" y="650345"/>
                  </a:lnTo>
                  <a:lnTo>
                    <a:pt x="1888086" y="654351"/>
                  </a:lnTo>
                  <a:lnTo>
                    <a:pt x="1891850" y="642389"/>
                  </a:lnTo>
                  <a:lnTo>
                    <a:pt x="1891850" y="658301"/>
                  </a:lnTo>
                  <a:lnTo>
                    <a:pt x="1899485" y="781928"/>
                  </a:lnTo>
                  <a:lnTo>
                    <a:pt x="1899485" y="773971"/>
                  </a:lnTo>
                  <a:lnTo>
                    <a:pt x="1903250" y="722173"/>
                  </a:lnTo>
                  <a:lnTo>
                    <a:pt x="1910832" y="662307"/>
                  </a:lnTo>
                  <a:lnTo>
                    <a:pt x="1910832" y="666257"/>
                  </a:lnTo>
                  <a:lnTo>
                    <a:pt x="1914650" y="718223"/>
                  </a:lnTo>
                  <a:lnTo>
                    <a:pt x="1922232" y="869723"/>
                  </a:lnTo>
                  <a:lnTo>
                    <a:pt x="1929815" y="953513"/>
                  </a:lnTo>
                  <a:lnTo>
                    <a:pt x="1929815" y="957519"/>
                  </a:lnTo>
                  <a:lnTo>
                    <a:pt x="1933632" y="953513"/>
                  </a:lnTo>
                  <a:lnTo>
                    <a:pt x="1941215" y="941607"/>
                  </a:lnTo>
                  <a:lnTo>
                    <a:pt x="1945032" y="945557"/>
                  </a:lnTo>
                  <a:lnTo>
                    <a:pt x="1956432" y="993517"/>
                  </a:lnTo>
                  <a:lnTo>
                    <a:pt x="1960197" y="1049265"/>
                  </a:lnTo>
                  <a:lnTo>
                    <a:pt x="1982997" y="1232813"/>
                  </a:lnTo>
                  <a:lnTo>
                    <a:pt x="1990579" y="1276767"/>
                  </a:lnTo>
                  <a:lnTo>
                    <a:pt x="1994344" y="1284723"/>
                  </a:lnTo>
                  <a:lnTo>
                    <a:pt x="1998161" y="1276767"/>
                  </a:lnTo>
                  <a:lnTo>
                    <a:pt x="2001979" y="1288729"/>
                  </a:lnTo>
                  <a:lnTo>
                    <a:pt x="2005744" y="1284723"/>
                  </a:lnTo>
                  <a:lnTo>
                    <a:pt x="2005744" y="1292735"/>
                  </a:lnTo>
                  <a:lnTo>
                    <a:pt x="2013326" y="1416361"/>
                  </a:lnTo>
                  <a:lnTo>
                    <a:pt x="2013326" y="1404399"/>
                  </a:lnTo>
                  <a:lnTo>
                    <a:pt x="2021067" y="1304641"/>
                  </a:lnTo>
                  <a:lnTo>
                    <a:pt x="2024885" y="1304641"/>
                  </a:lnTo>
                  <a:lnTo>
                    <a:pt x="2024885" y="1320609"/>
                  </a:lnTo>
                  <a:lnTo>
                    <a:pt x="2040049" y="1516063"/>
                  </a:lnTo>
                  <a:lnTo>
                    <a:pt x="2043867" y="1528025"/>
                  </a:lnTo>
                  <a:lnTo>
                    <a:pt x="2043867" y="1516063"/>
                  </a:lnTo>
                  <a:lnTo>
                    <a:pt x="2059032" y="1444235"/>
                  </a:lnTo>
                  <a:lnTo>
                    <a:pt x="2070432" y="1456197"/>
                  </a:lnTo>
                  <a:lnTo>
                    <a:pt x="2081832" y="1504157"/>
                  </a:lnTo>
                  <a:lnTo>
                    <a:pt x="2089414" y="1512113"/>
                  </a:lnTo>
                  <a:lnTo>
                    <a:pt x="2093179" y="1516063"/>
                  </a:lnTo>
                  <a:lnTo>
                    <a:pt x="2100761" y="1500151"/>
                  </a:lnTo>
                  <a:lnTo>
                    <a:pt x="2108396" y="1464320"/>
                  </a:lnTo>
                  <a:lnTo>
                    <a:pt x="2115978" y="1412355"/>
                  </a:lnTo>
                  <a:lnTo>
                    <a:pt x="2119743" y="1400393"/>
                  </a:lnTo>
                  <a:lnTo>
                    <a:pt x="2119743" y="1408405"/>
                  </a:lnTo>
                  <a:lnTo>
                    <a:pt x="2123561" y="1480233"/>
                  </a:lnTo>
                  <a:lnTo>
                    <a:pt x="2127378" y="1472276"/>
                  </a:lnTo>
                  <a:lnTo>
                    <a:pt x="2131143" y="1384481"/>
                  </a:lnTo>
                  <a:lnTo>
                    <a:pt x="2138725" y="1308647"/>
                  </a:lnTo>
                  <a:lnTo>
                    <a:pt x="2138725" y="1324559"/>
                  </a:lnTo>
                  <a:lnTo>
                    <a:pt x="2146361" y="1428323"/>
                  </a:lnTo>
                  <a:lnTo>
                    <a:pt x="2153943" y="1428323"/>
                  </a:lnTo>
                  <a:lnTo>
                    <a:pt x="2153943" y="1420311"/>
                  </a:lnTo>
                  <a:lnTo>
                    <a:pt x="2157708" y="1388487"/>
                  </a:lnTo>
                  <a:lnTo>
                    <a:pt x="2169108" y="1272816"/>
                  </a:lnTo>
                  <a:lnTo>
                    <a:pt x="2172925" y="1264693"/>
                  </a:lnTo>
                  <a:lnTo>
                    <a:pt x="2180507" y="1260687"/>
                  </a:lnTo>
                  <a:lnTo>
                    <a:pt x="2184325" y="1268644"/>
                  </a:lnTo>
                  <a:lnTo>
                    <a:pt x="2195831" y="1300691"/>
                  </a:lnTo>
                  <a:lnTo>
                    <a:pt x="2203413" y="1300691"/>
                  </a:lnTo>
                  <a:lnTo>
                    <a:pt x="2207231" y="1300691"/>
                  </a:lnTo>
                  <a:lnTo>
                    <a:pt x="2207231" y="1296685"/>
                  </a:lnTo>
                  <a:lnTo>
                    <a:pt x="2222396" y="1252731"/>
                  </a:lnTo>
                  <a:lnTo>
                    <a:pt x="2226213" y="1228807"/>
                  </a:lnTo>
                  <a:lnTo>
                    <a:pt x="2229978" y="1228807"/>
                  </a:lnTo>
                  <a:lnTo>
                    <a:pt x="2233796" y="1228807"/>
                  </a:lnTo>
                  <a:lnTo>
                    <a:pt x="2233796" y="1232813"/>
                  </a:lnTo>
                  <a:lnTo>
                    <a:pt x="2237560" y="1272816"/>
                  </a:lnTo>
                  <a:lnTo>
                    <a:pt x="2237560" y="1320609"/>
                  </a:lnTo>
                  <a:lnTo>
                    <a:pt x="2241378" y="1320609"/>
                  </a:lnTo>
                  <a:lnTo>
                    <a:pt x="2241378" y="1292735"/>
                  </a:lnTo>
                  <a:lnTo>
                    <a:pt x="2248960" y="1208889"/>
                  </a:lnTo>
                  <a:lnTo>
                    <a:pt x="2252778" y="1212895"/>
                  </a:lnTo>
                  <a:lnTo>
                    <a:pt x="2252778" y="1264693"/>
                  </a:lnTo>
                  <a:lnTo>
                    <a:pt x="2260360" y="1364562"/>
                  </a:lnTo>
                  <a:lnTo>
                    <a:pt x="2264125" y="1372519"/>
                  </a:lnTo>
                  <a:lnTo>
                    <a:pt x="2267942" y="1376524"/>
                  </a:lnTo>
                  <a:lnTo>
                    <a:pt x="2267942" y="1372519"/>
                  </a:lnTo>
                  <a:lnTo>
                    <a:pt x="2271760" y="1356439"/>
                  </a:lnTo>
                  <a:lnTo>
                    <a:pt x="2279342" y="1300691"/>
                  </a:lnTo>
                  <a:lnTo>
                    <a:pt x="2283107" y="1296685"/>
                  </a:lnTo>
                  <a:lnTo>
                    <a:pt x="2286925" y="1300691"/>
                  </a:lnTo>
                  <a:lnTo>
                    <a:pt x="2290742" y="1328565"/>
                  </a:lnTo>
                  <a:lnTo>
                    <a:pt x="2302089" y="1400393"/>
                  </a:lnTo>
                  <a:lnTo>
                    <a:pt x="2305907" y="1444235"/>
                  </a:lnTo>
                  <a:lnTo>
                    <a:pt x="2313489" y="1460314"/>
                  </a:lnTo>
                  <a:lnTo>
                    <a:pt x="2317307" y="1468271"/>
                  </a:lnTo>
                  <a:lnTo>
                    <a:pt x="2321071" y="1476227"/>
                  </a:lnTo>
                  <a:lnTo>
                    <a:pt x="2324889" y="1472276"/>
                  </a:lnTo>
                  <a:lnTo>
                    <a:pt x="2332471" y="1460314"/>
                  </a:lnTo>
                  <a:lnTo>
                    <a:pt x="2336289" y="1460314"/>
                  </a:lnTo>
                  <a:lnTo>
                    <a:pt x="2340054" y="1444235"/>
                  </a:lnTo>
                  <a:lnTo>
                    <a:pt x="2340054" y="1452191"/>
                  </a:lnTo>
                  <a:lnTo>
                    <a:pt x="2347636" y="1480233"/>
                  </a:lnTo>
                  <a:lnTo>
                    <a:pt x="2351454" y="1556066"/>
                  </a:lnTo>
                  <a:lnTo>
                    <a:pt x="2355271" y="1551949"/>
                  </a:lnTo>
                  <a:lnTo>
                    <a:pt x="2362854" y="1456197"/>
                  </a:lnTo>
                  <a:lnTo>
                    <a:pt x="2362854" y="1460314"/>
                  </a:lnTo>
                  <a:lnTo>
                    <a:pt x="2366618" y="1492195"/>
                  </a:lnTo>
                  <a:lnTo>
                    <a:pt x="2374360" y="1587947"/>
                  </a:lnTo>
                  <a:lnTo>
                    <a:pt x="2378177" y="1579935"/>
                  </a:lnTo>
                  <a:lnTo>
                    <a:pt x="2381942" y="1560017"/>
                  </a:lnTo>
                  <a:lnTo>
                    <a:pt x="2385760" y="1512113"/>
                  </a:lnTo>
                  <a:lnTo>
                    <a:pt x="2393342" y="1452191"/>
                  </a:lnTo>
                  <a:lnTo>
                    <a:pt x="2397160" y="1444235"/>
                  </a:lnTo>
                  <a:lnTo>
                    <a:pt x="2400924" y="1448241"/>
                  </a:lnTo>
                  <a:lnTo>
                    <a:pt x="2412324" y="1476227"/>
                  </a:lnTo>
                  <a:lnTo>
                    <a:pt x="2416142" y="1488189"/>
                  </a:lnTo>
                  <a:lnTo>
                    <a:pt x="2419906" y="1484239"/>
                  </a:lnTo>
                  <a:lnTo>
                    <a:pt x="2423724" y="1472276"/>
                  </a:lnTo>
                  <a:lnTo>
                    <a:pt x="2438889" y="1384481"/>
                  </a:lnTo>
                  <a:lnTo>
                    <a:pt x="2454106" y="1268644"/>
                  </a:lnTo>
                  <a:lnTo>
                    <a:pt x="2457871" y="1260687"/>
                  </a:lnTo>
                  <a:lnTo>
                    <a:pt x="2457871" y="1256737"/>
                  </a:lnTo>
                  <a:lnTo>
                    <a:pt x="2461689" y="1252731"/>
                  </a:lnTo>
                  <a:lnTo>
                    <a:pt x="2461689" y="1260687"/>
                  </a:lnTo>
                  <a:lnTo>
                    <a:pt x="2465453" y="1300691"/>
                  </a:lnTo>
                  <a:lnTo>
                    <a:pt x="2469271" y="1280773"/>
                  </a:lnTo>
                  <a:lnTo>
                    <a:pt x="2476853" y="1137061"/>
                  </a:lnTo>
                  <a:lnTo>
                    <a:pt x="2480671" y="1141067"/>
                  </a:lnTo>
                  <a:lnTo>
                    <a:pt x="2484435" y="1181015"/>
                  </a:lnTo>
                  <a:lnTo>
                    <a:pt x="2488253" y="1204939"/>
                  </a:lnTo>
                  <a:lnTo>
                    <a:pt x="2492018" y="1149023"/>
                  </a:lnTo>
                  <a:lnTo>
                    <a:pt x="2499653" y="1053271"/>
                  </a:lnTo>
                  <a:lnTo>
                    <a:pt x="2507235" y="961525"/>
                  </a:lnTo>
                  <a:lnTo>
                    <a:pt x="2511000" y="937601"/>
                  </a:lnTo>
                  <a:lnTo>
                    <a:pt x="2514818" y="937601"/>
                  </a:lnTo>
                  <a:lnTo>
                    <a:pt x="2518635" y="945557"/>
                  </a:lnTo>
                  <a:lnTo>
                    <a:pt x="2529982" y="933595"/>
                  </a:lnTo>
                  <a:lnTo>
                    <a:pt x="2537617" y="901715"/>
                  </a:lnTo>
                  <a:lnTo>
                    <a:pt x="2568106" y="706261"/>
                  </a:lnTo>
                  <a:lnTo>
                    <a:pt x="2568106" y="698138"/>
                  </a:lnTo>
                  <a:lnTo>
                    <a:pt x="2571870" y="706261"/>
                  </a:lnTo>
                  <a:lnTo>
                    <a:pt x="2575688" y="714217"/>
                  </a:lnTo>
                  <a:lnTo>
                    <a:pt x="2579506" y="762009"/>
                  </a:lnTo>
                  <a:lnTo>
                    <a:pt x="2583270" y="746097"/>
                  </a:lnTo>
                  <a:lnTo>
                    <a:pt x="2590853" y="650345"/>
                  </a:lnTo>
                  <a:lnTo>
                    <a:pt x="2590853" y="646339"/>
                  </a:lnTo>
                  <a:lnTo>
                    <a:pt x="2590853" y="650345"/>
                  </a:lnTo>
                  <a:lnTo>
                    <a:pt x="2594670" y="674269"/>
                  </a:lnTo>
                  <a:lnTo>
                    <a:pt x="2602253" y="738141"/>
                  </a:lnTo>
                  <a:lnTo>
                    <a:pt x="2602253" y="734135"/>
                  </a:lnTo>
                  <a:lnTo>
                    <a:pt x="2606070" y="694187"/>
                  </a:lnTo>
                  <a:lnTo>
                    <a:pt x="2621235" y="594430"/>
                  </a:lnTo>
                  <a:lnTo>
                    <a:pt x="2621235" y="598435"/>
                  </a:lnTo>
                  <a:lnTo>
                    <a:pt x="2625052" y="614515"/>
                  </a:lnTo>
                  <a:lnTo>
                    <a:pt x="2640217" y="698138"/>
                  </a:lnTo>
                  <a:lnTo>
                    <a:pt x="2644035" y="706261"/>
                  </a:lnTo>
                  <a:lnTo>
                    <a:pt x="2647799" y="706261"/>
                  </a:lnTo>
                  <a:lnTo>
                    <a:pt x="2651617" y="694187"/>
                  </a:lnTo>
                  <a:lnTo>
                    <a:pt x="2659199" y="674269"/>
                  </a:lnTo>
                  <a:lnTo>
                    <a:pt x="2663017" y="670263"/>
                  </a:lnTo>
                  <a:lnTo>
                    <a:pt x="2670599" y="658301"/>
                  </a:lnTo>
                  <a:lnTo>
                    <a:pt x="2674364" y="658301"/>
                  </a:lnTo>
                  <a:lnTo>
                    <a:pt x="2681999" y="674269"/>
                  </a:lnTo>
                  <a:lnTo>
                    <a:pt x="2689581" y="726179"/>
                  </a:lnTo>
                  <a:lnTo>
                    <a:pt x="2693346" y="781928"/>
                  </a:lnTo>
                  <a:lnTo>
                    <a:pt x="2697164" y="766015"/>
                  </a:lnTo>
                  <a:lnTo>
                    <a:pt x="2700928" y="698138"/>
                  </a:lnTo>
                  <a:lnTo>
                    <a:pt x="2704746" y="694187"/>
                  </a:lnTo>
                  <a:lnTo>
                    <a:pt x="2704746" y="698138"/>
                  </a:lnTo>
                  <a:lnTo>
                    <a:pt x="2708564" y="718223"/>
                  </a:lnTo>
                  <a:lnTo>
                    <a:pt x="2716146" y="798007"/>
                  </a:lnTo>
                  <a:lnTo>
                    <a:pt x="2716146" y="789939"/>
                  </a:lnTo>
                  <a:lnTo>
                    <a:pt x="2731470" y="678219"/>
                  </a:lnTo>
                  <a:lnTo>
                    <a:pt x="2735234" y="678219"/>
                  </a:lnTo>
                  <a:lnTo>
                    <a:pt x="2735234" y="686176"/>
                  </a:lnTo>
                  <a:lnTo>
                    <a:pt x="2742817" y="718223"/>
                  </a:lnTo>
                  <a:lnTo>
                    <a:pt x="2746634" y="762009"/>
                  </a:lnTo>
                  <a:lnTo>
                    <a:pt x="2754216" y="770021"/>
                  </a:lnTo>
                  <a:lnTo>
                    <a:pt x="2758034" y="773971"/>
                  </a:lnTo>
                  <a:lnTo>
                    <a:pt x="2758034" y="770021"/>
                  </a:lnTo>
                  <a:lnTo>
                    <a:pt x="2761799" y="750103"/>
                  </a:lnTo>
                  <a:lnTo>
                    <a:pt x="2780781" y="666257"/>
                  </a:lnTo>
                  <a:lnTo>
                    <a:pt x="2784599" y="650345"/>
                  </a:lnTo>
                  <a:lnTo>
                    <a:pt x="2788416" y="646339"/>
                  </a:lnTo>
                  <a:lnTo>
                    <a:pt x="2792181" y="646339"/>
                  </a:lnTo>
                  <a:lnTo>
                    <a:pt x="2795999" y="642389"/>
                  </a:lnTo>
                  <a:lnTo>
                    <a:pt x="2799763" y="650345"/>
                  </a:lnTo>
                  <a:lnTo>
                    <a:pt x="2807399" y="694187"/>
                  </a:lnTo>
                  <a:lnTo>
                    <a:pt x="2807399" y="690181"/>
                  </a:lnTo>
                  <a:lnTo>
                    <a:pt x="2811163" y="638383"/>
                  </a:lnTo>
                  <a:lnTo>
                    <a:pt x="2814981" y="574511"/>
                  </a:lnTo>
                  <a:lnTo>
                    <a:pt x="2818745" y="566555"/>
                  </a:lnTo>
                  <a:lnTo>
                    <a:pt x="2818745" y="570505"/>
                  </a:lnTo>
                  <a:lnTo>
                    <a:pt x="2822563" y="594430"/>
                  </a:lnTo>
                  <a:lnTo>
                    <a:pt x="2826381" y="622471"/>
                  </a:lnTo>
                  <a:lnTo>
                    <a:pt x="2830145" y="598435"/>
                  </a:lnTo>
                  <a:lnTo>
                    <a:pt x="2841545" y="486716"/>
                  </a:lnTo>
                  <a:lnTo>
                    <a:pt x="2845310" y="450885"/>
                  </a:lnTo>
                  <a:lnTo>
                    <a:pt x="2849128" y="450885"/>
                  </a:lnTo>
                  <a:lnTo>
                    <a:pt x="2849128" y="454835"/>
                  </a:lnTo>
                  <a:lnTo>
                    <a:pt x="2856710" y="494672"/>
                  </a:lnTo>
                  <a:lnTo>
                    <a:pt x="2860528" y="502683"/>
                  </a:lnTo>
                  <a:lnTo>
                    <a:pt x="2864292" y="502683"/>
                  </a:lnTo>
                  <a:lnTo>
                    <a:pt x="2868110" y="490721"/>
                  </a:lnTo>
                  <a:lnTo>
                    <a:pt x="2871928" y="478759"/>
                  </a:lnTo>
                  <a:lnTo>
                    <a:pt x="2879510" y="426961"/>
                  </a:lnTo>
                  <a:lnTo>
                    <a:pt x="2887092" y="387013"/>
                  </a:lnTo>
                  <a:lnTo>
                    <a:pt x="2898492" y="363089"/>
                  </a:lnTo>
                  <a:lnTo>
                    <a:pt x="2898492" y="367095"/>
                  </a:lnTo>
                  <a:lnTo>
                    <a:pt x="2909998" y="387013"/>
                  </a:lnTo>
                  <a:lnTo>
                    <a:pt x="2921398" y="446879"/>
                  </a:lnTo>
                  <a:lnTo>
                    <a:pt x="2921398" y="442929"/>
                  </a:lnTo>
                  <a:lnTo>
                    <a:pt x="2925163" y="398975"/>
                  </a:lnTo>
                  <a:lnTo>
                    <a:pt x="2928980" y="355133"/>
                  </a:lnTo>
                  <a:lnTo>
                    <a:pt x="2932798" y="355133"/>
                  </a:lnTo>
                  <a:lnTo>
                    <a:pt x="2932798" y="363089"/>
                  </a:lnTo>
                  <a:lnTo>
                    <a:pt x="2936563" y="410882"/>
                  </a:lnTo>
                  <a:lnTo>
                    <a:pt x="2940380" y="438923"/>
                  </a:lnTo>
                  <a:lnTo>
                    <a:pt x="2944145" y="438923"/>
                  </a:lnTo>
                  <a:lnTo>
                    <a:pt x="2947963" y="402926"/>
                  </a:lnTo>
                  <a:lnTo>
                    <a:pt x="2951780" y="379001"/>
                  </a:lnTo>
                  <a:lnTo>
                    <a:pt x="2955545" y="371045"/>
                  </a:lnTo>
                  <a:lnTo>
                    <a:pt x="2959363" y="375051"/>
                  </a:lnTo>
                  <a:lnTo>
                    <a:pt x="2963127" y="394969"/>
                  </a:lnTo>
                  <a:lnTo>
                    <a:pt x="2978345" y="530669"/>
                  </a:lnTo>
                  <a:lnTo>
                    <a:pt x="2985927" y="546637"/>
                  </a:lnTo>
                  <a:lnTo>
                    <a:pt x="2985927" y="542631"/>
                  </a:lnTo>
                  <a:lnTo>
                    <a:pt x="2993509" y="534675"/>
                  </a:lnTo>
                  <a:lnTo>
                    <a:pt x="2997327" y="534675"/>
                  </a:lnTo>
                  <a:lnTo>
                    <a:pt x="3001092" y="542631"/>
                  </a:lnTo>
                  <a:lnTo>
                    <a:pt x="3012492" y="602386"/>
                  </a:lnTo>
                  <a:lnTo>
                    <a:pt x="3027656" y="734135"/>
                  </a:lnTo>
                  <a:lnTo>
                    <a:pt x="3035292" y="798007"/>
                  </a:lnTo>
                  <a:lnTo>
                    <a:pt x="3039056" y="785933"/>
                  </a:lnTo>
                  <a:lnTo>
                    <a:pt x="3042874" y="742091"/>
                  </a:lnTo>
                  <a:lnTo>
                    <a:pt x="3046638" y="758059"/>
                  </a:lnTo>
                  <a:lnTo>
                    <a:pt x="3054274" y="865773"/>
                  </a:lnTo>
                  <a:lnTo>
                    <a:pt x="3058038" y="861767"/>
                  </a:lnTo>
                  <a:lnTo>
                    <a:pt x="3061856" y="841849"/>
                  </a:lnTo>
                  <a:lnTo>
                    <a:pt x="3065621" y="841849"/>
                  </a:lnTo>
                  <a:lnTo>
                    <a:pt x="3069438" y="853811"/>
                  </a:lnTo>
                  <a:lnTo>
                    <a:pt x="3073203" y="873729"/>
                  </a:lnTo>
                  <a:lnTo>
                    <a:pt x="3080838" y="953513"/>
                  </a:lnTo>
                  <a:lnTo>
                    <a:pt x="3088421" y="1021391"/>
                  </a:lnTo>
                  <a:lnTo>
                    <a:pt x="3092344" y="1029347"/>
                  </a:lnTo>
                  <a:lnTo>
                    <a:pt x="3099927" y="1033353"/>
                  </a:lnTo>
                  <a:lnTo>
                    <a:pt x="3099927" y="1025397"/>
                  </a:lnTo>
                  <a:lnTo>
                    <a:pt x="3107509" y="1009429"/>
                  </a:lnTo>
                  <a:lnTo>
                    <a:pt x="3111327" y="1009429"/>
                  </a:lnTo>
                  <a:lnTo>
                    <a:pt x="3111327" y="1013435"/>
                  </a:lnTo>
                  <a:lnTo>
                    <a:pt x="3122726" y="1057277"/>
                  </a:lnTo>
                  <a:lnTo>
                    <a:pt x="3145473" y="1149023"/>
                  </a:lnTo>
                  <a:lnTo>
                    <a:pt x="3145473" y="1156979"/>
                  </a:lnTo>
                  <a:lnTo>
                    <a:pt x="3149291" y="1160985"/>
                  </a:lnTo>
                  <a:lnTo>
                    <a:pt x="3149291" y="1152973"/>
                  </a:lnTo>
                  <a:lnTo>
                    <a:pt x="3153056" y="1113137"/>
                  </a:lnTo>
                  <a:lnTo>
                    <a:pt x="3156873" y="1069183"/>
                  </a:lnTo>
                  <a:lnTo>
                    <a:pt x="3156873" y="1073189"/>
                  </a:lnTo>
                  <a:lnTo>
                    <a:pt x="3160691" y="1089269"/>
                  </a:lnTo>
                  <a:lnTo>
                    <a:pt x="3168273" y="1145017"/>
                  </a:lnTo>
                  <a:lnTo>
                    <a:pt x="3172038" y="1121149"/>
                  </a:lnTo>
                  <a:lnTo>
                    <a:pt x="3175856" y="1089269"/>
                  </a:lnTo>
                  <a:lnTo>
                    <a:pt x="3179673" y="1085263"/>
                  </a:lnTo>
                  <a:lnTo>
                    <a:pt x="3183438" y="1085263"/>
                  </a:lnTo>
                  <a:lnTo>
                    <a:pt x="3187255" y="1093219"/>
                  </a:lnTo>
                  <a:lnTo>
                    <a:pt x="3191020" y="1125099"/>
                  </a:lnTo>
                  <a:lnTo>
                    <a:pt x="3198655" y="1168941"/>
                  </a:lnTo>
                  <a:lnTo>
                    <a:pt x="3202420" y="1172947"/>
                  </a:lnTo>
                  <a:lnTo>
                    <a:pt x="3202420" y="1168941"/>
                  </a:lnTo>
                  <a:lnTo>
                    <a:pt x="3210002" y="1141067"/>
                  </a:lnTo>
                  <a:lnTo>
                    <a:pt x="3217585" y="1101231"/>
                  </a:lnTo>
                  <a:lnTo>
                    <a:pt x="3221402" y="1077195"/>
                  </a:lnTo>
                  <a:lnTo>
                    <a:pt x="3225220" y="1073189"/>
                  </a:lnTo>
                  <a:lnTo>
                    <a:pt x="3228985" y="1081312"/>
                  </a:lnTo>
                  <a:lnTo>
                    <a:pt x="3259367" y="1152973"/>
                  </a:lnTo>
                  <a:lnTo>
                    <a:pt x="3259367" y="1156979"/>
                  </a:lnTo>
                  <a:lnTo>
                    <a:pt x="3263184" y="1156979"/>
                  </a:lnTo>
                  <a:lnTo>
                    <a:pt x="3263184" y="1152973"/>
                  </a:lnTo>
                  <a:lnTo>
                    <a:pt x="3266949" y="1113137"/>
                  </a:lnTo>
                  <a:lnTo>
                    <a:pt x="3270873" y="1073189"/>
                  </a:lnTo>
                  <a:lnTo>
                    <a:pt x="3274690" y="1097225"/>
                  </a:lnTo>
                  <a:lnTo>
                    <a:pt x="3282273" y="1160985"/>
                  </a:lnTo>
                  <a:lnTo>
                    <a:pt x="3282273" y="1156979"/>
                  </a:lnTo>
                  <a:lnTo>
                    <a:pt x="3286090" y="1137061"/>
                  </a:lnTo>
                  <a:lnTo>
                    <a:pt x="3289855" y="1121149"/>
                  </a:lnTo>
                  <a:lnTo>
                    <a:pt x="3293673" y="1125099"/>
                  </a:lnTo>
                  <a:lnTo>
                    <a:pt x="3297437" y="1137061"/>
                  </a:lnTo>
                  <a:lnTo>
                    <a:pt x="3301255" y="1156979"/>
                  </a:lnTo>
                  <a:lnTo>
                    <a:pt x="3312655" y="1260687"/>
                  </a:lnTo>
                  <a:lnTo>
                    <a:pt x="3316420" y="1256737"/>
                  </a:lnTo>
                  <a:lnTo>
                    <a:pt x="3320237" y="1244775"/>
                  </a:lnTo>
                  <a:lnTo>
                    <a:pt x="3327820" y="1232813"/>
                  </a:lnTo>
                  <a:lnTo>
                    <a:pt x="3331637" y="1220851"/>
                  </a:lnTo>
                  <a:lnTo>
                    <a:pt x="3335402" y="1224857"/>
                  </a:lnTo>
                  <a:lnTo>
                    <a:pt x="3339219" y="1240769"/>
                  </a:lnTo>
                  <a:lnTo>
                    <a:pt x="3369602" y="1416361"/>
                  </a:lnTo>
                  <a:lnTo>
                    <a:pt x="3373366" y="1424317"/>
                  </a:lnTo>
                  <a:lnTo>
                    <a:pt x="3377184" y="1428323"/>
                  </a:lnTo>
                  <a:lnTo>
                    <a:pt x="3377184" y="1424317"/>
                  </a:lnTo>
                  <a:lnTo>
                    <a:pt x="3380949" y="1396443"/>
                  </a:lnTo>
                  <a:lnTo>
                    <a:pt x="3384766" y="1372519"/>
                  </a:lnTo>
                  <a:lnTo>
                    <a:pt x="3384766" y="1376524"/>
                  </a:lnTo>
                  <a:lnTo>
                    <a:pt x="3388584" y="1396443"/>
                  </a:lnTo>
                  <a:lnTo>
                    <a:pt x="3396166" y="1492195"/>
                  </a:lnTo>
                  <a:lnTo>
                    <a:pt x="3399931" y="1480233"/>
                  </a:lnTo>
                  <a:lnTo>
                    <a:pt x="3403748" y="1472276"/>
                  </a:lnTo>
                  <a:lnTo>
                    <a:pt x="3403748" y="1476227"/>
                  </a:lnTo>
                  <a:lnTo>
                    <a:pt x="3411331" y="1512113"/>
                  </a:lnTo>
                  <a:lnTo>
                    <a:pt x="3415148" y="1547943"/>
                  </a:lnTo>
                  <a:lnTo>
                    <a:pt x="3422731" y="1607865"/>
                  </a:lnTo>
                  <a:lnTo>
                    <a:pt x="3426548" y="1611815"/>
                  </a:lnTo>
                  <a:lnTo>
                    <a:pt x="3430313" y="1607865"/>
                  </a:lnTo>
                  <a:lnTo>
                    <a:pt x="3434131" y="1587947"/>
                  </a:lnTo>
                  <a:lnTo>
                    <a:pt x="3437895" y="1568028"/>
                  </a:lnTo>
                  <a:lnTo>
                    <a:pt x="3445478" y="1551949"/>
                  </a:lnTo>
                  <a:lnTo>
                    <a:pt x="3449454" y="1556066"/>
                  </a:lnTo>
                  <a:lnTo>
                    <a:pt x="3453219" y="1571979"/>
                  </a:lnTo>
                  <a:lnTo>
                    <a:pt x="3464619" y="1611815"/>
                  </a:lnTo>
                  <a:lnTo>
                    <a:pt x="3472201" y="1635739"/>
                  </a:lnTo>
                  <a:lnTo>
                    <a:pt x="3476019" y="1635739"/>
                  </a:lnTo>
                  <a:lnTo>
                    <a:pt x="3479783" y="1627783"/>
                  </a:lnTo>
                  <a:lnTo>
                    <a:pt x="3483601" y="1623777"/>
                  </a:lnTo>
                  <a:lnTo>
                    <a:pt x="3487366" y="1615821"/>
                  </a:lnTo>
                  <a:lnTo>
                    <a:pt x="3491183" y="1583941"/>
                  </a:lnTo>
                  <a:lnTo>
                    <a:pt x="3498766" y="1516063"/>
                  </a:lnTo>
                  <a:lnTo>
                    <a:pt x="3498766" y="1520069"/>
                  </a:lnTo>
                  <a:lnTo>
                    <a:pt x="3502583" y="1543993"/>
                  </a:lnTo>
                  <a:lnTo>
                    <a:pt x="3506348" y="1583941"/>
                  </a:lnTo>
                  <a:lnTo>
                    <a:pt x="3510166" y="1583941"/>
                  </a:lnTo>
                  <a:lnTo>
                    <a:pt x="3510166" y="1575985"/>
                  </a:lnTo>
                  <a:lnTo>
                    <a:pt x="3521566" y="1516063"/>
                  </a:lnTo>
                  <a:lnTo>
                    <a:pt x="3529148" y="1520069"/>
                  </a:lnTo>
                  <a:lnTo>
                    <a:pt x="3529148" y="1528025"/>
                  </a:lnTo>
                  <a:lnTo>
                    <a:pt x="3536730" y="1535981"/>
                  </a:lnTo>
                  <a:lnTo>
                    <a:pt x="3536730" y="1532031"/>
                  </a:lnTo>
                  <a:lnTo>
                    <a:pt x="3540548" y="1512113"/>
                  </a:lnTo>
                  <a:lnTo>
                    <a:pt x="3544312" y="1460314"/>
                  </a:lnTo>
                  <a:lnTo>
                    <a:pt x="3555712" y="1392437"/>
                  </a:lnTo>
                  <a:lnTo>
                    <a:pt x="3563295" y="1352489"/>
                  </a:lnTo>
                  <a:lnTo>
                    <a:pt x="3563295" y="1348483"/>
                  </a:lnTo>
                  <a:lnTo>
                    <a:pt x="3567112" y="1352489"/>
                  </a:lnTo>
                  <a:lnTo>
                    <a:pt x="3574695" y="1360445"/>
                  </a:lnTo>
                  <a:lnTo>
                    <a:pt x="3574695" y="1356439"/>
                  </a:lnTo>
                  <a:lnTo>
                    <a:pt x="3586095" y="1336521"/>
                  </a:lnTo>
                  <a:lnTo>
                    <a:pt x="3589859" y="1316603"/>
                  </a:lnTo>
                  <a:lnTo>
                    <a:pt x="3597495" y="1280773"/>
                  </a:lnTo>
                  <a:lnTo>
                    <a:pt x="3605077" y="1228807"/>
                  </a:lnTo>
                  <a:lnTo>
                    <a:pt x="3612659" y="1149023"/>
                  </a:lnTo>
                  <a:lnTo>
                    <a:pt x="3612659" y="1156979"/>
                  </a:lnTo>
                  <a:lnTo>
                    <a:pt x="3620241" y="1208889"/>
                  </a:lnTo>
                  <a:lnTo>
                    <a:pt x="3624059" y="1204939"/>
                  </a:lnTo>
                  <a:lnTo>
                    <a:pt x="3627983" y="1172947"/>
                  </a:lnTo>
                  <a:lnTo>
                    <a:pt x="3631747" y="1141067"/>
                  </a:lnTo>
                  <a:lnTo>
                    <a:pt x="3635565" y="1141067"/>
                  </a:lnTo>
                  <a:lnTo>
                    <a:pt x="3643147" y="1145017"/>
                  </a:lnTo>
                  <a:lnTo>
                    <a:pt x="3646965" y="1152973"/>
                  </a:lnTo>
                  <a:lnTo>
                    <a:pt x="3650730" y="1149023"/>
                  </a:lnTo>
                  <a:lnTo>
                    <a:pt x="3654547" y="1133055"/>
                  </a:lnTo>
                  <a:lnTo>
                    <a:pt x="3669712" y="1029347"/>
                  </a:lnTo>
                  <a:lnTo>
                    <a:pt x="3673530" y="1025397"/>
                  </a:lnTo>
                  <a:lnTo>
                    <a:pt x="3677347" y="1029347"/>
                  </a:lnTo>
                  <a:lnTo>
                    <a:pt x="3681112" y="1053271"/>
                  </a:lnTo>
                  <a:lnTo>
                    <a:pt x="3688694" y="1077195"/>
                  </a:lnTo>
                  <a:lnTo>
                    <a:pt x="3692512" y="1077195"/>
                  </a:lnTo>
                  <a:lnTo>
                    <a:pt x="3696329" y="1077195"/>
                  </a:lnTo>
                  <a:lnTo>
                    <a:pt x="3700094" y="1073189"/>
                  </a:lnTo>
                  <a:lnTo>
                    <a:pt x="3719076" y="1021391"/>
                  </a:lnTo>
                  <a:lnTo>
                    <a:pt x="3722894" y="989511"/>
                  </a:lnTo>
                  <a:lnTo>
                    <a:pt x="3722894" y="977437"/>
                  </a:lnTo>
                  <a:lnTo>
                    <a:pt x="3726659" y="985394"/>
                  </a:lnTo>
                  <a:lnTo>
                    <a:pt x="3738059" y="1069183"/>
                  </a:lnTo>
                  <a:lnTo>
                    <a:pt x="3738059" y="1065233"/>
                  </a:lnTo>
                  <a:lnTo>
                    <a:pt x="3745641" y="1029347"/>
                  </a:lnTo>
                  <a:lnTo>
                    <a:pt x="3760858" y="1065233"/>
                  </a:lnTo>
                  <a:lnTo>
                    <a:pt x="3764623" y="1061227"/>
                  </a:lnTo>
                  <a:lnTo>
                    <a:pt x="3768441" y="1041309"/>
                  </a:lnTo>
                  <a:lnTo>
                    <a:pt x="3779841" y="977437"/>
                  </a:lnTo>
                  <a:lnTo>
                    <a:pt x="3783605" y="977437"/>
                  </a:lnTo>
                  <a:lnTo>
                    <a:pt x="3787423" y="977437"/>
                  </a:lnTo>
                  <a:lnTo>
                    <a:pt x="3791188" y="985394"/>
                  </a:lnTo>
                  <a:lnTo>
                    <a:pt x="3802588" y="1029347"/>
                  </a:lnTo>
                  <a:lnTo>
                    <a:pt x="3810329" y="1013435"/>
                  </a:lnTo>
                  <a:lnTo>
                    <a:pt x="3814094" y="993517"/>
                  </a:lnTo>
                  <a:lnTo>
                    <a:pt x="3840711" y="869723"/>
                  </a:lnTo>
                  <a:lnTo>
                    <a:pt x="3840711" y="877680"/>
                  </a:lnTo>
                  <a:lnTo>
                    <a:pt x="3848293" y="933595"/>
                  </a:lnTo>
                  <a:lnTo>
                    <a:pt x="3852058" y="929645"/>
                  </a:lnTo>
                  <a:lnTo>
                    <a:pt x="3855876" y="889642"/>
                  </a:lnTo>
                  <a:lnTo>
                    <a:pt x="3859640" y="853811"/>
                  </a:lnTo>
                  <a:lnTo>
                    <a:pt x="3878623" y="821931"/>
                  </a:lnTo>
                  <a:lnTo>
                    <a:pt x="3882440" y="773971"/>
                  </a:lnTo>
                  <a:lnTo>
                    <a:pt x="3893840" y="694187"/>
                  </a:lnTo>
                  <a:lnTo>
                    <a:pt x="3897605" y="686176"/>
                  </a:lnTo>
                  <a:lnTo>
                    <a:pt x="3901422" y="682225"/>
                  </a:lnTo>
                  <a:lnTo>
                    <a:pt x="3905240" y="682225"/>
                  </a:lnTo>
                  <a:lnTo>
                    <a:pt x="3912822" y="694187"/>
                  </a:lnTo>
                  <a:lnTo>
                    <a:pt x="3912822" y="690181"/>
                  </a:lnTo>
                  <a:lnTo>
                    <a:pt x="3920405" y="670263"/>
                  </a:lnTo>
                  <a:lnTo>
                    <a:pt x="3931805" y="590424"/>
                  </a:lnTo>
                  <a:lnTo>
                    <a:pt x="3939387" y="550587"/>
                  </a:lnTo>
                  <a:lnTo>
                    <a:pt x="3943205" y="522713"/>
                  </a:lnTo>
                  <a:lnTo>
                    <a:pt x="3950787" y="466797"/>
                  </a:lnTo>
                  <a:lnTo>
                    <a:pt x="3954552" y="470803"/>
                  </a:lnTo>
                  <a:lnTo>
                    <a:pt x="3958369" y="506634"/>
                  </a:lnTo>
                  <a:lnTo>
                    <a:pt x="3962134" y="530669"/>
                  </a:lnTo>
                  <a:lnTo>
                    <a:pt x="3965951" y="518763"/>
                  </a:lnTo>
                  <a:lnTo>
                    <a:pt x="3973534" y="450885"/>
                  </a:lnTo>
                  <a:lnTo>
                    <a:pt x="3981116" y="446879"/>
                  </a:lnTo>
                  <a:lnTo>
                    <a:pt x="3985040" y="442929"/>
                  </a:lnTo>
                  <a:lnTo>
                    <a:pt x="3988857" y="442929"/>
                  </a:lnTo>
                  <a:lnTo>
                    <a:pt x="3992675" y="434917"/>
                  </a:lnTo>
                  <a:lnTo>
                    <a:pt x="3996440" y="390964"/>
                  </a:lnTo>
                  <a:lnTo>
                    <a:pt x="4004022" y="363089"/>
                  </a:lnTo>
                  <a:lnTo>
                    <a:pt x="4007840" y="371045"/>
                  </a:lnTo>
                  <a:lnTo>
                    <a:pt x="4019240" y="410882"/>
                  </a:lnTo>
                  <a:lnTo>
                    <a:pt x="4026822" y="442929"/>
                  </a:lnTo>
                  <a:lnTo>
                    <a:pt x="4030640" y="438923"/>
                  </a:lnTo>
                  <a:lnTo>
                    <a:pt x="4049622" y="394969"/>
                  </a:lnTo>
                  <a:lnTo>
                    <a:pt x="4053386" y="398975"/>
                  </a:lnTo>
                  <a:lnTo>
                    <a:pt x="4057204" y="398975"/>
                  </a:lnTo>
                  <a:lnTo>
                    <a:pt x="4060969" y="402926"/>
                  </a:lnTo>
                  <a:lnTo>
                    <a:pt x="4064786" y="398975"/>
                  </a:lnTo>
                  <a:lnTo>
                    <a:pt x="4064786" y="406931"/>
                  </a:lnTo>
                  <a:lnTo>
                    <a:pt x="4068604" y="454835"/>
                  </a:lnTo>
                  <a:lnTo>
                    <a:pt x="4076186" y="510640"/>
                  </a:lnTo>
                  <a:lnTo>
                    <a:pt x="4076186" y="514757"/>
                  </a:lnTo>
                  <a:lnTo>
                    <a:pt x="4079951" y="510640"/>
                  </a:lnTo>
                  <a:lnTo>
                    <a:pt x="4087533" y="478759"/>
                  </a:lnTo>
                  <a:lnTo>
                    <a:pt x="4087533" y="482765"/>
                  </a:lnTo>
                  <a:lnTo>
                    <a:pt x="4102751" y="534675"/>
                  </a:lnTo>
                  <a:lnTo>
                    <a:pt x="4106516" y="530669"/>
                  </a:lnTo>
                  <a:lnTo>
                    <a:pt x="4114151" y="518763"/>
                  </a:lnTo>
                  <a:lnTo>
                    <a:pt x="4117915" y="522713"/>
                  </a:lnTo>
                  <a:lnTo>
                    <a:pt x="4117915" y="530669"/>
                  </a:lnTo>
                  <a:lnTo>
                    <a:pt x="4125498" y="566555"/>
                  </a:lnTo>
                  <a:lnTo>
                    <a:pt x="4140715" y="662307"/>
                  </a:lnTo>
                  <a:lnTo>
                    <a:pt x="4140715" y="666257"/>
                  </a:lnTo>
                  <a:lnTo>
                    <a:pt x="4144480" y="662307"/>
                  </a:lnTo>
                  <a:lnTo>
                    <a:pt x="4152115" y="646339"/>
                  </a:lnTo>
                  <a:lnTo>
                    <a:pt x="4163621" y="638383"/>
                  </a:lnTo>
                  <a:lnTo>
                    <a:pt x="4163621" y="646339"/>
                  </a:lnTo>
                  <a:lnTo>
                    <a:pt x="4171204" y="658301"/>
                  </a:lnTo>
                  <a:lnTo>
                    <a:pt x="4178786" y="674269"/>
                  </a:lnTo>
                  <a:lnTo>
                    <a:pt x="4182604" y="702144"/>
                  </a:lnTo>
                  <a:lnTo>
                    <a:pt x="4190186" y="770021"/>
                  </a:lnTo>
                  <a:lnTo>
                    <a:pt x="4194004" y="762009"/>
                  </a:lnTo>
                  <a:lnTo>
                    <a:pt x="4201586" y="718223"/>
                  </a:lnTo>
                  <a:lnTo>
                    <a:pt x="4201586" y="722173"/>
                  </a:lnTo>
                  <a:lnTo>
                    <a:pt x="4209168" y="734135"/>
                  </a:lnTo>
                  <a:lnTo>
                    <a:pt x="4216750" y="742091"/>
                  </a:lnTo>
                  <a:lnTo>
                    <a:pt x="4220568" y="734135"/>
                  </a:lnTo>
                  <a:lnTo>
                    <a:pt x="4228150" y="718223"/>
                  </a:lnTo>
                  <a:lnTo>
                    <a:pt x="4231915" y="718223"/>
                  </a:lnTo>
                  <a:lnTo>
                    <a:pt x="4231915" y="722173"/>
                  </a:lnTo>
                  <a:lnTo>
                    <a:pt x="4250897" y="798007"/>
                  </a:lnTo>
                  <a:lnTo>
                    <a:pt x="4254715" y="793890"/>
                  </a:lnTo>
                  <a:lnTo>
                    <a:pt x="4258533" y="777977"/>
                  </a:lnTo>
                  <a:lnTo>
                    <a:pt x="4266115" y="746097"/>
                  </a:lnTo>
                  <a:lnTo>
                    <a:pt x="4273697" y="726179"/>
                  </a:lnTo>
                  <a:lnTo>
                    <a:pt x="4277515" y="726179"/>
                  </a:lnTo>
                  <a:lnTo>
                    <a:pt x="4281279" y="738141"/>
                  </a:lnTo>
                  <a:lnTo>
                    <a:pt x="4285097" y="742091"/>
                  </a:lnTo>
                  <a:lnTo>
                    <a:pt x="4292679" y="758059"/>
                  </a:lnTo>
                  <a:lnTo>
                    <a:pt x="4296497" y="793890"/>
                  </a:lnTo>
                  <a:lnTo>
                    <a:pt x="4300262" y="829887"/>
                  </a:lnTo>
                  <a:lnTo>
                    <a:pt x="4304079" y="825937"/>
                  </a:lnTo>
                  <a:lnTo>
                    <a:pt x="4307844" y="805963"/>
                  </a:lnTo>
                  <a:lnTo>
                    <a:pt x="4311662" y="762009"/>
                  </a:lnTo>
                  <a:lnTo>
                    <a:pt x="4315479" y="762009"/>
                  </a:lnTo>
                  <a:lnTo>
                    <a:pt x="4319244" y="770021"/>
                  </a:lnTo>
                  <a:lnTo>
                    <a:pt x="4323062" y="781928"/>
                  </a:lnTo>
                  <a:lnTo>
                    <a:pt x="4330644" y="793890"/>
                  </a:lnTo>
                  <a:lnTo>
                    <a:pt x="4334408" y="789939"/>
                  </a:lnTo>
                  <a:lnTo>
                    <a:pt x="4338226" y="785933"/>
                  </a:lnTo>
                  <a:lnTo>
                    <a:pt x="4342150" y="785933"/>
                  </a:lnTo>
                  <a:lnTo>
                    <a:pt x="4345967" y="798007"/>
                  </a:lnTo>
                  <a:lnTo>
                    <a:pt x="4349732" y="829887"/>
                  </a:lnTo>
                  <a:lnTo>
                    <a:pt x="4357314" y="873729"/>
                  </a:lnTo>
                  <a:lnTo>
                    <a:pt x="4364950" y="901715"/>
                  </a:lnTo>
                  <a:lnTo>
                    <a:pt x="4368714" y="901715"/>
                  </a:lnTo>
                  <a:lnTo>
                    <a:pt x="4368714" y="893759"/>
                  </a:lnTo>
                  <a:lnTo>
                    <a:pt x="4376297" y="881685"/>
                  </a:lnTo>
                  <a:lnTo>
                    <a:pt x="4380114" y="881685"/>
                  </a:lnTo>
                  <a:lnTo>
                    <a:pt x="4383932" y="889642"/>
                  </a:lnTo>
                  <a:lnTo>
                    <a:pt x="4391514" y="901715"/>
                  </a:lnTo>
                  <a:lnTo>
                    <a:pt x="4410496" y="1017385"/>
                  </a:lnTo>
                  <a:lnTo>
                    <a:pt x="4418079" y="1089269"/>
                  </a:lnTo>
                  <a:lnTo>
                    <a:pt x="4421896" y="1073189"/>
                  </a:lnTo>
                  <a:lnTo>
                    <a:pt x="4425661" y="1053271"/>
                  </a:lnTo>
                  <a:lnTo>
                    <a:pt x="4429479" y="1053271"/>
                  </a:lnTo>
                  <a:lnTo>
                    <a:pt x="4433243" y="1073189"/>
                  </a:lnTo>
                  <a:lnTo>
                    <a:pt x="4440879" y="1129105"/>
                  </a:lnTo>
                  <a:lnTo>
                    <a:pt x="4448461" y="1152973"/>
                  </a:lnTo>
                  <a:lnTo>
                    <a:pt x="4452226" y="1164935"/>
                  </a:lnTo>
                  <a:lnTo>
                    <a:pt x="4456043" y="1185021"/>
                  </a:lnTo>
                  <a:lnTo>
                    <a:pt x="4467443" y="1252731"/>
                  </a:lnTo>
                  <a:lnTo>
                    <a:pt x="4471208" y="1296685"/>
                  </a:lnTo>
                  <a:lnTo>
                    <a:pt x="4478790" y="1316603"/>
                  </a:lnTo>
                  <a:lnTo>
                    <a:pt x="4482608" y="1316603"/>
                  </a:lnTo>
                  <a:lnTo>
                    <a:pt x="4486425" y="1308647"/>
                  </a:lnTo>
                  <a:lnTo>
                    <a:pt x="4490190" y="1304641"/>
                  </a:lnTo>
                  <a:lnTo>
                    <a:pt x="4494008" y="1304641"/>
                  </a:lnTo>
                  <a:lnTo>
                    <a:pt x="4497772" y="1320609"/>
                  </a:lnTo>
                  <a:lnTo>
                    <a:pt x="4505408" y="1344477"/>
                  </a:lnTo>
                  <a:lnTo>
                    <a:pt x="4516755" y="1412355"/>
                  </a:lnTo>
                  <a:lnTo>
                    <a:pt x="4524496" y="1448241"/>
                  </a:lnTo>
                  <a:lnTo>
                    <a:pt x="4528314" y="1492195"/>
                  </a:lnTo>
                  <a:lnTo>
                    <a:pt x="4532078" y="1492195"/>
                  </a:lnTo>
                  <a:lnTo>
                    <a:pt x="4532078" y="1472276"/>
                  </a:lnTo>
                  <a:lnTo>
                    <a:pt x="4539661" y="1428323"/>
                  </a:lnTo>
                  <a:lnTo>
                    <a:pt x="4543478" y="1436279"/>
                  </a:lnTo>
                  <a:lnTo>
                    <a:pt x="4551061" y="1464320"/>
                  </a:lnTo>
                  <a:lnTo>
                    <a:pt x="4558643" y="1480233"/>
                  </a:lnTo>
                  <a:lnTo>
                    <a:pt x="4562460" y="1476227"/>
                  </a:lnTo>
                  <a:lnTo>
                    <a:pt x="4566278" y="1472276"/>
                  </a:lnTo>
                  <a:lnTo>
                    <a:pt x="4570043" y="1476227"/>
                  </a:lnTo>
                  <a:lnTo>
                    <a:pt x="4573860" y="1492195"/>
                  </a:lnTo>
                  <a:lnTo>
                    <a:pt x="4581443" y="1524075"/>
                  </a:lnTo>
                  <a:lnTo>
                    <a:pt x="4585260" y="1520069"/>
                  </a:lnTo>
                  <a:lnTo>
                    <a:pt x="4589025" y="1516063"/>
                  </a:lnTo>
                  <a:lnTo>
                    <a:pt x="4592843" y="1508107"/>
                  </a:lnTo>
                  <a:lnTo>
                    <a:pt x="4608007" y="1444235"/>
                  </a:lnTo>
                  <a:lnTo>
                    <a:pt x="4611825" y="1444235"/>
                  </a:lnTo>
                  <a:lnTo>
                    <a:pt x="4615590" y="1452191"/>
                  </a:lnTo>
                  <a:lnTo>
                    <a:pt x="4626989" y="1472276"/>
                  </a:lnTo>
                  <a:lnTo>
                    <a:pt x="4634572" y="1476227"/>
                  </a:lnTo>
                  <a:lnTo>
                    <a:pt x="4642154" y="1492195"/>
                  </a:lnTo>
                  <a:lnTo>
                    <a:pt x="4642154" y="1488189"/>
                  </a:lnTo>
                  <a:lnTo>
                    <a:pt x="4645972" y="1472276"/>
                  </a:lnTo>
                  <a:lnTo>
                    <a:pt x="4653554" y="1384481"/>
                  </a:lnTo>
                  <a:lnTo>
                    <a:pt x="4657372" y="1384481"/>
                  </a:lnTo>
                  <a:lnTo>
                    <a:pt x="4668772" y="1400393"/>
                  </a:lnTo>
                  <a:lnTo>
                    <a:pt x="4672536" y="1400393"/>
                  </a:lnTo>
                  <a:lnTo>
                    <a:pt x="4676354" y="1396443"/>
                  </a:lnTo>
                  <a:lnTo>
                    <a:pt x="4680119" y="1380475"/>
                  </a:lnTo>
                  <a:lnTo>
                    <a:pt x="4683936" y="1384481"/>
                  </a:lnTo>
                  <a:lnTo>
                    <a:pt x="4687701" y="1392437"/>
                  </a:lnTo>
                  <a:lnTo>
                    <a:pt x="4695336" y="1404399"/>
                  </a:lnTo>
                  <a:lnTo>
                    <a:pt x="4695336" y="1400393"/>
                  </a:lnTo>
                  <a:lnTo>
                    <a:pt x="4703024" y="1380475"/>
                  </a:lnTo>
                  <a:lnTo>
                    <a:pt x="4710660" y="1344477"/>
                  </a:lnTo>
                  <a:lnTo>
                    <a:pt x="4718242" y="1316603"/>
                  </a:lnTo>
                  <a:lnTo>
                    <a:pt x="4722007" y="1316603"/>
                  </a:lnTo>
                  <a:lnTo>
                    <a:pt x="4725824" y="1324559"/>
                  </a:lnTo>
                  <a:lnTo>
                    <a:pt x="4729589" y="1340527"/>
                  </a:lnTo>
                  <a:lnTo>
                    <a:pt x="4740989" y="1368568"/>
                  </a:lnTo>
                  <a:lnTo>
                    <a:pt x="4748571" y="1368568"/>
                  </a:lnTo>
                  <a:lnTo>
                    <a:pt x="4756207" y="1384481"/>
                  </a:lnTo>
                  <a:lnTo>
                    <a:pt x="4759971" y="1368568"/>
                  </a:lnTo>
                  <a:lnTo>
                    <a:pt x="4767553" y="1300691"/>
                  </a:lnTo>
                  <a:lnTo>
                    <a:pt x="4775189" y="1320609"/>
                  </a:lnTo>
                  <a:lnTo>
                    <a:pt x="4778953" y="1340527"/>
                  </a:lnTo>
                  <a:lnTo>
                    <a:pt x="4786536" y="1356439"/>
                  </a:lnTo>
                  <a:lnTo>
                    <a:pt x="4790353" y="1352489"/>
                  </a:lnTo>
                  <a:lnTo>
                    <a:pt x="4794171" y="1348483"/>
                  </a:lnTo>
                  <a:lnTo>
                    <a:pt x="4797936" y="1352489"/>
                  </a:lnTo>
                  <a:lnTo>
                    <a:pt x="4805518" y="1376524"/>
                  </a:lnTo>
                  <a:lnTo>
                    <a:pt x="4809336" y="1380475"/>
                  </a:lnTo>
                  <a:lnTo>
                    <a:pt x="4809336" y="1376524"/>
                  </a:lnTo>
                  <a:lnTo>
                    <a:pt x="4820736" y="1352489"/>
                  </a:lnTo>
                  <a:lnTo>
                    <a:pt x="4828318" y="1316603"/>
                  </a:lnTo>
                  <a:lnTo>
                    <a:pt x="4832083" y="1316603"/>
                  </a:lnTo>
                  <a:lnTo>
                    <a:pt x="4835900" y="1328565"/>
                  </a:lnTo>
                  <a:lnTo>
                    <a:pt x="4851065" y="1372519"/>
                  </a:lnTo>
                  <a:lnTo>
                    <a:pt x="4854882" y="1364562"/>
                  </a:lnTo>
                  <a:lnTo>
                    <a:pt x="4862465" y="1352489"/>
                  </a:lnTo>
                  <a:lnTo>
                    <a:pt x="4866282" y="1356439"/>
                  </a:lnTo>
                  <a:lnTo>
                    <a:pt x="4870047" y="1352489"/>
                  </a:lnTo>
                  <a:lnTo>
                    <a:pt x="4873865" y="1316603"/>
                  </a:lnTo>
                  <a:lnTo>
                    <a:pt x="4877682" y="1276767"/>
                  </a:lnTo>
                  <a:lnTo>
                    <a:pt x="4877682" y="1272816"/>
                  </a:lnTo>
                </a:path>
              </a:pathLst>
            </a:custGeom>
            <a:ln w="11873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1402175" y="7056996"/>
              <a:ext cx="4878070" cy="1931035"/>
            </a:xfrm>
            <a:custGeom>
              <a:avLst/>
              <a:gdLst/>
              <a:ahLst/>
              <a:cxnLst/>
              <a:rect l="l" t="t" r="r" b="b"/>
              <a:pathLst>
                <a:path w="4878070" h="1931034">
                  <a:moveTo>
                    <a:pt x="0" y="897653"/>
                  </a:moveTo>
                  <a:lnTo>
                    <a:pt x="3796" y="897653"/>
                  </a:lnTo>
                  <a:lnTo>
                    <a:pt x="296356" y="897653"/>
                  </a:lnTo>
                  <a:lnTo>
                    <a:pt x="296356" y="1344533"/>
                  </a:lnTo>
                  <a:lnTo>
                    <a:pt x="300152" y="1348483"/>
                  </a:lnTo>
                  <a:lnTo>
                    <a:pt x="303949" y="1340527"/>
                  </a:lnTo>
                  <a:lnTo>
                    <a:pt x="307745" y="1344533"/>
                  </a:lnTo>
                  <a:lnTo>
                    <a:pt x="307745" y="949563"/>
                  </a:lnTo>
                  <a:lnTo>
                    <a:pt x="311542" y="1025397"/>
                  </a:lnTo>
                  <a:lnTo>
                    <a:pt x="326717" y="1208945"/>
                  </a:lnTo>
                  <a:lnTo>
                    <a:pt x="338117" y="1344533"/>
                  </a:lnTo>
                  <a:lnTo>
                    <a:pt x="349517" y="1440285"/>
                  </a:lnTo>
                  <a:lnTo>
                    <a:pt x="360864" y="1492195"/>
                  </a:lnTo>
                  <a:lnTo>
                    <a:pt x="376081" y="1536037"/>
                  </a:lnTo>
                  <a:lnTo>
                    <a:pt x="391246" y="1551949"/>
                  </a:lnTo>
                  <a:lnTo>
                    <a:pt x="395063" y="1547943"/>
                  </a:lnTo>
                  <a:lnTo>
                    <a:pt x="398828" y="1539987"/>
                  </a:lnTo>
                  <a:lnTo>
                    <a:pt x="406569" y="1532031"/>
                  </a:lnTo>
                  <a:lnTo>
                    <a:pt x="410387" y="1930962"/>
                  </a:lnTo>
                  <a:lnTo>
                    <a:pt x="410387" y="1915028"/>
                  </a:lnTo>
                  <a:lnTo>
                    <a:pt x="421734" y="1739447"/>
                  </a:lnTo>
                  <a:lnTo>
                    <a:pt x="421734" y="1352489"/>
                  </a:lnTo>
                  <a:lnTo>
                    <a:pt x="433134" y="1468159"/>
                  </a:lnTo>
                  <a:lnTo>
                    <a:pt x="436952" y="1472276"/>
                  </a:lnTo>
                  <a:lnTo>
                    <a:pt x="440716" y="1492195"/>
                  </a:lnTo>
                  <a:lnTo>
                    <a:pt x="444534" y="1492195"/>
                  </a:lnTo>
                  <a:lnTo>
                    <a:pt x="444534" y="1488189"/>
                  </a:lnTo>
                  <a:lnTo>
                    <a:pt x="452116" y="1472276"/>
                  </a:lnTo>
                  <a:lnTo>
                    <a:pt x="455934" y="1424317"/>
                  </a:lnTo>
                  <a:lnTo>
                    <a:pt x="471098" y="1308647"/>
                  </a:lnTo>
                  <a:lnTo>
                    <a:pt x="520463" y="738141"/>
                  </a:lnTo>
                  <a:lnTo>
                    <a:pt x="524227" y="833893"/>
                  </a:lnTo>
                  <a:lnTo>
                    <a:pt x="524227" y="1065233"/>
                  </a:lnTo>
                  <a:lnTo>
                    <a:pt x="524227" y="1037359"/>
                  </a:lnTo>
                  <a:lnTo>
                    <a:pt x="535627" y="622471"/>
                  </a:lnTo>
                  <a:lnTo>
                    <a:pt x="535627" y="339221"/>
                  </a:lnTo>
                  <a:lnTo>
                    <a:pt x="539445" y="355133"/>
                  </a:lnTo>
                  <a:lnTo>
                    <a:pt x="543210" y="438923"/>
                  </a:lnTo>
                  <a:lnTo>
                    <a:pt x="547027" y="454891"/>
                  </a:lnTo>
                  <a:lnTo>
                    <a:pt x="547027" y="446879"/>
                  </a:lnTo>
                  <a:lnTo>
                    <a:pt x="550845" y="454891"/>
                  </a:lnTo>
                  <a:lnTo>
                    <a:pt x="554610" y="462847"/>
                  </a:lnTo>
                  <a:lnTo>
                    <a:pt x="554610" y="458841"/>
                  </a:lnTo>
                  <a:lnTo>
                    <a:pt x="558427" y="450885"/>
                  </a:lnTo>
                  <a:lnTo>
                    <a:pt x="566010" y="410882"/>
                  </a:lnTo>
                  <a:lnTo>
                    <a:pt x="596498" y="219433"/>
                  </a:lnTo>
                  <a:lnTo>
                    <a:pt x="604080" y="195509"/>
                  </a:lnTo>
                  <a:lnTo>
                    <a:pt x="607898" y="195509"/>
                  </a:lnTo>
                  <a:lnTo>
                    <a:pt x="611662" y="199515"/>
                  </a:lnTo>
                  <a:lnTo>
                    <a:pt x="619298" y="211422"/>
                  </a:lnTo>
                  <a:lnTo>
                    <a:pt x="623062" y="219433"/>
                  </a:lnTo>
                  <a:lnTo>
                    <a:pt x="626880" y="215428"/>
                  </a:lnTo>
                  <a:lnTo>
                    <a:pt x="626880" y="223384"/>
                  </a:lnTo>
                  <a:lnTo>
                    <a:pt x="634462" y="259381"/>
                  </a:lnTo>
                  <a:lnTo>
                    <a:pt x="634462" y="307174"/>
                  </a:lnTo>
                  <a:lnTo>
                    <a:pt x="638280" y="586473"/>
                  </a:lnTo>
                  <a:lnTo>
                    <a:pt x="649627" y="275293"/>
                  </a:lnTo>
                  <a:lnTo>
                    <a:pt x="649627" y="23924"/>
                  </a:lnTo>
                  <a:lnTo>
                    <a:pt x="653445" y="111719"/>
                  </a:lnTo>
                  <a:lnTo>
                    <a:pt x="661027" y="311179"/>
                  </a:lnTo>
                  <a:lnTo>
                    <a:pt x="672427" y="482765"/>
                  </a:lnTo>
                  <a:lnTo>
                    <a:pt x="691409" y="566555"/>
                  </a:lnTo>
                  <a:lnTo>
                    <a:pt x="698991" y="582467"/>
                  </a:lnTo>
                  <a:lnTo>
                    <a:pt x="710391" y="630427"/>
                  </a:lnTo>
                  <a:lnTo>
                    <a:pt x="721791" y="702144"/>
                  </a:lnTo>
                  <a:lnTo>
                    <a:pt x="736956" y="793890"/>
                  </a:lnTo>
                  <a:lnTo>
                    <a:pt x="736956" y="805852"/>
                  </a:lnTo>
                  <a:lnTo>
                    <a:pt x="740773" y="801901"/>
                  </a:lnTo>
                  <a:lnTo>
                    <a:pt x="740773" y="809969"/>
                  </a:lnTo>
                  <a:lnTo>
                    <a:pt x="748356" y="869723"/>
                  </a:lnTo>
                  <a:lnTo>
                    <a:pt x="752120" y="1133111"/>
                  </a:lnTo>
                  <a:lnTo>
                    <a:pt x="752120" y="1129105"/>
                  </a:lnTo>
                  <a:lnTo>
                    <a:pt x="763679" y="754053"/>
                  </a:lnTo>
                  <a:lnTo>
                    <a:pt x="763679" y="546637"/>
                  </a:lnTo>
                  <a:lnTo>
                    <a:pt x="767444" y="642389"/>
                  </a:lnTo>
                  <a:lnTo>
                    <a:pt x="775026" y="825937"/>
                  </a:lnTo>
                  <a:lnTo>
                    <a:pt x="778844" y="881685"/>
                  </a:lnTo>
                  <a:lnTo>
                    <a:pt x="782662" y="913677"/>
                  </a:lnTo>
                  <a:lnTo>
                    <a:pt x="786426" y="913677"/>
                  </a:lnTo>
                  <a:lnTo>
                    <a:pt x="786426" y="909727"/>
                  </a:lnTo>
                  <a:lnTo>
                    <a:pt x="790244" y="885691"/>
                  </a:lnTo>
                  <a:lnTo>
                    <a:pt x="805409" y="785933"/>
                  </a:lnTo>
                  <a:lnTo>
                    <a:pt x="816808" y="722173"/>
                  </a:lnTo>
                  <a:lnTo>
                    <a:pt x="831973" y="642389"/>
                  </a:lnTo>
                  <a:lnTo>
                    <a:pt x="835791" y="630427"/>
                  </a:lnTo>
                  <a:lnTo>
                    <a:pt x="843373" y="594430"/>
                  </a:lnTo>
                  <a:lnTo>
                    <a:pt x="850955" y="550643"/>
                  </a:lnTo>
                  <a:lnTo>
                    <a:pt x="858538" y="502683"/>
                  </a:lnTo>
                  <a:lnTo>
                    <a:pt x="862355" y="478759"/>
                  </a:lnTo>
                  <a:lnTo>
                    <a:pt x="862355" y="522602"/>
                  </a:lnTo>
                  <a:lnTo>
                    <a:pt x="866173" y="682225"/>
                  </a:lnTo>
                  <a:lnTo>
                    <a:pt x="866173" y="638383"/>
                  </a:lnTo>
                  <a:lnTo>
                    <a:pt x="877520" y="39836"/>
                  </a:lnTo>
                  <a:lnTo>
                    <a:pt x="877520" y="35886"/>
                  </a:lnTo>
                  <a:lnTo>
                    <a:pt x="881337" y="131638"/>
                  </a:lnTo>
                  <a:lnTo>
                    <a:pt x="888920" y="287255"/>
                  </a:lnTo>
                  <a:lnTo>
                    <a:pt x="888920" y="303223"/>
                  </a:lnTo>
                  <a:lnTo>
                    <a:pt x="888920" y="307174"/>
                  </a:lnTo>
                  <a:lnTo>
                    <a:pt x="896502" y="327092"/>
                  </a:lnTo>
                  <a:lnTo>
                    <a:pt x="896502" y="323142"/>
                  </a:lnTo>
                  <a:lnTo>
                    <a:pt x="900320" y="299217"/>
                  </a:lnTo>
                  <a:lnTo>
                    <a:pt x="919302" y="135588"/>
                  </a:lnTo>
                  <a:lnTo>
                    <a:pt x="926884" y="103763"/>
                  </a:lnTo>
                  <a:lnTo>
                    <a:pt x="930702" y="95751"/>
                  </a:lnTo>
                  <a:lnTo>
                    <a:pt x="934467" y="95751"/>
                  </a:lnTo>
                  <a:lnTo>
                    <a:pt x="938284" y="95751"/>
                  </a:lnTo>
                  <a:lnTo>
                    <a:pt x="938284" y="99757"/>
                  </a:lnTo>
                  <a:lnTo>
                    <a:pt x="942208" y="99757"/>
                  </a:lnTo>
                  <a:lnTo>
                    <a:pt x="942208" y="103763"/>
                  </a:lnTo>
                  <a:lnTo>
                    <a:pt x="953608" y="143600"/>
                  </a:lnTo>
                  <a:lnTo>
                    <a:pt x="965008" y="179541"/>
                  </a:lnTo>
                  <a:lnTo>
                    <a:pt x="968772" y="171585"/>
                  </a:lnTo>
                  <a:lnTo>
                    <a:pt x="968772" y="175591"/>
                  </a:lnTo>
                  <a:lnTo>
                    <a:pt x="976355" y="231340"/>
                  </a:lnTo>
                  <a:lnTo>
                    <a:pt x="980172" y="335104"/>
                  </a:lnTo>
                  <a:lnTo>
                    <a:pt x="980172" y="434973"/>
                  </a:lnTo>
                  <a:lnTo>
                    <a:pt x="980172" y="402926"/>
                  </a:lnTo>
                  <a:lnTo>
                    <a:pt x="987755" y="135588"/>
                  </a:lnTo>
                  <a:lnTo>
                    <a:pt x="991572" y="87795"/>
                  </a:lnTo>
                  <a:lnTo>
                    <a:pt x="991572" y="0"/>
                  </a:lnTo>
                  <a:lnTo>
                    <a:pt x="995337" y="35886"/>
                  </a:lnTo>
                  <a:lnTo>
                    <a:pt x="1002919" y="406931"/>
                  </a:lnTo>
                  <a:lnTo>
                    <a:pt x="1010555" y="514645"/>
                  </a:lnTo>
                  <a:lnTo>
                    <a:pt x="1014319" y="542631"/>
                  </a:lnTo>
                  <a:lnTo>
                    <a:pt x="1018137" y="546637"/>
                  </a:lnTo>
                  <a:lnTo>
                    <a:pt x="1025719" y="550643"/>
                  </a:lnTo>
                  <a:lnTo>
                    <a:pt x="1029537" y="562549"/>
                  </a:lnTo>
                  <a:lnTo>
                    <a:pt x="1040884" y="662307"/>
                  </a:lnTo>
                  <a:lnTo>
                    <a:pt x="1075084" y="1029347"/>
                  </a:lnTo>
                  <a:lnTo>
                    <a:pt x="1078848" y="1049265"/>
                  </a:lnTo>
                  <a:lnTo>
                    <a:pt x="1082666" y="1053271"/>
                  </a:lnTo>
                  <a:lnTo>
                    <a:pt x="1082666" y="1073189"/>
                  </a:lnTo>
                  <a:lnTo>
                    <a:pt x="1090248" y="1164935"/>
                  </a:lnTo>
                  <a:lnTo>
                    <a:pt x="1094066" y="1320609"/>
                  </a:lnTo>
                  <a:lnTo>
                    <a:pt x="1094066" y="1284778"/>
                  </a:lnTo>
                  <a:lnTo>
                    <a:pt x="1101648" y="1045315"/>
                  </a:lnTo>
                  <a:lnTo>
                    <a:pt x="1105413" y="1005479"/>
                  </a:lnTo>
                  <a:lnTo>
                    <a:pt x="1105413" y="953513"/>
                  </a:lnTo>
                  <a:lnTo>
                    <a:pt x="1105413" y="957519"/>
                  </a:lnTo>
                  <a:lnTo>
                    <a:pt x="1109230" y="1041309"/>
                  </a:lnTo>
                  <a:lnTo>
                    <a:pt x="1113048" y="1332571"/>
                  </a:lnTo>
                  <a:lnTo>
                    <a:pt x="1116813" y="1376524"/>
                  </a:lnTo>
                  <a:lnTo>
                    <a:pt x="1120736" y="1396443"/>
                  </a:lnTo>
                  <a:lnTo>
                    <a:pt x="1124554" y="1412355"/>
                  </a:lnTo>
                  <a:lnTo>
                    <a:pt x="1124554" y="1408405"/>
                  </a:lnTo>
                  <a:lnTo>
                    <a:pt x="1132136" y="1376524"/>
                  </a:lnTo>
                  <a:lnTo>
                    <a:pt x="1135954" y="1324615"/>
                  </a:lnTo>
                  <a:lnTo>
                    <a:pt x="1143536" y="1308647"/>
                  </a:lnTo>
                  <a:lnTo>
                    <a:pt x="1147301" y="1304697"/>
                  </a:lnTo>
                  <a:lnTo>
                    <a:pt x="1151119" y="1300691"/>
                  </a:lnTo>
                  <a:lnTo>
                    <a:pt x="1154936" y="1300691"/>
                  </a:lnTo>
                  <a:lnTo>
                    <a:pt x="1154936" y="1308647"/>
                  </a:lnTo>
                  <a:lnTo>
                    <a:pt x="1162519" y="1328565"/>
                  </a:lnTo>
                  <a:lnTo>
                    <a:pt x="1166283" y="1336521"/>
                  </a:lnTo>
                  <a:lnTo>
                    <a:pt x="1170101" y="1336521"/>
                  </a:lnTo>
                  <a:lnTo>
                    <a:pt x="1177683" y="1348483"/>
                  </a:lnTo>
                  <a:lnTo>
                    <a:pt x="1177683" y="1344533"/>
                  </a:lnTo>
                  <a:lnTo>
                    <a:pt x="1185265" y="1324615"/>
                  </a:lnTo>
                  <a:lnTo>
                    <a:pt x="1192901" y="1284778"/>
                  </a:lnTo>
                  <a:lnTo>
                    <a:pt x="1196665" y="1236819"/>
                  </a:lnTo>
                  <a:lnTo>
                    <a:pt x="1200483" y="1232813"/>
                  </a:lnTo>
                  <a:lnTo>
                    <a:pt x="1204248" y="1228863"/>
                  </a:lnTo>
                  <a:lnTo>
                    <a:pt x="1204248" y="1248781"/>
                  </a:lnTo>
                  <a:lnTo>
                    <a:pt x="1208065" y="1340527"/>
                  </a:lnTo>
                  <a:lnTo>
                    <a:pt x="1211883" y="1248781"/>
                  </a:lnTo>
                  <a:lnTo>
                    <a:pt x="1215648" y="1017441"/>
                  </a:lnTo>
                  <a:lnTo>
                    <a:pt x="1219465" y="925639"/>
                  </a:lnTo>
                  <a:lnTo>
                    <a:pt x="1223230" y="1041309"/>
                  </a:lnTo>
                  <a:lnTo>
                    <a:pt x="1227048" y="1220851"/>
                  </a:lnTo>
                  <a:lnTo>
                    <a:pt x="1230812" y="1236819"/>
                  </a:lnTo>
                  <a:lnTo>
                    <a:pt x="1230812" y="1232813"/>
                  </a:lnTo>
                  <a:lnTo>
                    <a:pt x="1234630" y="1196983"/>
                  </a:lnTo>
                  <a:lnTo>
                    <a:pt x="1238448" y="1153029"/>
                  </a:lnTo>
                  <a:lnTo>
                    <a:pt x="1253612" y="969481"/>
                  </a:lnTo>
                  <a:lnTo>
                    <a:pt x="1257430" y="945557"/>
                  </a:lnTo>
                  <a:lnTo>
                    <a:pt x="1261194" y="941607"/>
                  </a:lnTo>
                  <a:lnTo>
                    <a:pt x="1265012" y="921689"/>
                  </a:lnTo>
                  <a:lnTo>
                    <a:pt x="1268777" y="921689"/>
                  </a:lnTo>
                  <a:lnTo>
                    <a:pt x="1280177" y="949563"/>
                  </a:lnTo>
                  <a:lnTo>
                    <a:pt x="1283994" y="949563"/>
                  </a:lnTo>
                  <a:lnTo>
                    <a:pt x="1291577" y="961525"/>
                  </a:lnTo>
                  <a:lnTo>
                    <a:pt x="1306900" y="925639"/>
                  </a:lnTo>
                  <a:lnTo>
                    <a:pt x="1306900" y="917683"/>
                  </a:lnTo>
                  <a:lnTo>
                    <a:pt x="1310665" y="905721"/>
                  </a:lnTo>
                  <a:lnTo>
                    <a:pt x="1310665" y="913677"/>
                  </a:lnTo>
                  <a:lnTo>
                    <a:pt x="1318300" y="973487"/>
                  </a:lnTo>
                  <a:lnTo>
                    <a:pt x="1322065" y="1065233"/>
                  </a:lnTo>
                  <a:lnTo>
                    <a:pt x="1325882" y="985394"/>
                  </a:lnTo>
                  <a:lnTo>
                    <a:pt x="1329647" y="821931"/>
                  </a:lnTo>
                  <a:lnTo>
                    <a:pt x="1329647" y="813975"/>
                  </a:lnTo>
                  <a:lnTo>
                    <a:pt x="1329647" y="817925"/>
                  </a:lnTo>
                  <a:lnTo>
                    <a:pt x="1333465" y="813975"/>
                  </a:lnTo>
                  <a:lnTo>
                    <a:pt x="1333465" y="805852"/>
                  </a:lnTo>
                  <a:lnTo>
                    <a:pt x="1333465" y="825937"/>
                  </a:lnTo>
                  <a:lnTo>
                    <a:pt x="1344865" y="1189026"/>
                  </a:lnTo>
                  <a:lnTo>
                    <a:pt x="1348629" y="1176897"/>
                  </a:lnTo>
                  <a:lnTo>
                    <a:pt x="1352447" y="1176897"/>
                  </a:lnTo>
                  <a:lnTo>
                    <a:pt x="1352447" y="1153029"/>
                  </a:lnTo>
                  <a:lnTo>
                    <a:pt x="1363847" y="1089157"/>
                  </a:lnTo>
                  <a:lnTo>
                    <a:pt x="1367612" y="1093274"/>
                  </a:lnTo>
                  <a:lnTo>
                    <a:pt x="1371429" y="1113193"/>
                  </a:lnTo>
                  <a:lnTo>
                    <a:pt x="1386594" y="1276655"/>
                  </a:lnTo>
                  <a:lnTo>
                    <a:pt x="1397994" y="1376524"/>
                  </a:lnTo>
                  <a:lnTo>
                    <a:pt x="1401811" y="1428323"/>
                  </a:lnTo>
                  <a:lnTo>
                    <a:pt x="1405576" y="1452191"/>
                  </a:lnTo>
                  <a:lnTo>
                    <a:pt x="1420794" y="1488189"/>
                  </a:lnTo>
                  <a:lnTo>
                    <a:pt x="1424558" y="1488189"/>
                  </a:lnTo>
                  <a:lnTo>
                    <a:pt x="1424558" y="1492195"/>
                  </a:lnTo>
                  <a:lnTo>
                    <a:pt x="1432141" y="1571979"/>
                  </a:lnTo>
                  <a:lnTo>
                    <a:pt x="1435958" y="1647701"/>
                  </a:lnTo>
                  <a:lnTo>
                    <a:pt x="1435958" y="1679693"/>
                  </a:lnTo>
                  <a:lnTo>
                    <a:pt x="1439776" y="1571979"/>
                  </a:lnTo>
                  <a:lnTo>
                    <a:pt x="1443541" y="1468159"/>
                  </a:lnTo>
                  <a:lnTo>
                    <a:pt x="1447358" y="1496145"/>
                  </a:lnTo>
                  <a:lnTo>
                    <a:pt x="1451123" y="1551949"/>
                  </a:lnTo>
                  <a:lnTo>
                    <a:pt x="1454941" y="1835199"/>
                  </a:lnTo>
                  <a:lnTo>
                    <a:pt x="1458705" y="1843155"/>
                  </a:lnTo>
                  <a:lnTo>
                    <a:pt x="1458705" y="1835199"/>
                  </a:lnTo>
                  <a:lnTo>
                    <a:pt x="1477687" y="1631789"/>
                  </a:lnTo>
                  <a:lnTo>
                    <a:pt x="1481664" y="1627783"/>
                  </a:lnTo>
                  <a:lnTo>
                    <a:pt x="1481664" y="1631789"/>
                  </a:lnTo>
                  <a:lnTo>
                    <a:pt x="1500593" y="1707567"/>
                  </a:lnTo>
                  <a:lnTo>
                    <a:pt x="1504411" y="1707567"/>
                  </a:lnTo>
                  <a:lnTo>
                    <a:pt x="1508229" y="1703617"/>
                  </a:lnTo>
                  <a:lnTo>
                    <a:pt x="1515811" y="1675742"/>
                  </a:lnTo>
                  <a:lnTo>
                    <a:pt x="1523393" y="1631789"/>
                  </a:lnTo>
                  <a:lnTo>
                    <a:pt x="1538558" y="1480233"/>
                  </a:lnTo>
                  <a:lnTo>
                    <a:pt x="1542375" y="1484239"/>
                  </a:lnTo>
                  <a:lnTo>
                    <a:pt x="1546193" y="1480233"/>
                  </a:lnTo>
                  <a:lnTo>
                    <a:pt x="1546193" y="1476227"/>
                  </a:lnTo>
                  <a:lnTo>
                    <a:pt x="1549958" y="1504157"/>
                  </a:lnTo>
                  <a:lnTo>
                    <a:pt x="1549958" y="1528025"/>
                  </a:lnTo>
                  <a:lnTo>
                    <a:pt x="1549958" y="1460203"/>
                  </a:lnTo>
                  <a:lnTo>
                    <a:pt x="1557540" y="1260687"/>
                  </a:lnTo>
                  <a:lnTo>
                    <a:pt x="1557540" y="1256737"/>
                  </a:lnTo>
                  <a:lnTo>
                    <a:pt x="1561358" y="1276655"/>
                  </a:lnTo>
                  <a:lnTo>
                    <a:pt x="1565175" y="1364451"/>
                  </a:lnTo>
                  <a:lnTo>
                    <a:pt x="1568940" y="1484239"/>
                  </a:lnTo>
                  <a:lnTo>
                    <a:pt x="1572758" y="1460203"/>
                  </a:lnTo>
                  <a:lnTo>
                    <a:pt x="1591740" y="1033353"/>
                  </a:lnTo>
                  <a:lnTo>
                    <a:pt x="1599322" y="1017441"/>
                  </a:lnTo>
                  <a:lnTo>
                    <a:pt x="1599322" y="1021391"/>
                  </a:lnTo>
                  <a:lnTo>
                    <a:pt x="1603087" y="1017441"/>
                  </a:lnTo>
                  <a:lnTo>
                    <a:pt x="1606904" y="1009429"/>
                  </a:lnTo>
                  <a:lnTo>
                    <a:pt x="1614487" y="1005479"/>
                  </a:lnTo>
                  <a:lnTo>
                    <a:pt x="1618304" y="985394"/>
                  </a:lnTo>
                  <a:lnTo>
                    <a:pt x="1625887" y="929645"/>
                  </a:lnTo>
                  <a:lnTo>
                    <a:pt x="1633469" y="849805"/>
                  </a:lnTo>
                  <a:lnTo>
                    <a:pt x="1644869" y="766015"/>
                  </a:lnTo>
                  <a:lnTo>
                    <a:pt x="1652451" y="718223"/>
                  </a:lnTo>
                  <a:lnTo>
                    <a:pt x="1652451" y="726179"/>
                  </a:lnTo>
                  <a:lnTo>
                    <a:pt x="1660193" y="738141"/>
                  </a:lnTo>
                  <a:lnTo>
                    <a:pt x="1660193" y="742147"/>
                  </a:lnTo>
                  <a:lnTo>
                    <a:pt x="1660193" y="762065"/>
                  </a:lnTo>
                  <a:lnTo>
                    <a:pt x="1663957" y="793890"/>
                  </a:lnTo>
                  <a:lnTo>
                    <a:pt x="1663957" y="734135"/>
                  </a:lnTo>
                  <a:lnTo>
                    <a:pt x="1671593" y="582467"/>
                  </a:lnTo>
                  <a:lnTo>
                    <a:pt x="1671593" y="598435"/>
                  </a:lnTo>
                  <a:lnTo>
                    <a:pt x="1675357" y="674269"/>
                  </a:lnTo>
                  <a:lnTo>
                    <a:pt x="1682939" y="869723"/>
                  </a:lnTo>
                  <a:lnTo>
                    <a:pt x="1682939" y="865773"/>
                  </a:lnTo>
                  <a:lnTo>
                    <a:pt x="1686757" y="801901"/>
                  </a:lnTo>
                  <a:lnTo>
                    <a:pt x="1694339" y="706149"/>
                  </a:lnTo>
                  <a:lnTo>
                    <a:pt x="1701922" y="586473"/>
                  </a:lnTo>
                  <a:lnTo>
                    <a:pt x="1701922" y="590479"/>
                  </a:lnTo>
                  <a:lnTo>
                    <a:pt x="1705739" y="606392"/>
                  </a:lnTo>
                  <a:lnTo>
                    <a:pt x="1713322" y="658301"/>
                  </a:lnTo>
                  <a:lnTo>
                    <a:pt x="1717139" y="722173"/>
                  </a:lnTo>
                  <a:lnTo>
                    <a:pt x="1732304" y="801901"/>
                  </a:lnTo>
                  <a:lnTo>
                    <a:pt x="1736122" y="805852"/>
                  </a:lnTo>
                  <a:lnTo>
                    <a:pt x="1739886" y="801901"/>
                  </a:lnTo>
                  <a:lnTo>
                    <a:pt x="1743704" y="809969"/>
                  </a:lnTo>
                  <a:lnTo>
                    <a:pt x="1747468" y="805852"/>
                  </a:lnTo>
                  <a:lnTo>
                    <a:pt x="1755104" y="789939"/>
                  </a:lnTo>
                  <a:lnTo>
                    <a:pt x="1758868" y="793890"/>
                  </a:lnTo>
                  <a:lnTo>
                    <a:pt x="1762686" y="801901"/>
                  </a:lnTo>
                  <a:lnTo>
                    <a:pt x="1766451" y="821931"/>
                  </a:lnTo>
                  <a:lnTo>
                    <a:pt x="1777851" y="961525"/>
                  </a:lnTo>
                  <a:lnTo>
                    <a:pt x="1777851" y="909727"/>
                  </a:lnTo>
                  <a:lnTo>
                    <a:pt x="1781668" y="797895"/>
                  </a:lnTo>
                  <a:lnTo>
                    <a:pt x="1785433" y="801901"/>
                  </a:lnTo>
                  <a:lnTo>
                    <a:pt x="1785433" y="825937"/>
                  </a:lnTo>
                  <a:lnTo>
                    <a:pt x="1793068" y="993405"/>
                  </a:lnTo>
                  <a:lnTo>
                    <a:pt x="1796833" y="1113193"/>
                  </a:lnTo>
                  <a:lnTo>
                    <a:pt x="1796833" y="1093274"/>
                  </a:lnTo>
                  <a:lnTo>
                    <a:pt x="1812051" y="889642"/>
                  </a:lnTo>
                  <a:lnTo>
                    <a:pt x="1815815" y="853811"/>
                  </a:lnTo>
                  <a:lnTo>
                    <a:pt x="1819633" y="877735"/>
                  </a:lnTo>
                  <a:lnTo>
                    <a:pt x="1834797" y="997522"/>
                  </a:lnTo>
                  <a:lnTo>
                    <a:pt x="1842539" y="1013435"/>
                  </a:lnTo>
                  <a:lnTo>
                    <a:pt x="1846303" y="981443"/>
                  </a:lnTo>
                  <a:lnTo>
                    <a:pt x="1861521" y="885691"/>
                  </a:lnTo>
                  <a:lnTo>
                    <a:pt x="1869103" y="825937"/>
                  </a:lnTo>
                  <a:lnTo>
                    <a:pt x="1880503" y="789939"/>
                  </a:lnTo>
                  <a:lnTo>
                    <a:pt x="1880503" y="797895"/>
                  </a:lnTo>
                  <a:lnTo>
                    <a:pt x="1884268" y="809969"/>
                  </a:lnTo>
                  <a:lnTo>
                    <a:pt x="1888086" y="805852"/>
                  </a:lnTo>
                  <a:lnTo>
                    <a:pt x="1888086" y="809969"/>
                  </a:lnTo>
                  <a:lnTo>
                    <a:pt x="1891850" y="825937"/>
                  </a:lnTo>
                  <a:lnTo>
                    <a:pt x="1891850" y="805852"/>
                  </a:lnTo>
                  <a:lnTo>
                    <a:pt x="1899485" y="626477"/>
                  </a:lnTo>
                  <a:lnTo>
                    <a:pt x="1899485" y="634433"/>
                  </a:lnTo>
                  <a:lnTo>
                    <a:pt x="1907068" y="738141"/>
                  </a:lnTo>
                  <a:lnTo>
                    <a:pt x="1910832" y="813975"/>
                  </a:lnTo>
                  <a:lnTo>
                    <a:pt x="1910832" y="805852"/>
                  </a:lnTo>
                  <a:lnTo>
                    <a:pt x="1914650" y="730185"/>
                  </a:lnTo>
                  <a:lnTo>
                    <a:pt x="1922232" y="526719"/>
                  </a:lnTo>
                  <a:lnTo>
                    <a:pt x="1929815" y="410882"/>
                  </a:lnTo>
                  <a:lnTo>
                    <a:pt x="1929815" y="406931"/>
                  </a:lnTo>
                  <a:lnTo>
                    <a:pt x="1933632" y="410882"/>
                  </a:lnTo>
                  <a:lnTo>
                    <a:pt x="1945032" y="466797"/>
                  </a:lnTo>
                  <a:lnTo>
                    <a:pt x="1952615" y="426850"/>
                  </a:lnTo>
                  <a:lnTo>
                    <a:pt x="1956432" y="398975"/>
                  </a:lnTo>
                  <a:lnTo>
                    <a:pt x="1971597" y="235346"/>
                  </a:lnTo>
                  <a:lnTo>
                    <a:pt x="1982997" y="163629"/>
                  </a:lnTo>
                  <a:lnTo>
                    <a:pt x="1986761" y="151667"/>
                  </a:lnTo>
                  <a:lnTo>
                    <a:pt x="1994344" y="147717"/>
                  </a:lnTo>
                  <a:lnTo>
                    <a:pt x="1994344" y="155673"/>
                  </a:lnTo>
                  <a:lnTo>
                    <a:pt x="1998161" y="187553"/>
                  </a:lnTo>
                  <a:lnTo>
                    <a:pt x="2001979" y="183547"/>
                  </a:lnTo>
                  <a:lnTo>
                    <a:pt x="2001979" y="195509"/>
                  </a:lnTo>
                  <a:lnTo>
                    <a:pt x="2005744" y="203465"/>
                  </a:lnTo>
                  <a:lnTo>
                    <a:pt x="2005744" y="163629"/>
                  </a:lnTo>
                  <a:lnTo>
                    <a:pt x="2009561" y="39836"/>
                  </a:lnTo>
                  <a:lnTo>
                    <a:pt x="2013326" y="51798"/>
                  </a:lnTo>
                  <a:lnTo>
                    <a:pt x="2021067" y="199515"/>
                  </a:lnTo>
                  <a:lnTo>
                    <a:pt x="2024885" y="267337"/>
                  </a:lnTo>
                  <a:lnTo>
                    <a:pt x="2024885" y="259381"/>
                  </a:lnTo>
                  <a:lnTo>
                    <a:pt x="2028650" y="187553"/>
                  </a:lnTo>
                  <a:lnTo>
                    <a:pt x="2032467" y="55915"/>
                  </a:lnTo>
                  <a:lnTo>
                    <a:pt x="2040049" y="19918"/>
                  </a:lnTo>
                  <a:lnTo>
                    <a:pt x="2040049" y="23924"/>
                  </a:lnTo>
                  <a:lnTo>
                    <a:pt x="2043867" y="43842"/>
                  </a:lnTo>
                  <a:lnTo>
                    <a:pt x="2051449" y="175591"/>
                  </a:lnTo>
                  <a:lnTo>
                    <a:pt x="2059032" y="243469"/>
                  </a:lnTo>
                  <a:lnTo>
                    <a:pt x="2070432" y="275293"/>
                  </a:lnTo>
                  <a:lnTo>
                    <a:pt x="2070432" y="271343"/>
                  </a:lnTo>
                  <a:lnTo>
                    <a:pt x="2078014" y="251425"/>
                  </a:lnTo>
                  <a:lnTo>
                    <a:pt x="2081832" y="251425"/>
                  </a:lnTo>
                  <a:lnTo>
                    <a:pt x="2081832" y="255375"/>
                  </a:lnTo>
                  <a:lnTo>
                    <a:pt x="2089414" y="271343"/>
                  </a:lnTo>
                  <a:lnTo>
                    <a:pt x="2093179" y="283305"/>
                  </a:lnTo>
                  <a:lnTo>
                    <a:pt x="2096996" y="311179"/>
                  </a:lnTo>
                  <a:lnTo>
                    <a:pt x="2108396" y="430967"/>
                  </a:lnTo>
                  <a:lnTo>
                    <a:pt x="2115978" y="518596"/>
                  </a:lnTo>
                  <a:lnTo>
                    <a:pt x="2119743" y="558599"/>
                  </a:lnTo>
                  <a:lnTo>
                    <a:pt x="2119743" y="542631"/>
                  </a:lnTo>
                  <a:lnTo>
                    <a:pt x="2123561" y="450885"/>
                  </a:lnTo>
                  <a:lnTo>
                    <a:pt x="2127378" y="466797"/>
                  </a:lnTo>
                  <a:lnTo>
                    <a:pt x="2131143" y="646395"/>
                  </a:lnTo>
                  <a:lnTo>
                    <a:pt x="2138725" y="734135"/>
                  </a:lnTo>
                  <a:lnTo>
                    <a:pt x="2138725" y="726179"/>
                  </a:lnTo>
                  <a:lnTo>
                    <a:pt x="2142543" y="642389"/>
                  </a:lnTo>
                  <a:lnTo>
                    <a:pt x="2146361" y="574511"/>
                  </a:lnTo>
                  <a:lnTo>
                    <a:pt x="2150125" y="582467"/>
                  </a:lnTo>
                  <a:lnTo>
                    <a:pt x="2153943" y="598435"/>
                  </a:lnTo>
                  <a:lnTo>
                    <a:pt x="2157708" y="646395"/>
                  </a:lnTo>
                  <a:lnTo>
                    <a:pt x="2169108" y="857817"/>
                  </a:lnTo>
                  <a:lnTo>
                    <a:pt x="2172925" y="865773"/>
                  </a:lnTo>
                  <a:lnTo>
                    <a:pt x="2180507" y="869723"/>
                  </a:lnTo>
                  <a:lnTo>
                    <a:pt x="2184325" y="861767"/>
                  </a:lnTo>
                  <a:lnTo>
                    <a:pt x="2191907" y="825937"/>
                  </a:lnTo>
                  <a:lnTo>
                    <a:pt x="2195831" y="821931"/>
                  </a:lnTo>
                  <a:lnTo>
                    <a:pt x="2199596" y="825937"/>
                  </a:lnTo>
                  <a:lnTo>
                    <a:pt x="2203413" y="829887"/>
                  </a:lnTo>
                  <a:lnTo>
                    <a:pt x="2207231" y="829887"/>
                  </a:lnTo>
                  <a:lnTo>
                    <a:pt x="2207231" y="837843"/>
                  </a:lnTo>
                  <a:lnTo>
                    <a:pt x="2214813" y="885691"/>
                  </a:lnTo>
                  <a:lnTo>
                    <a:pt x="2226213" y="957519"/>
                  </a:lnTo>
                  <a:lnTo>
                    <a:pt x="2229978" y="953513"/>
                  </a:lnTo>
                  <a:lnTo>
                    <a:pt x="2233796" y="957519"/>
                  </a:lnTo>
                  <a:lnTo>
                    <a:pt x="2233796" y="941607"/>
                  </a:lnTo>
                  <a:lnTo>
                    <a:pt x="2237560" y="817925"/>
                  </a:lnTo>
                  <a:lnTo>
                    <a:pt x="2241378" y="825937"/>
                  </a:lnTo>
                  <a:lnTo>
                    <a:pt x="2248960" y="993405"/>
                  </a:lnTo>
                  <a:lnTo>
                    <a:pt x="2252778" y="981443"/>
                  </a:lnTo>
                  <a:lnTo>
                    <a:pt x="2252778" y="909727"/>
                  </a:lnTo>
                  <a:lnTo>
                    <a:pt x="2260360" y="762065"/>
                  </a:lnTo>
                  <a:lnTo>
                    <a:pt x="2264125" y="754053"/>
                  </a:lnTo>
                  <a:lnTo>
                    <a:pt x="2267942" y="754053"/>
                  </a:lnTo>
                  <a:lnTo>
                    <a:pt x="2267942" y="758059"/>
                  </a:lnTo>
                  <a:lnTo>
                    <a:pt x="2271760" y="785933"/>
                  </a:lnTo>
                  <a:lnTo>
                    <a:pt x="2279342" y="889642"/>
                  </a:lnTo>
                  <a:lnTo>
                    <a:pt x="2283107" y="893647"/>
                  </a:lnTo>
                  <a:lnTo>
                    <a:pt x="2286925" y="869723"/>
                  </a:lnTo>
                  <a:lnTo>
                    <a:pt x="2309725" y="694187"/>
                  </a:lnTo>
                  <a:lnTo>
                    <a:pt x="2313489" y="690181"/>
                  </a:lnTo>
                  <a:lnTo>
                    <a:pt x="2321071" y="682225"/>
                  </a:lnTo>
                  <a:lnTo>
                    <a:pt x="2321071" y="690181"/>
                  </a:lnTo>
                  <a:lnTo>
                    <a:pt x="2340054" y="766015"/>
                  </a:lnTo>
                  <a:lnTo>
                    <a:pt x="2340054" y="762065"/>
                  </a:lnTo>
                  <a:lnTo>
                    <a:pt x="2347636" y="738141"/>
                  </a:lnTo>
                  <a:lnTo>
                    <a:pt x="2351454" y="654351"/>
                  </a:lnTo>
                  <a:lnTo>
                    <a:pt x="2351454" y="618354"/>
                  </a:lnTo>
                  <a:lnTo>
                    <a:pt x="2355271" y="642389"/>
                  </a:lnTo>
                  <a:lnTo>
                    <a:pt x="2362854" y="789939"/>
                  </a:lnTo>
                  <a:lnTo>
                    <a:pt x="2362854" y="793890"/>
                  </a:lnTo>
                  <a:lnTo>
                    <a:pt x="2366618" y="770021"/>
                  </a:lnTo>
                  <a:lnTo>
                    <a:pt x="2374360" y="610397"/>
                  </a:lnTo>
                  <a:lnTo>
                    <a:pt x="2374360" y="614348"/>
                  </a:lnTo>
                  <a:lnTo>
                    <a:pt x="2381942" y="654351"/>
                  </a:lnTo>
                  <a:lnTo>
                    <a:pt x="2385760" y="710100"/>
                  </a:lnTo>
                  <a:lnTo>
                    <a:pt x="2393342" y="865773"/>
                  </a:lnTo>
                  <a:lnTo>
                    <a:pt x="2397160" y="873729"/>
                  </a:lnTo>
                  <a:lnTo>
                    <a:pt x="2400924" y="869723"/>
                  </a:lnTo>
                  <a:lnTo>
                    <a:pt x="2408506" y="845855"/>
                  </a:lnTo>
                  <a:lnTo>
                    <a:pt x="2412324" y="833893"/>
                  </a:lnTo>
                  <a:lnTo>
                    <a:pt x="2416142" y="821931"/>
                  </a:lnTo>
                  <a:lnTo>
                    <a:pt x="2419906" y="821931"/>
                  </a:lnTo>
                  <a:lnTo>
                    <a:pt x="2423724" y="841849"/>
                  </a:lnTo>
                  <a:lnTo>
                    <a:pt x="2427489" y="897653"/>
                  </a:lnTo>
                  <a:lnTo>
                    <a:pt x="2438889" y="985394"/>
                  </a:lnTo>
                  <a:lnTo>
                    <a:pt x="2446471" y="1097225"/>
                  </a:lnTo>
                  <a:lnTo>
                    <a:pt x="2454106" y="1164935"/>
                  </a:lnTo>
                  <a:lnTo>
                    <a:pt x="2457871" y="1164935"/>
                  </a:lnTo>
                  <a:lnTo>
                    <a:pt x="2461689" y="1168941"/>
                  </a:lnTo>
                  <a:lnTo>
                    <a:pt x="2461689" y="1149023"/>
                  </a:lnTo>
                  <a:lnTo>
                    <a:pt x="2465453" y="1093274"/>
                  </a:lnTo>
                  <a:lnTo>
                    <a:pt x="2469271" y="1121149"/>
                  </a:lnTo>
                  <a:lnTo>
                    <a:pt x="2476853" y="1312653"/>
                  </a:lnTo>
                  <a:lnTo>
                    <a:pt x="2476853" y="1316603"/>
                  </a:lnTo>
                  <a:lnTo>
                    <a:pt x="2480671" y="1312653"/>
                  </a:lnTo>
                  <a:lnTo>
                    <a:pt x="2484435" y="1220851"/>
                  </a:lnTo>
                  <a:lnTo>
                    <a:pt x="2488253" y="1200933"/>
                  </a:lnTo>
                  <a:lnTo>
                    <a:pt x="2488253" y="1204939"/>
                  </a:lnTo>
                  <a:lnTo>
                    <a:pt x="2492018" y="1264693"/>
                  </a:lnTo>
                  <a:lnTo>
                    <a:pt x="2499653" y="1404399"/>
                  </a:lnTo>
                  <a:lnTo>
                    <a:pt x="2507235" y="1516119"/>
                  </a:lnTo>
                  <a:lnTo>
                    <a:pt x="2511000" y="1532031"/>
                  </a:lnTo>
                  <a:lnTo>
                    <a:pt x="2514818" y="1528025"/>
                  </a:lnTo>
                  <a:lnTo>
                    <a:pt x="2522400" y="1484239"/>
                  </a:lnTo>
                  <a:lnTo>
                    <a:pt x="2526218" y="1472276"/>
                  </a:lnTo>
                  <a:lnTo>
                    <a:pt x="2529982" y="1468159"/>
                  </a:lnTo>
                  <a:lnTo>
                    <a:pt x="2537617" y="1488189"/>
                  </a:lnTo>
                  <a:lnTo>
                    <a:pt x="2552888" y="1595903"/>
                  </a:lnTo>
                  <a:lnTo>
                    <a:pt x="2556706" y="1639745"/>
                  </a:lnTo>
                  <a:lnTo>
                    <a:pt x="2560523" y="1643695"/>
                  </a:lnTo>
                  <a:lnTo>
                    <a:pt x="2564288" y="1647701"/>
                  </a:lnTo>
                  <a:lnTo>
                    <a:pt x="2568106" y="1659775"/>
                  </a:lnTo>
                  <a:lnTo>
                    <a:pt x="2568106" y="1655657"/>
                  </a:lnTo>
                  <a:lnTo>
                    <a:pt x="2571870" y="1631789"/>
                  </a:lnTo>
                  <a:lnTo>
                    <a:pt x="2575688" y="1571979"/>
                  </a:lnTo>
                  <a:lnTo>
                    <a:pt x="2579506" y="1504157"/>
                  </a:lnTo>
                  <a:lnTo>
                    <a:pt x="2583270" y="1512113"/>
                  </a:lnTo>
                  <a:lnTo>
                    <a:pt x="2590853" y="1639745"/>
                  </a:lnTo>
                  <a:lnTo>
                    <a:pt x="2590853" y="1635739"/>
                  </a:lnTo>
                  <a:lnTo>
                    <a:pt x="2594670" y="1595903"/>
                  </a:lnTo>
                  <a:lnTo>
                    <a:pt x="2602253" y="1456197"/>
                  </a:lnTo>
                  <a:lnTo>
                    <a:pt x="2602253" y="1460203"/>
                  </a:lnTo>
                  <a:lnTo>
                    <a:pt x="2613653" y="1568028"/>
                  </a:lnTo>
                  <a:lnTo>
                    <a:pt x="2617417" y="1599909"/>
                  </a:lnTo>
                  <a:lnTo>
                    <a:pt x="2621235" y="1595903"/>
                  </a:lnTo>
                  <a:lnTo>
                    <a:pt x="2621235" y="1575985"/>
                  </a:lnTo>
                  <a:lnTo>
                    <a:pt x="2628817" y="1504157"/>
                  </a:lnTo>
                  <a:lnTo>
                    <a:pt x="2636399" y="1400449"/>
                  </a:lnTo>
                  <a:lnTo>
                    <a:pt x="2647799" y="1328565"/>
                  </a:lnTo>
                  <a:lnTo>
                    <a:pt x="2651617" y="1328565"/>
                  </a:lnTo>
                  <a:lnTo>
                    <a:pt x="2655382" y="1340527"/>
                  </a:lnTo>
                  <a:lnTo>
                    <a:pt x="2663017" y="1336521"/>
                  </a:lnTo>
                  <a:lnTo>
                    <a:pt x="2666782" y="1336521"/>
                  </a:lnTo>
                  <a:lnTo>
                    <a:pt x="2670599" y="1332571"/>
                  </a:lnTo>
                  <a:lnTo>
                    <a:pt x="2674364" y="1316603"/>
                  </a:lnTo>
                  <a:lnTo>
                    <a:pt x="2685764" y="1240769"/>
                  </a:lnTo>
                  <a:lnTo>
                    <a:pt x="2693346" y="1089157"/>
                  </a:lnTo>
                  <a:lnTo>
                    <a:pt x="2697164" y="1097225"/>
                  </a:lnTo>
                  <a:lnTo>
                    <a:pt x="2700928" y="1200933"/>
                  </a:lnTo>
                  <a:lnTo>
                    <a:pt x="2704746" y="1196983"/>
                  </a:lnTo>
                  <a:lnTo>
                    <a:pt x="2704746" y="1180903"/>
                  </a:lnTo>
                  <a:lnTo>
                    <a:pt x="2716146" y="1029347"/>
                  </a:lnTo>
                  <a:lnTo>
                    <a:pt x="2716146" y="1033353"/>
                  </a:lnTo>
                  <a:lnTo>
                    <a:pt x="2731470" y="1180903"/>
                  </a:lnTo>
                  <a:lnTo>
                    <a:pt x="2735234" y="1180903"/>
                  </a:lnTo>
                  <a:lnTo>
                    <a:pt x="2735234" y="1156979"/>
                  </a:lnTo>
                  <a:lnTo>
                    <a:pt x="2742817" y="1057277"/>
                  </a:lnTo>
                  <a:lnTo>
                    <a:pt x="2750452" y="1021391"/>
                  </a:lnTo>
                  <a:lnTo>
                    <a:pt x="2754217" y="1001473"/>
                  </a:lnTo>
                  <a:lnTo>
                    <a:pt x="2758034" y="1001473"/>
                  </a:lnTo>
                  <a:lnTo>
                    <a:pt x="2758034" y="1005479"/>
                  </a:lnTo>
                  <a:lnTo>
                    <a:pt x="2765616" y="1041309"/>
                  </a:lnTo>
                  <a:lnTo>
                    <a:pt x="2773199" y="1101231"/>
                  </a:lnTo>
                  <a:lnTo>
                    <a:pt x="2784599" y="1141067"/>
                  </a:lnTo>
                  <a:lnTo>
                    <a:pt x="2788416" y="1141067"/>
                  </a:lnTo>
                  <a:lnTo>
                    <a:pt x="2792181" y="1133111"/>
                  </a:lnTo>
                  <a:lnTo>
                    <a:pt x="2795999" y="1137061"/>
                  </a:lnTo>
                  <a:lnTo>
                    <a:pt x="2795999" y="1133111"/>
                  </a:lnTo>
                  <a:lnTo>
                    <a:pt x="2799763" y="1109187"/>
                  </a:lnTo>
                  <a:lnTo>
                    <a:pt x="2807399" y="1033353"/>
                  </a:lnTo>
                  <a:lnTo>
                    <a:pt x="2811163" y="1061227"/>
                  </a:lnTo>
                  <a:lnTo>
                    <a:pt x="2818746" y="1200933"/>
                  </a:lnTo>
                  <a:lnTo>
                    <a:pt x="2818746" y="1204939"/>
                  </a:lnTo>
                  <a:lnTo>
                    <a:pt x="2818746" y="1192977"/>
                  </a:lnTo>
                  <a:lnTo>
                    <a:pt x="2826381" y="1101231"/>
                  </a:lnTo>
                  <a:lnTo>
                    <a:pt x="2830145" y="1105181"/>
                  </a:lnTo>
                  <a:lnTo>
                    <a:pt x="2833963" y="1164935"/>
                  </a:lnTo>
                  <a:lnTo>
                    <a:pt x="2837728" y="1260687"/>
                  </a:lnTo>
                  <a:lnTo>
                    <a:pt x="2845310" y="1308647"/>
                  </a:lnTo>
                  <a:lnTo>
                    <a:pt x="2849128" y="1292735"/>
                  </a:lnTo>
                  <a:lnTo>
                    <a:pt x="2864292" y="1176897"/>
                  </a:lnTo>
                  <a:lnTo>
                    <a:pt x="2868110" y="1180903"/>
                  </a:lnTo>
                  <a:lnTo>
                    <a:pt x="2868110" y="1184854"/>
                  </a:lnTo>
                  <a:lnTo>
                    <a:pt x="2871928" y="1196983"/>
                  </a:lnTo>
                  <a:lnTo>
                    <a:pt x="2887092" y="1288729"/>
                  </a:lnTo>
                  <a:lnTo>
                    <a:pt x="2894674" y="1296685"/>
                  </a:lnTo>
                  <a:lnTo>
                    <a:pt x="2898492" y="1288729"/>
                  </a:lnTo>
                  <a:lnTo>
                    <a:pt x="2909998" y="1232813"/>
                  </a:lnTo>
                  <a:lnTo>
                    <a:pt x="2913816" y="1184854"/>
                  </a:lnTo>
                  <a:lnTo>
                    <a:pt x="2921398" y="1101231"/>
                  </a:lnTo>
                  <a:lnTo>
                    <a:pt x="2925163" y="1125099"/>
                  </a:lnTo>
                  <a:lnTo>
                    <a:pt x="2928980" y="1220851"/>
                  </a:lnTo>
                  <a:lnTo>
                    <a:pt x="2932798" y="1216901"/>
                  </a:lnTo>
                  <a:lnTo>
                    <a:pt x="2932798" y="1192977"/>
                  </a:lnTo>
                  <a:lnTo>
                    <a:pt x="2940380" y="1065233"/>
                  </a:lnTo>
                  <a:lnTo>
                    <a:pt x="2944145" y="1077195"/>
                  </a:lnTo>
                  <a:lnTo>
                    <a:pt x="2951780" y="1129105"/>
                  </a:lnTo>
                  <a:lnTo>
                    <a:pt x="2955545" y="1137061"/>
                  </a:lnTo>
                  <a:lnTo>
                    <a:pt x="2955545" y="1133111"/>
                  </a:lnTo>
                  <a:lnTo>
                    <a:pt x="2959363" y="1121149"/>
                  </a:lnTo>
                  <a:lnTo>
                    <a:pt x="2963127" y="1053271"/>
                  </a:lnTo>
                  <a:lnTo>
                    <a:pt x="2974527" y="877735"/>
                  </a:lnTo>
                  <a:lnTo>
                    <a:pt x="2978345" y="857817"/>
                  </a:lnTo>
                  <a:lnTo>
                    <a:pt x="2985927" y="841849"/>
                  </a:lnTo>
                  <a:lnTo>
                    <a:pt x="2993509" y="857817"/>
                  </a:lnTo>
                  <a:lnTo>
                    <a:pt x="2997327" y="857817"/>
                  </a:lnTo>
                  <a:lnTo>
                    <a:pt x="3001092" y="841849"/>
                  </a:lnTo>
                  <a:lnTo>
                    <a:pt x="3012492" y="750103"/>
                  </a:lnTo>
                  <a:lnTo>
                    <a:pt x="3035292" y="490721"/>
                  </a:lnTo>
                  <a:lnTo>
                    <a:pt x="3035292" y="498678"/>
                  </a:lnTo>
                  <a:lnTo>
                    <a:pt x="3042874" y="594430"/>
                  </a:lnTo>
                  <a:lnTo>
                    <a:pt x="3042874" y="590479"/>
                  </a:lnTo>
                  <a:lnTo>
                    <a:pt x="3046638" y="550643"/>
                  </a:lnTo>
                  <a:lnTo>
                    <a:pt x="3054274" y="426850"/>
                  </a:lnTo>
                  <a:lnTo>
                    <a:pt x="3058038" y="434973"/>
                  </a:lnTo>
                  <a:lnTo>
                    <a:pt x="3065621" y="490721"/>
                  </a:lnTo>
                  <a:lnTo>
                    <a:pt x="3069438" y="486716"/>
                  </a:lnTo>
                  <a:lnTo>
                    <a:pt x="3069438" y="482765"/>
                  </a:lnTo>
                  <a:lnTo>
                    <a:pt x="3073203" y="454891"/>
                  </a:lnTo>
                  <a:lnTo>
                    <a:pt x="3088421" y="279299"/>
                  </a:lnTo>
                  <a:lnTo>
                    <a:pt x="3092344" y="279299"/>
                  </a:lnTo>
                  <a:lnTo>
                    <a:pt x="3099927" y="307174"/>
                  </a:lnTo>
                  <a:lnTo>
                    <a:pt x="3103744" y="335104"/>
                  </a:lnTo>
                  <a:lnTo>
                    <a:pt x="3107509" y="379057"/>
                  </a:lnTo>
                  <a:lnTo>
                    <a:pt x="3111327" y="383007"/>
                  </a:lnTo>
                  <a:lnTo>
                    <a:pt x="3115091" y="379057"/>
                  </a:lnTo>
                  <a:lnTo>
                    <a:pt x="3130309" y="335104"/>
                  </a:lnTo>
                  <a:lnTo>
                    <a:pt x="3134073" y="311179"/>
                  </a:lnTo>
                  <a:lnTo>
                    <a:pt x="3137891" y="311179"/>
                  </a:lnTo>
                  <a:lnTo>
                    <a:pt x="3141709" y="295212"/>
                  </a:lnTo>
                  <a:lnTo>
                    <a:pt x="3141709" y="287255"/>
                  </a:lnTo>
                  <a:lnTo>
                    <a:pt x="3145473" y="287255"/>
                  </a:lnTo>
                  <a:lnTo>
                    <a:pt x="3149291" y="283305"/>
                  </a:lnTo>
                  <a:lnTo>
                    <a:pt x="3149291" y="291261"/>
                  </a:lnTo>
                  <a:lnTo>
                    <a:pt x="3153056" y="339221"/>
                  </a:lnTo>
                  <a:lnTo>
                    <a:pt x="3156873" y="450885"/>
                  </a:lnTo>
                  <a:lnTo>
                    <a:pt x="3160691" y="446879"/>
                  </a:lnTo>
                  <a:lnTo>
                    <a:pt x="3160691" y="418894"/>
                  </a:lnTo>
                  <a:lnTo>
                    <a:pt x="3168273" y="367095"/>
                  </a:lnTo>
                  <a:lnTo>
                    <a:pt x="3168273" y="371045"/>
                  </a:lnTo>
                  <a:lnTo>
                    <a:pt x="3172038" y="398975"/>
                  </a:lnTo>
                  <a:lnTo>
                    <a:pt x="3179673" y="486716"/>
                  </a:lnTo>
                  <a:lnTo>
                    <a:pt x="3183438" y="502683"/>
                  </a:lnTo>
                  <a:lnTo>
                    <a:pt x="3183438" y="506634"/>
                  </a:lnTo>
                  <a:lnTo>
                    <a:pt x="3187255" y="498678"/>
                  </a:lnTo>
                  <a:lnTo>
                    <a:pt x="3191020" y="466797"/>
                  </a:lnTo>
                  <a:lnTo>
                    <a:pt x="3198655" y="418894"/>
                  </a:lnTo>
                  <a:lnTo>
                    <a:pt x="3198655" y="410882"/>
                  </a:lnTo>
                  <a:lnTo>
                    <a:pt x="3198655" y="414888"/>
                  </a:lnTo>
                  <a:lnTo>
                    <a:pt x="3202420" y="426850"/>
                  </a:lnTo>
                  <a:lnTo>
                    <a:pt x="3213820" y="538681"/>
                  </a:lnTo>
                  <a:lnTo>
                    <a:pt x="3221402" y="618354"/>
                  </a:lnTo>
                  <a:lnTo>
                    <a:pt x="3225220" y="626477"/>
                  </a:lnTo>
                  <a:lnTo>
                    <a:pt x="3228985" y="622471"/>
                  </a:lnTo>
                  <a:lnTo>
                    <a:pt x="3236567" y="610397"/>
                  </a:lnTo>
                  <a:lnTo>
                    <a:pt x="3236567" y="602386"/>
                  </a:lnTo>
                  <a:lnTo>
                    <a:pt x="3247967" y="574511"/>
                  </a:lnTo>
                  <a:lnTo>
                    <a:pt x="3251784" y="578517"/>
                  </a:lnTo>
                  <a:lnTo>
                    <a:pt x="3251784" y="570561"/>
                  </a:lnTo>
                  <a:lnTo>
                    <a:pt x="3255549" y="562549"/>
                  </a:lnTo>
                  <a:lnTo>
                    <a:pt x="3259367" y="566555"/>
                  </a:lnTo>
                  <a:lnTo>
                    <a:pt x="3263184" y="582467"/>
                  </a:lnTo>
                  <a:lnTo>
                    <a:pt x="3266949" y="650345"/>
                  </a:lnTo>
                  <a:lnTo>
                    <a:pt x="3270873" y="718223"/>
                  </a:lnTo>
                  <a:lnTo>
                    <a:pt x="3274690" y="706149"/>
                  </a:lnTo>
                  <a:lnTo>
                    <a:pt x="3282273" y="602386"/>
                  </a:lnTo>
                  <a:lnTo>
                    <a:pt x="3282273" y="606392"/>
                  </a:lnTo>
                  <a:lnTo>
                    <a:pt x="3286090" y="626477"/>
                  </a:lnTo>
                  <a:lnTo>
                    <a:pt x="3289855" y="678219"/>
                  </a:lnTo>
                  <a:lnTo>
                    <a:pt x="3293673" y="678219"/>
                  </a:lnTo>
                  <a:lnTo>
                    <a:pt x="3297437" y="666313"/>
                  </a:lnTo>
                  <a:lnTo>
                    <a:pt x="3301255" y="642389"/>
                  </a:lnTo>
                  <a:lnTo>
                    <a:pt x="3305073" y="570561"/>
                  </a:lnTo>
                  <a:lnTo>
                    <a:pt x="3312655" y="522602"/>
                  </a:lnTo>
                  <a:lnTo>
                    <a:pt x="3312655" y="518596"/>
                  </a:lnTo>
                  <a:lnTo>
                    <a:pt x="3316420" y="522602"/>
                  </a:lnTo>
                  <a:lnTo>
                    <a:pt x="3320237" y="554593"/>
                  </a:lnTo>
                  <a:lnTo>
                    <a:pt x="3327819" y="594430"/>
                  </a:lnTo>
                  <a:lnTo>
                    <a:pt x="3335402" y="626477"/>
                  </a:lnTo>
                  <a:lnTo>
                    <a:pt x="3335402" y="622471"/>
                  </a:lnTo>
                  <a:lnTo>
                    <a:pt x="3339219" y="610397"/>
                  </a:lnTo>
                  <a:lnTo>
                    <a:pt x="3350619" y="518596"/>
                  </a:lnTo>
                  <a:lnTo>
                    <a:pt x="3361966" y="454891"/>
                  </a:lnTo>
                  <a:lnTo>
                    <a:pt x="3365784" y="442929"/>
                  </a:lnTo>
                  <a:lnTo>
                    <a:pt x="3369602" y="426850"/>
                  </a:lnTo>
                  <a:lnTo>
                    <a:pt x="3377184" y="434973"/>
                  </a:lnTo>
                  <a:lnTo>
                    <a:pt x="3377184" y="450885"/>
                  </a:lnTo>
                  <a:lnTo>
                    <a:pt x="3384766" y="542631"/>
                  </a:lnTo>
                  <a:lnTo>
                    <a:pt x="3384766" y="538681"/>
                  </a:lnTo>
                  <a:lnTo>
                    <a:pt x="3388584" y="498678"/>
                  </a:lnTo>
                  <a:lnTo>
                    <a:pt x="3396166" y="402926"/>
                  </a:lnTo>
                  <a:lnTo>
                    <a:pt x="3399931" y="430967"/>
                  </a:lnTo>
                  <a:lnTo>
                    <a:pt x="3403748" y="462847"/>
                  </a:lnTo>
                  <a:lnTo>
                    <a:pt x="3403748" y="458841"/>
                  </a:lnTo>
                  <a:lnTo>
                    <a:pt x="3411331" y="442929"/>
                  </a:lnTo>
                  <a:lnTo>
                    <a:pt x="3415148" y="418894"/>
                  </a:lnTo>
                  <a:lnTo>
                    <a:pt x="3426548" y="339221"/>
                  </a:lnTo>
                  <a:lnTo>
                    <a:pt x="3426548" y="343171"/>
                  </a:lnTo>
                  <a:lnTo>
                    <a:pt x="3430313" y="363089"/>
                  </a:lnTo>
                  <a:lnTo>
                    <a:pt x="3445478" y="502683"/>
                  </a:lnTo>
                  <a:lnTo>
                    <a:pt x="3449454" y="510640"/>
                  </a:lnTo>
                  <a:lnTo>
                    <a:pt x="3453219" y="498678"/>
                  </a:lnTo>
                  <a:lnTo>
                    <a:pt x="3460801" y="466797"/>
                  </a:lnTo>
                  <a:lnTo>
                    <a:pt x="3468437" y="458841"/>
                  </a:lnTo>
                  <a:lnTo>
                    <a:pt x="3472201" y="462847"/>
                  </a:lnTo>
                  <a:lnTo>
                    <a:pt x="3476019" y="470803"/>
                  </a:lnTo>
                  <a:lnTo>
                    <a:pt x="3491183" y="570561"/>
                  </a:lnTo>
                  <a:lnTo>
                    <a:pt x="3491183" y="618354"/>
                  </a:lnTo>
                  <a:lnTo>
                    <a:pt x="3498766" y="718223"/>
                  </a:lnTo>
                  <a:lnTo>
                    <a:pt x="3498766" y="706149"/>
                  </a:lnTo>
                  <a:lnTo>
                    <a:pt x="3506348" y="638383"/>
                  </a:lnTo>
                  <a:lnTo>
                    <a:pt x="3510166" y="642389"/>
                  </a:lnTo>
                  <a:lnTo>
                    <a:pt x="3510166" y="666313"/>
                  </a:lnTo>
                  <a:lnTo>
                    <a:pt x="3517748" y="762065"/>
                  </a:lnTo>
                  <a:lnTo>
                    <a:pt x="3525330" y="770021"/>
                  </a:lnTo>
                  <a:lnTo>
                    <a:pt x="3529148" y="770021"/>
                  </a:lnTo>
                  <a:lnTo>
                    <a:pt x="3529148" y="766015"/>
                  </a:lnTo>
                  <a:lnTo>
                    <a:pt x="3532966" y="754053"/>
                  </a:lnTo>
                  <a:lnTo>
                    <a:pt x="3536730" y="762065"/>
                  </a:lnTo>
                  <a:lnTo>
                    <a:pt x="3540548" y="789939"/>
                  </a:lnTo>
                  <a:lnTo>
                    <a:pt x="3544312" y="873729"/>
                  </a:lnTo>
                  <a:lnTo>
                    <a:pt x="3551948" y="985394"/>
                  </a:lnTo>
                  <a:lnTo>
                    <a:pt x="3559530" y="1045315"/>
                  </a:lnTo>
                  <a:lnTo>
                    <a:pt x="3563295" y="1049265"/>
                  </a:lnTo>
                  <a:lnTo>
                    <a:pt x="3567112" y="1045315"/>
                  </a:lnTo>
                  <a:lnTo>
                    <a:pt x="3574695" y="1029347"/>
                  </a:lnTo>
                  <a:lnTo>
                    <a:pt x="3586095" y="1057277"/>
                  </a:lnTo>
                  <a:lnTo>
                    <a:pt x="3589859" y="1085151"/>
                  </a:lnTo>
                  <a:lnTo>
                    <a:pt x="3597495" y="1137061"/>
                  </a:lnTo>
                  <a:lnTo>
                    <a:pt x="3601259" y="1180903"/>
                  </a:lnTo>
                  <a:lnTo>
                    <a:pt x="3605077" y="1228863"/>
                  </a:lnTo>
                  <a:lnTo>
                    <a:pt x="3612659" y="1312653"/>
                  </a:lnTo>
                  <a:lnTo>
                    <a:pt x="3612659" y="1308647"/>
                  </a:lnTo>
                  <a:lnTo>
                    <a:pt x="3616477" y="1268699"/>
                  </a:lnTo>
                  <a:lnTo>
                    <a:pt x="3620241" y="1204939"/>
                  </a:lnTo>
                  <a:lnTo>
                    <a:pt x="3624059" y="1204939"/>
                  </a:lnTo>
                  <a:lnTo>
                    <a:pt x="3624059" y="1212895"/>
                  </a:lnTo>
                  <a:lnTo>
                    <a:pt x="3631747" y="1288729"/>
                  </a:lnTo>
                  <a:lnTo>
                    <a:pt x="3635565" y="1284778"/>
                  </a:lnTo>
                  <a:lnTo>
                    <a:pt x="3643147" y="1252731"/>
                  </a:lnTo>
                  <a:lnTo>
                    <a:pt x="3650730" y="1236819"/>
                  </a:lnTo>
                  <a:lnTo>
                    <a:pt x="3650730" y="1240769"/>
                  </a:lnTo>
                  <a:lnTo>
                    <a:pt x="3654547" y="1264693"/>
                  </a:lnTo>
                  <a:lnTo>
                    <a:pt x="3665947" y="1368401"/>
                  </a:lnTo>
                  <a:lnTo>
                    <a:pt x="3673530" y="1372407"/>
                  </a:lnTo>
                  <a:lnTo>
                    <a:pt x="3673530" y="1364451"/>
                  </a:lnTo>
                  <a:lnTo>
                    <a:pt x="3677347" y="1332571"/>
                  </a:lnTo>
                  <a:lnTo>
                    <a:pt x="3688694" y="1252731"/>
                  </a:lnTo>
                  <a:lnTo>
                    <a:pt x="3696329" y="1236819"/>
                  </a:lnTo>
                  <a:lnTo>
                    <a:pt x="3700094" y="1236819"/>
                  </a:lnTo>
                  <a:lnTo>
                    <a:pt x="3700094" y="1240769"/>
                  </a:lnTo>
                  <a:lnTo>
                    <a:pt x="3707676" y="1264693"/>
                  </a:lnTo>
                  <a:lnTo>
                    <a:pt x="3711494" y="1264693"/>
                  </a:lnTo>
                  <a:lnTo>
                    <a:pt x="3715259" y="1276655"/>
                  </a:lnTo>
                  <a:lnTo>
                    <a:pt x="3719076" y="1304697"/>
                  </a:lnTo>
                  <a:lnTo>
                    <a:pt x="3722894" y="1340527"/>
                  </a:lnTo>
                  <a:lnTo>
                    <a:pt x="3726659" y="1336521"/>
                  </a:lnTo>
                  <a:lnTo>
                    <a:pt x="3726659" y="1288729"/>
                  </a:lnTo>
                  <a:lnTo>
                    <a:pt x="3734241" y="1176897"/>
                  </a:lnTo>
                  <a:lnTo>
                    <a:pt x="3738059" y="1172947"/>
                  </a:lnTo>
                  <a:lnTo>
                    <a:pt x="3738059" y="1176897"/>
                  </a:lnTo>
                  <a:lnTo>
                    <a:pt x="3741876" y="1200933"/>
                  </a:lnTo>
                  <a:lnTo>
                    <a:pt x="3745641" y="1224857"/>
                  </a:lnTo>
                  <a:lnTo>
                    <a:pt x="3745641" y="1220851"/>
                  </a:lnTo>
                  <a:lnTo>
                    <a:pt x="3753223" y="1189026"/>
                  </a:lnTo>
                  <a:lnTo>
                    <a:pt x="3757041" y="1156979"/>
                  </a:lnTo>
                  <a:lnTo>
                    <a:pt x="3760858" y="1141067"/>
                  </a:lnTo>
                  <a:lnTo>
                    <a:pt x="3764623" y="1141067"/>
                  </a:lnTo>
                  <a:lnTo>
                    <a:pt x="3768441" y="1156979"/>
                  </a:lnTo>
                  <a:lnTo>
                    <a:pt x="3779841" y="1244775"/>
                  </a:lnTo>
                  <a:lnTo>
                    <a:pt x="3779841" y="1240769"/>
                  </a:lnTo>
                  <a:lnTo>
                    <a:pt x="3787423" y="1224857"/>
                  </a:lnTo>
                  <a:lnTo>
                    <a:pt x="3791188" y="1196983"/>
                  </a:lnTo>
                  <a:lnTo>
                    <a:pt x="3802588" y="1125099"/>
                  </a:lnTo>
                  <a:lnTo>
                    <a:pt x="3806511" y="1129105"/>
                  </a:lnTo>
                  <a:lnTo>
                    <a:pt x="3810329" y="1141067"/>
                  </a:lnTo>
                  <a:lnTo>
                    <a:pt x="3817911" y="1168941"/>
                  </a:lnTo>
                  <a:lnTo>
                    <a:pt x="3821729" y="1204939"/>
                  </a:lnTo>
                  <a:lnTo>
                    <a:pt x="3825494" y="1216901"/>
                  </a:lnTo>
                  <a:lnTo>
                    <a:pt x="3833076" y="1276655"/>
                  </a:lnTo>
                  <a:lnTo>
                    <a:pt x="3836893" y="1304697"/>
                  </a:lnTo>
                  <a:lnTo>
                    <a:pt x="3840711" y="1300691"/>
                  </a:lnTo>
                  <a:lnTo>
                    <a:pt x="3840711" y="1252731"/>
                  </a:lnTo>
                  <a:lnTo>
                    <a:pt x="3848293" y="1180903"/>
                  </a:lnTo>
                  <a:lnTo>
                    <a:pt x="3852058" y="1189026"/>
                  </a:lnTo>
                  <a:lnTo>
                    <a:pt x="3855876" y="1248781"/>
                  </a:lnTo>
                  <a:lnTo>
                    <a:pt x="3859640" y="1276655"/>
                  </a:lnTo>
                  <a:lnTo>
                    <a:pt x="3867276" y="1272649"/>
                  </a:lnTo>
                  <a:lnTo>
                    <a:pt x="3871040" y="1272649"/>
                  </a:lnTo>
                  <a:lnTo>
                    <a:pt x="3874858" y="1272649"/>
                  </a:lnTo>
                  <a:lnTo>
                    <a:pt x="3874858" y="1276655"/>
                  </a:lnTo>
                  <a:lnTo>
                    <a:pt x="3878623" y="1308647"/>
                  </a:lnTo>
                  <a:lnTo>
                    <a:pt x="3890023" y="1424317"/>
                  </a:lnTo>
                  <a:lnTo>
                    <a:pt x="3893840" y="1424317"/>
                  </a:lnTo>
                  <a:lnTo>
                    <a:pt x="3897605" y="1420367"/>
                  </a:lnTo>
                  <a:lnTo>
                    <a:pt x="3901423" y="1412355"/>
                  </a:lnTo>
                  <a:lnTo>
                    <a:pt x="3905240" y="1376524"/>
                  </a:lnTo>
                  <a:lnTo>
                    <a:pt x="3912822" y="1352489"/>
                  </a:lnTo>
                  <a:lnTo>
                    <a:pt x="3916587" y="1360445"/>
                  </a:lnTo>
                  <a:lnTo>
                    <a:pt x="3927987" y="1416361"/>
                  </a:lnTo>
                  <a:lnTo>
                    <a:pt x="3939387" y="1484239"/>
                  </a:lnTo>
                  <a:lnTo>
                    <a:pt x="3939387" y="1496145"/>
                  </a:lnTo>
                  <a:lnTo>
                    <a:pt x="3950787" y="1543993"/>
                  </a:lnTo>
                  <a:lnTo>
                    <a:pt x="3950787" y="1539987"/>
                  </a:lnTo>
                  <a:lnTo>
                    <a:pt x="3954552" y="1512113"/>
                  </a:lnTo>
                  <a:lnTo>
                    <a:pt x="3962134" y="1404399"/>
                  </a:lnTo>
                  <a:lnTo>
                    <a:pt x="3962134" y="1400449"/>
                  </a:lnTo>
                  <a:lnTo>
                    <a:pt x="3962134" y="1404399"/>
                  </a:lnTo>
                  <a:lnTo>
                    <a:pt x="3965952" y="1428323"/>
                  </a:lnTo>
                  <a:lnTo>
                    <a:pt x="3973534" y="1476227"/>
                  </a:lnTo>
                  <a:lnTo>
                    <a:pt x="3973534" y="1472276"/>
                  </a:lnTo>
                  <a:lnTo>
                    <a:pt x="3985040" y="1448241"/>
                  </a:lnTo>
                  <a:lnTo>
                    <a:pt x="3988857" y="1428323"/>
                  </a:lnTo>
                  <a:lnTo>
                    <a:pt x="3992675" y="1432273"/>
                  </a:lnTo>
                  <a:lnTo>
                    <a:pt x="4000257" y="1476227"/>
                  </a:lnTo>
                  <a:lnTo>
                    <a:pt x="4004022" y="1488189"/>
                  </a:lnTo>
                  <a:lnTo>
                    <a:pt x="4004022" y="1484239"/>
                  </a:lnTo>
                  <a:lnTo>
                    <a:pt x="4007840" y="1472276"/>
                  </a:lnTo>
                  <a:lnTo>
                    <a:pt x="4015422" y="1392437"/>
                  </a:lnTo>
                  <a:lnTo>
                    <a:pt x="4026822" y="1276655"/>
                  </a:lnTo>
                  <a:lnTo>
                    <a:pt x="4030640" y="1276655"/>
                  </a:lnTo>
                  <a:lnTo>
                    <a:pt x="4034404" y="1280773"/>
                  </a:lnTo>
                  <a:lnTo>
                    <a:pt x="4049622" y="1292735"/>
                  </a:lnTo>
                  <a:lnTo>
                    <a:pt x="4049622" y="1284778"/>
                  </a:lnTo>
                  <a:lnTo>
                    <a:pt x="4057204" y="1256737"/>
                  </a:lnTo>
                  <a:lnTo>
                    <a:pt x="4064786" y="1212895"/>
                  </a:lnTo>
                  <a:lnTo>
                    <a:pt x="4068604" y="1121149"/>
                  </a:lnTo>
                  <a:lnTo>
                    <a:pt x="4076186" y="1037359"/>
                  </a:lnTo>
                  <a:lnTo>
                    <a:pt x="4076186" y="1033353"/>
                  </a:lnTo>
                  <a:lnTo>
                    <a:pt x="4079951" y="1037359"/>
                  </a:lnTo>
                  <a:lnTo>
                    <a:pt x="4083769" y="1073189"/>
                  </a:lnTo>
                  <a:lnTo>
                    <a:pt x="4087533" y="1073189"/>
                  </a:lnTo>
                  <a:lnTo>
                    <a:pt x="4087533" y="1053271"/>
                  </a:lnTo>
                  <a:lnTo>
                    <a:pt x="4098933" y="997522"/>
                  </a:lnTo>
                  <a:lnTo>
                    <a:pt x="4106516" y="965475"/>
                  </a:lnTo>
                  <a:lnTo>
                    <a:pt x="4106516" y="969481"/>
                  </a:lnTo>
                  <a:lnTo>
                    <a:pt x="4114151" y="977437"/>
                  </a:lnTo>
                  <a:lnTo>
                    <a:pt x="4117915" y="969481"/>
                  </a:lnTo>
                  <a:lnTo>
                    <a:pt x="4121733" y="933595"/>
                  </a:lnTo>
                  <a:lnTo>
                    <a:pt x="4136898" y="766015"/>
                  </a:lnTo>
                  <a:lnTo>
                    <a:pt x="4140715" y="750103"/>
                  </a:lnTo>
                  <a:lnTo>
                    <a:pt x="4144480" y="750103"/>
                  </a:lnTo>
                  <a:lnTo>
                    <a:pt x="4148298" y="766015"/>
                  </a:lnTo>
                  <a:lnTo>
                    <a:pt x="4155880" y="781983"/>
                  </a:lnTo>
                  <a:lnTo>
                    <a:pt x="4159698" y="797895"/>
                  </a:lnTo>
                  <a:lnTo>
                    <a:pt x="4163621" y="793890"/>
                  </a:lnTo>
                  <a:lnTo>
                    <a:pt x="4175021" y="754053"/>
                  </a:lnTo>
                  <a:lnTo>
                    <a:pt x="4178786" y="738141"/>
                  </a:lnTo>
                  <a:lnTo>
                    <a:pt x="4182604" y="682225"/>
                  </a:lnTo>
                  <a:lnTo>
                    <a:pt x="4186368" y="610397"/>
                  </a:lnTo>
                  <a:lnTo>
                    <a:pt x="4190186" y="610397"/>
                  </a:lnTo>
                  <a:lnTo>
                    <a:pt x="4190186" y="618354"/>
                  </a:lnTo>
                  <a:lnTo>
                    <a:pt x="4201586" y="702144"/>
                  </a:lnTo>
                  <a:lnTo>
                    <a:pt x="4201586" y="694187"/>
                  </a:lnTo>
                  <a:lnTo>
                    <a:pt x="4209168" y="686231"/>
                  </a:lnTo>
                  <a:lnTo>
                    <a:pt x="4212986" y="682225"/>
                  </a:lnTo>
                  <a:lnTo>
                    <a:pt x="4216750" y="678219"/>
                  </a:lnTo>
                  <a:lnTo>
                    <a:pt x="4216750" y="682225"/>
                  </a:lnTo>
                  <a:lnTo>
                    <a:pt x="4228150" y="730185"/>
                  </a:lnTo>
                  <a:lnTo>
                    <a:pt x="4231915" y="726179"/>
                  </a:lnTo>
                  <a:lnTo>
                    <a:pt x="4235733" y="702144"/>
                  </a:lnTo>
                  <a:lnTo>
                    <a:pt x="4243315" y="654351"/>
                  </a:lnTo>
                  <a:lnTo>
                    <a:pt x="4250897" y="626477"/>
                  </a:lnTo>
                  <a:lnTo>
                    <a:pt x="4254715" y="638383"/>
                  </a:lnTo>
                  <a:lnTo>
                    <a:pt x="4273697" y="754053"/>
                  </a:lnTo>
                  <a:lnTo>
                    <a:pt x="4277515" y="754053"/>
                  </a:lnTo>
                  <a:lnTo>
                    <a:pt x="4277515" y="750103"/>
                  </a:lnTo>
                  <a:lnTo>
                    <a:pt x="4285097" y="734135"/>
                  </a:lnTo>
                  <a:lnTo>
                    <a:pt x="4285097" y="730185"/>
                  </a:lnTo>
                  <a:lnTo>
                    <a:pt x="4288862" y="726179"/>
                  </a:lnTo>
                  <a:lnTo>
                    <a:pt x="4292679" y="722173"/>
                  </a:lnTo>
                  <a:lnTo>
                    <a:pt x="4296497" y="702144"/>
                  </a:lnTo>
                  <a:lnTo>
                    <a:pt x="4300262" y="618354"/>
                  </a:lnTo>
                  <a:lnTo>
                    <a:pt x="4304079" y="626477"/>
                  </a:lnTo>
                  <a:lnTo>
                    <a:pt x="4307844" y="690181"/>
                  </a:lnTo>
                  <a:lnTo>
                    <a:pt x="4315479" y="734135"/>
                  </a:lnTo>
                  <a:lnTo>
                    <a:pt x="4319244" y="726179"/>
                  </a:lnTo>
                  <a:lnTo>
                    <a:pt x="4323062" y="714217"/>
                  </a:lnTo>
                  <a:lnTo>
                    <a:pt x="4326826" y="706149"/>
                  </a:lnTo>
                  <a:lnTo>
                    <a:pt x="4330644" y="698138"/>
                  </a:lnTo>
                  <a:lnTo>
                    <a:pt x="4334408" y="702144"/>
                  </a:lnTo>
                  <a:lnTo>
                    <a:pt x="4338226" y="722173"/>
                  </a:lnTo>
                  <a:lnTo>
                    <a:pt x="4342150" y="718223"/>
                  </a:lnTo>
                  <a:lnTo>
                    <a:pt x="4345967" y="710100"/>
                  </a:lnTo>
                  <a:lnTo>
                    <a:pt x="4349732" y="674269"/>
                  </a:lnTo>
                  <a:lnTo>
                    <a:pt x="4357314" y="610397"/>
                  </a:lnTo>
                  <a:lnTo>
                    <a:pt x="4364950" y="578517"/>
                  </a:lnTo>
                  <a:lnTo>
                    <a:pt x="4368714" y="582467"/>
                  </a:lnTo>
                  <a:lnTo>
                    <a:pt x="4372532" y="614348"/>
                  </a:lnTo>
                  <a:lnTo>
                    <a:pt x="4380114" y="634433"/>
                  </a:lnTo>
                  <a:lnTo>
                    <a:pt x="4383932" y="634433"/>
                  </a:lnTo>
                  <a:lnTo>
                    <a:pt x="4383932" y="630427"/>
                  </a:lnTo>
                  <a:lnTo>
                    <a:pt x="4387697" y="622471"/>
                  </a:lnTo>
                  <a:lnTo>
                    <a:pt x="4391514" y="594430"/>
                  </a:lnTo>
                  <a:lnTo>
                    <a:pt x="4399097" y="546637"/>
                  </a:lnTo>
                  <a:lnTo>
                    <a:pt x="4406679" y="486716"/>
                  </a:lnTo>
                  <a:lnTo>
                    <a:pt x="4414261" y="394969"/>
                  </a:lnTo>
                  <a:lnTo>
                    <a:pt x="4418079" y="398975"/>
                  </a:lnTo>
                  <a:lnTo>
                    <a:pt x="4418079" y="426850"/>
                  </a:lnTo>
                  <a:lnTo>
                    <a:pt x="4425661" y="482765"/>
                  </a:lnTo>
                  <a:lnTo>
                    <a:pt x="4429479" y="482765"/>
                  </a:lnTo>
                  <a:lnTo>
                    <a:pt x="4429479" y="470803"/>
                  </a:lnTo>
                  <a:lnTo>
                    <a:pt x="4437061" y="426850"/>
                  </a:lnTo>
                  <a:lnTo>
                    <a:pt x="4448461" y="394969"/>
                  </a:lnTo>
                  <a:lnTo>
                    <a:pt x="4448461" y="398975"/>
                  </a:lnTo>
                  <a:lnTo>
                    <a:pt x="4452226" y="398975"/>
                  </a:lnTo>
                  <a:lnTo>
                    <a:pt x="4456043" y="394969"/>
                  </a:lnTo>
                  <a:lnTo>
                    <a:pt x="4459808" y="375051"/>
                  </a:lnTo>
                  <a:lnTo>
                    <a:pt x="4475025" y="267337"/>
                  </a:lnTo>
                  <a:lnTo>
                    <a:pt x="4475025" y="263387"/>
                  </a:lnTo>
                  <a:lnTo>
                    <a:pt x="4478790" y="267337"/>
                  </a:lnTo>
                  <a:lnTo>
                    <a:pt x="4482608" y="279299"/>
                  </a:lnTo>
                  <a:lnTo>
                    <a:pt x="4494008" y="339221"/>
                  </a:lnTo>
                  <a:lnTo>
                    <a:pt x="4497772" y="339221"/>
                  </a:lnTo>
                  <a:lnTo>
                    <a:pt x="4501590" y="335104"/>
                  </a:lnTo>
                  <a:lnTo>
                    <a:pt x="4501590" y="323142"/>
                  </a:lnTo>
                  <a:lnTo>
                    <a:pt x="4516755" y="271343"/>
                  </a:lnTo>
                  <a:lnTo>
                    <a:pt x="4520678" y="251425"/>
                  </a:lnTo>
                  <a:lnTo>
                    <a:pt x="4528314" y="207471"/>
                  </a:lnTo>
                  <a:lnTo>
                    <a:pt x="4528314" y="211422"/>
                  </a:lnTo>
                  <a:lnTo>
                    <a:pt x="4532078" y="235346"/>
                  </a:lnTo>
                  <a:lnTo>
                    <a:pt x="4543478" y="363089"/>
                  </a:lnTo>
                  <a:lnTo>
                    <a:pt x="4551060" y="351127"/>
                  </a:lnTo>
                  <a:lnTo>
                    <a:pt x="4554878" y="351127"/>
                  </a:lnTo>
                  <a:lnTo>
                    <a:pt x="4558643" y="351127"/>
                  </a:lnTo>
                  <a:lnTo>
                    <a:pt x="4562460" y="363089"/>
                  </a:lnTo>
                  <a:lnTo>
                    <a:pt x="4570043" y="398975"/>
                  </a:lnTo>
                  <a:lnTo>
                    <a:pt x="4570043" y="394969"/>
                  </a:lnTo>
                  <a:lnTo>
                    <a:pt x="4573860" y="383007"/>
                  </a:lnTo>
                  <a:lnTo>
                    <a:pt x="4581443" y="371045"/>
                  </a:lnTo>
                  <a:lnTo>
                    <a:pt x="4581443" y="375051"/>
                  </a:lnTo>
                  <a:lnTo>
                    <a:pt x="4589025" y="398975"/>
                  </a:lnTo>
                  <a:lnTo>
                    <a:pt x="4592843" y="434973"/>
                  </a:lnTo>
                  <a:lnTo>
                    <a:pt x="4608007" y="582467"/>
                  </a:lnTo>
                  <a:lnTo>
                    <a:pt x="4615590" y="590479"/>
                  </a:lnTo>
                  <a:lnTo>
                    <a:pt x="4619407" y="582467"/>
                  </a:lnTo>
                  <a:lnTo>
                    <a:pt x="4623172" y="574511"/>
                  </a:lnTo>
                  <a:lnTo>
                    <a:pt x="4626989" y="578517"/>
                  </a:lnTo>
                  <a:lnTo>
                    <a:pt x="4634572" y="602386"/>
                  </a:lnTo>
                  <a:lnTo>
                    <a:pt x="4638389" y="598435"/>
                  </a:lnTo>
                  <a:lnTo>
                    <a:pt x="4642154" y="590479"/>
                  </a:lnTo>
                  <a:lnTo>
                    <a:pt x="4642154" y="598435"/>
                  </a:lnTo>
                  <a:lnTo>
                    <a:pt x="4645972" y="642389"/>
                  </a:lnTo>
                  <a:lnTo>
                    <a:pt x="4653554" y="777977"/>
                  </a:lnTo>
                  <a:lnTo>
                    <a:pt x="4657372" y="781983"/>
                  </a:lnTo>
                  <a:lnTo>
                    <a:pt x="4657372" y="777977"/>
                  </a:lnTo>
                  <a:lnTo>
                    <a:pt x="4664954" y="770021"/>
                  </a:lnTo>
                  <a:lnTo>
                    <a:pt x="4672536" y="773971"/>
                  </a:lnTo>
                  <a:lnTo>
                    <a:pt x="4672536" y="781983"/>
                  </a:lnTo>
                  <a:lnTo>
                    <a:pt x="4683936" y="817925"/>
                  </a:lnTo>
                  <a:lnTo>
                    <a:pt x="4683936" y="813975"/>
                  </a:lnTo>
                  <a:lnTo>
                    <a:pt x="4687701" y="801901"/>
                  </a:lnTo>
                  <a:lnTo>
                    <a:pt x="4695336" y="793890"/>
                  </a:lnTo>
                  <a:lnTo>
                    <a:pt x="4695336" y="797895"/>
                  </a:lnTo>
                  <a:lnTo>
                    <a:pt x="4703024" y="829887"/>
                  </a:lnTo>
                  <a:lnTo>
                    <a:pt x="4706842" y="865773"/>
                  </a:lnTo>
                  <a:lnTo>
                    <a:pt x="4718242" y="945557"/>
                  </a:lnTo>
                  <a:lnTo>
                    <a:pt x="4718242" y="949563"/>
                  </a:lnTo>
                  <a:lnTo>
                    <a:pt x="4722007" y="941607"/>
                  </a:lnTo>
                  <a:lnTo>
                    <a:pt x="4729589" y="925639"/>
                  </a:lnTo>
                  <a:lnTo>
                    <a:pt x="4733407" y="893647"/>
                  </a:lnTo>
                  <a:lnTo>
                    <a:pt x="4737224" y="881685"/>
                  </a:lnTo>
                  <a:lnTo>
                    <a:pt x="4740989" y="881685"/>
                  </a:lnTo>
                  <a:lnTo>
                    <a:pt x="4748571" y="889642"/>
                  </a:lnTo>
                  <a:lnTo>
                    <a:pt x="4748571" y="881685"/>
                  </a:lnTo>
                  <a:lnTo>
                    <a:pt x="4756207" y="865773"/>
                  </a:lnTo>
                  <a:lnTo>
                    <a:pt x="4756207" y="869723"/>
                  </a:lnTo>
                  <a:lnTo>
                    <a:pt x="4759971" y="893647"/>
                  </a:lnTo>
                  <a:lnTo>
                    <a:pt x="4767553" y="1001473"/>
                  </a:lnTo>
                  <a:lnTo>
                    <a:pt x="4771371" y="985394"/>
                  </a:lnTo>
                  <a:lnTo>
                    <a:pt x="4778953" y="941607"/>
                  </a:lnTo>
                  <a:lnTo>
                    <a:pt x="4786536" y="917683"/>
                  </a:lnTo>
                  <a:lnTo>
                    <a:pt x="4790353" y="921689"/>
                  </a:lnTo>
                  <a:lnTo>
                    <a:pt x="4794171" y="929645"/>
                  </a:lnTo>
                  <a:lnTo>
                    <a:pt x="4797936" y="929645"/>
                  </a:lnTo>
                  <a:lnTo>
                    <a:pt x="4801753" y="909727"/>
                  </a:lnTo>
                  <a:lnTo>
                    <a:pt x="4805518" y="889642"/>
                  </a:lnTo>
                  <a:lnTo>
                    <a:pt x="4809336" y="893647"/>
                  </a:lnTo>
                  <a:lnTo>
                    <a:pt x="4813153" y="909727"/>
                  </a:lnTo>
                  <a:lnTo>
                    <a:pt x="4820736" y="953513"/>
                  </a:lnTo>
                  <a:lnTo>
                    <a:pt x="4828318" y="997522"/>
                  </a:lnTo>
                  <a:lnTo>
                    <a:pt x="4832082" y="997522"/>
                  </a:lnTo>
                  <a:lnTo>
                    <a:pt x="4832082" y="993405"/>
                  </a:lnTo>
                  <a:lnTo>
                    <a:pt x="4843482" y="941607"/>
                  </a:lnTo>
                  <a:lnTo>
                    <a:pt x="4851065" y="917683"/>
                  </a:lnTo>
                  <a:lnTo>
                    <a:pt x="4854882" y="921689"/>
                  </a:lnTo>
                  <a:lnTo>
                    <a:pt x="4862465" y="949563"/>
                  </a:lnTo>
                  <a:lnTo>
                    <a:pt x="4866282" y="945557"/>
                  </a:lnTo>
                  <a:lnTo>
                    <a:pt x="4870047" y="949563"/>
                  </a:lnTo>
                  <a:lnTo>
                    <a:pt x="4873865" y="985394"/>
                  </a:lnTo>
                  <a:lnTo>
                    <a:pt x="4877682" y="1065233"/>
                  </a:lnTo>
                  <a:lnTo>
                    <a:pt x="4877682" y="1073189"/>
                  </a:lnTo>
                </a:path>
              </a:pathLst>
            </a:custGeom>
            <a:ln w="118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 descr=""/>
          <p:cNvSpPr txBox="1"/>
          <p:nvPr/>
        </p:nvSpPr>
        <p:spPr>
          <a:xfrm>
            <a:off x="1068120" y="4145407"/>
            <a:ext cx="5425440" cy="2798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11430">
              <a:lnSpc>
                <a:spcPct val="143700"/>
              </a:lnSpc>
              <a:spcBef>
                <a:spcPts val="95"/>
              </a:spcBef>
            </a:pP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realiza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comparación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maniobra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 energización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primera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terna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la </a:t>
            </a:r>
            <a:r>
              <a:rPr dirty="0" sz="1200">
                <a:latin typeface="Times New Roman"/>
                <a:cs typeface="Times New Roman"/>
              </a:rPr>
              <a:t>línea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PCA-SAN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230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vacío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resistencia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preinserción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determinar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el </a:t>
            </a:r>
            <a:r>
              <a:rPr dirty="0" sz="1200">
                <a:latin typeface="Times New Roman"/>
                <a:cs typeface="Times New Roman"/>
              </a:rPr>
              <a:t>grado abatimiento de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 </a:t>
            </a:r>
            <a:r>
              <a:rPr dirty="0" sz="1200" spc="-10">
                <a:latin typeface="Times New Roman"/>
                <a:cs typeface="Times New Roman"/>
              </a:rPr>
              <a:t>sobretensión.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proceso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 datos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 simulación son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 siguientes: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 interruptor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 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cierra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los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7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0.020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segundos,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luego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interruptor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cierra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0.032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tiempo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inserción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para </a:t>
            </a:r>
            <a:r>
              <a:rPr dirty="0" sz="1200">
                <a:latin typeface="Times New Roman"/>
                <a:cs typeface="Times New Roman"/>
              </a:rPr>
              <a:t>la resistencia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12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milisegundos),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valor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resistencia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preinserción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300 </a:t>
            </a:r>
            <a:r>
              <a:rPr dirty="0" sz="1200">
                <a:latin typeface="Times New Roman"/>
                <a:cs typeface="Times New Roman"/>
              </a:rPr>
              <a:t>Ω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tiempo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máximo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 simulación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100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ms.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grafica 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comparación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de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simulaciones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muestra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Figuras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6.15 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6.16.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200">
              <a:latin typeface="Times New Roman"/>
              <a:cs typeface="Times New Roman"/>
            </a:endParaRPr>
          </a:p>
          <a:p>
            <a:pPr marL="405765">
              <a:lnSpc>
                <a:spcPct val="100000"/>
              </a:lnSpc>
            </a:pPr>
            <a:r>
              <a:rPr dirty="0" sz="1200" b="1" i="1">
                <a:latin typeface="Times New Roman"/>
                <a:cs typeface="Times New Roman"/>
              </a:rPr>
              <a:t>Figura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6.15</a:t>
            </a:r>
            <a:r>
              <a:rPr dirty="0" sz="1200" spc="-5" b="1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Sobretensiones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fases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ABC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con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y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sin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resistencia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</a:t>
            </a:r>
            <a:r>
              <a:rPr dirty="0" sz="1200" spc="-10" i="1">
                <a:latin typeface="Times New Roman"/>
                <a:cs typeface="Times New Roman"/>
              </a:rPr>
              <a:t> preinserción</a:t>
            </a:r>
            <a:endParaRPr sz="1200">
              <a:latin typeface="Times New Roman"/>
              <a:cs typeface="Times New Roman"/>
            </a:endParaRPr>
          </a:p>
          <a:p>
            <a:pPr marL="2385060" marR="1730375" indent="-528320">
              <a:lnSpc>
                <a:spcPct val="100000"/>
              </a:lnSpc>
              <a:spcBef>
                <a:spcPts val="25"/>
              </a:spcBef>
            </a:pPr>
            <a:r>
              <a:rPr dirty="0" sz="500" spc="-10">
                <a:latin typeface="Arial MT"/>
                <a:cs typeface="Arial MT"/>
              </a:rPr>
              <a:t>Fases</a:t>
            </a:r>
            <a:r>
              <a:rPr dirty="0" sz="500" spc="-5">
                <a:latin typeface="Arial MT"/>
                <a:cs typeface="Arial MT"/>
              </a:rPr>
              <a:t> </a:t>
            </a:r>
            <a:r>
              <a:rPr dirty="0" sz="500">
                <a:latin typeface="Arial MT"/>
                <a:cs typeface="Arial MT"/>
              </a:rPr>
              <a:t>ABC</a:t>
            </a:r>
            <a:r>
              <a:rPr dirty="0" sz="500" spc="5">
                <a:latin typeface="Arial MT"/>
                <a:cs typeface="Arial MT"/>
              </a:rPr>
              <a:t> </a:t>
            </a:r>
            <a:r>
              <a:rPr dirty="0" sz="500">
                <a:latin typeface="Arial MT"/>
                <a:cs typeface="Arial MT"/>
              </a:rPr>
              <a:t>en </a:t>
            </a:r>
            <a:r>
              <a:rPr dirty="0" sz="500" spc="-20">
                <a:latin typeface="Arial MT"/>
                <a:cs typeface="Arial MT"/>
              </a:rPr>
              <a:t>SAN-</a:t>
            </a:r>
            <a:r>
              <a:rPr dirty="0" sz="500">
                <a:latin typeface="Arial MT"/>
                <a:cs typeface="Arial MT"/>
              </a:rPr>
              <a:t>230 kV con</a:t>
            </a:r>
            <a:r>
              <a:rPr dirty="0" sz="500" spc="-5">
                <a:latin typeface="Arial MT"/>
                <a:cs typeface="Arial MT"/>
              </a:rPr>
              <a:t> </a:t>
            </a:r>
            <a:r>
              <a:rPr dirty="0" sz="500">
                <a:latin typeface="Arial MT"/>
                <a:cs typeface="Arial MT"/>
              </a:rPr>
              <a:t>y</a:t>
            </a:r>
            <a:r>
              <a:rPr dirty="0" sz="500" spc="25">
                <a:latin typeface="Arial MT"/>
                <a:cs typeface="Arial MT"/>
              </a:rPr>
              <a:t> </a:t>
            </a:r>
            <a:r>
              <a:rPr dirty="0" sz="500">
                <a:latin typeface="Arial MT"/>
                <a:cs typeface="Arial MT"/>
              </a:rPr>
              <a:t>sin </a:t>
            </a:r>
            <a:r>
              <a:rPr dirty="0" sz="500" spc="-10">
                <a:latin typeface="Arial MT"/>
                <a:cs typeface="Arial MT"/>
              </a:rPr>
              <a:t>resistencia</a:t>
            </a:r>
            <a:r>
              <a:rPr dirty="0" sz="500">
                <a:latin typeface="Arial MT"/>
                <a:cs typeface="Arial MT"/>
              </a:rPr>
              <a:t> de pre-</a:t>
            </a:r>
            <a:r>
              <a:rPr dirty="0" sz="500" spc="-10">
                <a:latin typeface="Arial MT"/>
                <a:cs typeface="Arial MT"/>
              </a:rPr>
              <a:t>inserción</a:t>
            </a:r>
            <a:r>
              <a:rPr dirty="0" sz="500" spc="500">
                <a:latin typeface="Arial MT"/>
                <a:cs typeface="Arial MT"/>
              </a:rPr>
              <a:t> </a:t>
            </a:r>
            <a:r>
              <a:rPr dirty="0" sz="500" spc="-10">
                <a:latin typeface="Arial MT"/>
                <a:cs typeface="Arial MT"/>
              </a:rPr>
              <a:t>R=400</a:t>
            </a:r>
            <a:r>
              <a:rPr dirty="0" sz="500" spc="-5">
                <a:latin typeface="Arial MT"/>
                <a:cs typeface="Arial MT"/>
              </a:rPr>
              <a:t> </a:t>
            </a:r>
            <a:r>
              <a:rPr dirty="0" sz="500" spc="-10">
                <a:latin typeface="Arial MT"/>
                <a:cs typeface="Arial MT"/>
              </a:rPr>
              <a:t>ohm</a:t>
            </a:r>
            <a:r>
              <a:rPr dirty="0" sz="500" spc="-30">
                <a:latin typeface="Arial MT"/>
                <a:cs typeface="Arial MT"/>
              </a:rPr>
              <a:t> </a:t>
            </a:r>
            <a:r>
              <a:rPr dirty="0" sz="500">
                <a:latin typeface="Arial MT"/>
                <a:cs typeface="Arial MT"/>
              </a:rPr>
              <a:t>y</a:t>
            </a:r>
            <a:r>
              <a:rPr dirty="0" sz="500" spc="20">
                <a:latin typeface="Arial MT"/>
                <a:cs typeface="Arial MT"/>
              </a:rPr>
              <a:t> </a:t>
            </a:r>
            <a:r>
              <a:rPr dirty="0" sz="500">
                <a:latin typeface="Arial MT"/>
                <a:cs typeface="Arial MT"/>
              </a:rPr>
              <a:t>trp=0.012</a:t>
            </a:r>
            <a:r>
              <a:rPr dirty="0" sz="500" spc="-5">
                <a:latin typeface="Arial MT"/>
                <a:cs typeface="Arial MT"/>
              </a:rPr>
              <a:t> </a:t>
            </a:r>
            <a:r>
              <a:rPr dirty="0" sz="500" spc="-25">
                <a:latin typeface="Arial MT"/>
                <a:cs typeface="Arial MT"/>
              </a:rPr>
              <a:t>seg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46" name="object 4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96240">
              <a:lnSpc>
                <a:spcPts val="1150"/>
              </a:lnSpc>
            </a:pPr>
            <a:r>
              <a:rPr dirty="0" spc="-25"/>
              <a:t>124</a:t>
            </a: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R.C.D.A.</a:t>
            </a:r>
          </a:p>
        </p:txBody>
      </p:sp>
      <p:sp>
        <p:nvSpPr>
          <p:cNvPr id="47" name="object 4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/>
              <a:t>E.T.S.I.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10"/>
              <a:t> </a:t>
            </a:r>
            <a:r>
              <a:rPr dirty="0"/>
              <a:t>UNIVERSIDAD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10"/>
              <a:t>SEVILLA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7983" y="427736"/>
            <a:ext cx="74549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CAPITULO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VI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263765" y="427736"/>
            <a:ext cx="218694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TRANSITORIOS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ELECTROMAGNÉTICOS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568433" y="6620967"/>
            <a:ext cx="23812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Calibri"/>
                <a:cs typeface="Calibri"/>
              </a:rPr>
              <a:t>125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87983" y="6791655"/>
            <a:ext cx="199072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E.T.S.I.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–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UNIVERSIDAD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SEVILLA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981693" y="6791655"/>
            <a:ext cx="48450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latin typeface="Calibri"/>
                <a:cs typeface="Calibri"/>
              </a:rPr>
              <a:t>R.C.D.A.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896111" y="6649211"/>
            <a:ext cx="8639810" cy="0"/>
          </a:xfrm>
          <a:custGeom>
            <a:avLst/>
            <a:gdLst/>
            <a:ahLst/>
            <a:cxnLst/>
            <a:rect l="l" t="t" r="r" b="b"/>
            <a:pathLst>
              <a:path w="8639810" h="0">
                <a:moveTo>
                  <a:pt x="0" y="0"/>
                </a:moveTo>
                <a:lnTo>
                  <a:pt x="863981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896111" y="643128"/>
            <a:ext cx="8639810" cy="0"/>
          </a:xfrm>
          <a:custGeom>
            <a:avLst/>
            <a:gdLst/>
            <a:ahLst/>
            <a:cxnLst/>
            <a:rect l="l" t="t" r="r" b="b"/>
            <a:pathLst>
              <a:path w="8639810" h="0">
                <a:moveTo>
                  <a:pt x="0" y="0"/>
                </a:moveTo>
                <a:lnTo>
                  <a:pt x="863981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1891029" y="1054354"/>
            <a:ext cx="691260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Times New Roman"/>
                <a:cs typeface="Times New Roman"/>
              </a:rPr>
              <a:t>Figura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6.16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Comparación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transitorios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tensión 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corriente fases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ABC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 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</a:t>
            </a:r>
            <a:r>
              <a:rPr dirty="0" sz="1200" spc="-10">
                <a:latin typeface="Times New Roman"/>
                <a:cs typeface="Times New Roman"/>
              </a:rPr>
              <a:t> resistencia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preinserción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153195" y="3337805"/>
            <a:ext cx="739140" cy="146050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70"/>
              </a:spcBef>
            </a:pPr>
            <a:r>
              <a:rPr dirty="0" sz="350" spc="10">
                <a:latin typeface="Arial MT"/>
                <a:cs typeface="Arial MT"/>
              </a:rPr>
              <a:t>SLC_RpreinsecionVer.pl4:</a:t>
            </a:r>
            <a:r>
              <a:rPr dirty="0" sz="350" spc="20">
                <a:latin typeface="Arial MT"/>
                <a:cs typeface="Arial MT"/>
              </a:rPr>
              <a:t> </a:t>
            </a:r>
            <a:r>
              <a:rPr dirty="0" sz="350" spc="-10">
                <a:solidFill>
                  <a:srgbClr val="FF0000"/>
                </a:solidFill>
                <a:latin typeface="Arial MT"/>
                <a:cs typeface="Arial MT"/>
              </a:rPr>
              <a:t>v:S1A</a:t>
            </a:r>
            <a:r>
              <a:rPr dirty="0" sz="350" spc="50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50">
                <a:latin typeface="Arial MT"/>
                <a:cs typeface="Arial MT"/>
              </a:rPr>
              <a:t>slc_sinresprever.pl4:</a:t>
            </a:r>
            <a:r>
              <a:rPr dirty="0" sz="350" spc="150">
                <a:latin typeface="Arial MT"/>
                <a:cs typeface="Arial MT"/>
              </a:rPr>
              <a:t> </a:t>
            </a:r>
            <a:r>
              <a:rPr dirty="0" sz="350" spc="-10">
                <a:solidFill>
                  <a:srgbClr val="008000"/>
                </a:solidFill>
                <a:latin typeface="Arial MT"/>
                <a:cs typeface="Arial MT"/>
              </a:rPr>
              <a:t>v:S1A</a:t>
            </a:r>
            <a:endParaRPr sz="350">
              <a:latin typeface="Arial MT"/>
              <a:cs typeface="Arial MT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1334618" y="1507923"/>
            <a:ext cx="3939540" cy="1778635"/>
          </a:xfrm>
          <a:custGeom>
            <a:avLst/>
            <a:gdLst/>
            <a:ahLst/>
            <a:cxnLst/>
            <a:rect l="l" t="t" r="r" b="b"/>
            <a:pathLst>
              <a:path w="3939540" h="1778635">
                <a:moveTo>
                  <a:pt x="0" y="1747564"/>
                </a:moveTo>
                <a:lnTo>
                  <a:pt x="3939328" y="1747564"/>
                </a:lnTo>
                <a:lnTo>
                  <a:pt x="3939328" y="0"/>
                </a:lnTo>
                <a:lnTo>
                  <a:pt x="0" y="0"/>
                </a:lnTo>
                <a:lnTo>
                  <a:pt x="0" y="1747564"/>
                </a:lnTo>
                <a:close/>
              </a:path>
              <a:path w="3939540" h="1778635">
                <a:moveTo>
                  <a:pt x="0" y="1747564"/>
                </a:moveTo>
                <a:lnTo>
                  <a:pt x="0" y="1778177"/>
                </a:lnTo>
              </a:path>
            </a:pathLst>
          </a:custGeom>
          <a:ln w="91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1272869" y="3270351"/>
            <a:ext cx="12509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0">
                <a:latin typeface="Arial MT"/>
                <a:cs typeface="Arial MT"/>
              </a:rPr>
              <a:t>0,00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1727339" y="3255487"/>
            <a:ext cx="396240" cy="31115"/>
          </a:xfrm>
          <a:custGeom>
            <a:avLst/>
            <a:gdLst/>
            <a:ahLst/>
            <a:cxnLst/>
            <a:rect l="l" t="t" r="r" b="b"/>
            <a:pathLst>
              <a:path w="396239" h="31114">
                <a:moveTo>
                  <a:pt x="0" y="0"/>
                </a:moveTo>
                <a:lnTo>
                  <a:pt x="0" y="30612"/>
                </a:lnTo>
              </a:path>
              <a:path w="396239" h="31114">
                <a:moveTo>
                  <a:pt x="395812" y="0"/>
                </a:moveTo>
                <a:lnTo>
                  <a:pt x="395812" y="30612"/>
                </a:lnTo>
              </a:path>
            </a:pathLst>
          </a:custGeom>
          <a:ln w="91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2061291" y="3270351"/>
            <a:ext cx="12509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0">
                <a:latin typeface="Arial MT"/>
                <a:cs typeface="Arial MT"/>
              </a:rPr>
              <a:t>0,02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2515796" y="3255487"/>
            <a:ext cx="396240" cy="31115"/>
          </a:xfrm>
          <a:custGeom>
            <a:avLst/>
            <a:gdLst/>
            <a:ahLst/>
            <a:cxnLst/>
            <a:rect l="l" t="t" r="r" b="b"/>
            <a:pathLst>
              <a:path w="396239" h="31114">
                <a:moveTo>
                  <a:pt x="0" y="0"/>
                </a:moveTo>
                <a:lnTo>
                  <a:pt x="0" y="30612"/>
                </a:lnTo>
              </a:path>
              <a:path w="396239" h="31114">
                <a:moveTo>
                  <a:pt x="395812" y="0"/>
                </a:moveTo>
                <a:lnTo>
                  <a:pt x="395812" y="30612"/>
                </a:lnTo>
              </a:path>
            </a:pathLst>
          </a:custGeom>
          <a:ln w="91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2849833" y="3270351"/>
            <a:ext cx="12509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0">
                <a:latin typeface="Arial MT"/>
                <a:cs typeface="Arial MT"/>
              </a:rPr>
              <a:t>0,04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3304338" y="3255487"/>
            <a:ext cx="393065" cy="31115"/>
          </a:xfrm>
          <a:custGeom>
            <a:avLst/>
            <a:gdLst/>
            <a:ahLst/>
            <a:cxnLst/>
            <a:rect l="l" t="t" r="r" b="b"/>
            <a:pathLst>
              <a:path w="393064" h="31114">
                <a:moveTo>
                  <a:pt x="0" y="0"/>
                </a:moveTo>
                <a:lnTo>
                  <a:pt x="0" y="30612"/>
                </a:lnTo>
              </a:path>
              <a:path w="393064" h="31114">
                <a:moveTo>
                  <a:pt x="392729" y="0"/>
                </a:moveTo>
                <a:lnTo>
                  <a:pt x="392729" y="30612"/>
                </a:lnTo>
              </a:path>
            </a:pathLst>
          </a:custGeom>
          <a:ln w="91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3635207" y="3270351"/>
            <a:ext cx="12509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0">
                <a:latin typeface="Arial MT"/>
                <a:cs typeface="Arial MT"/>
              </a:rPr>
              <a:t>0,06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19" name="object 19" descr=""/>
          <p:cNvSpPr/>
          <p:nvPr/>
        </p:nvSpPr>
        <p:spPr>
          <a:xfrm>
            <a:off x="4092795" y="3255487"/>
            <a:ext cx="393065" cy="31115"/>
          </a:xfrm>
          <a:custGeom>
            <a:avLst/>
            <a:gdLst/>
            <a:ahLst/>
            <a:cxnLst/>
            <a:rect l="l" t="t" r="r" b="b"/>
            <a:pathLst>
              <a:path w="393064" h="31114">
                <a:moveTo>
                  <a:pt x="0" y="0"/>
                </a:moveTo>
                <a:lnTo>
                  <a:pt x="0" y="30612"/>
                </a:lnTo>
              </a:path>
              <a:path w="393064" h="31114">
                <a:moveTo>
                  <a:pt x="392729" y="0"/>
                </a:moveTo>
                <a:lnTo>
                  <a:pt x="392729" y="30612"/>
                </a:lnTo>
              </a:path>
            </a:pathLst>
          </a:custGeom>
          <a:ln w="91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/>
          <p:nvPr/>
        </p:nvSpPr>
        <p:spPr>
          <a:xfrm>
            <a:off x="4423792" y="3270352"/>
            <a:ext cx="12509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0">
                <a:latin typeface="Arial MT"/>
                <a:cs typeface="Arial MT"/>
              </a:rPr>
              <a:t>0,08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21" name="object 21" descr=""/>
          <p:cNvSpPr/>
          <p:nvPr/>
        </p:nvSpPr>
        <p:spPr>
          <a:xfrm>
            <a:off x="1291697" y="3255487"/>
            <a:ext cx="3982720" cy="31115"/>
          </a:xfrm>
          <a:custGeom>
            <a:avLst/>
            <a:gdLst/>
            <a:ahLst/>
            <a:cxnLst/>
            <a:rect l="l" t="t" r="r" b="b"/>
            <a:pathLst>
              <a:path w="3982720" h="31114">
                <a:moveTo>
                  <a:pt x="3589640" y="0"/>
                </a:moveTo>
                <a:lnTo>
                  <a:pt x="3589640" y="30612"/>
                </a:lnTo>
              </a:path>
              <a:path w="3982720" h="31114">
                <a:moveTo>
                  <a:pt x="3982284" y="0"/>
                </a:moveTo>
                <a:lnTo>
                  <a:pt x="3982284" y="30612"/>
                </a:lnTo>
              </a:path>
              <a:path w="3982720" h="31114">
                <a:moveTo>
                  <a:pt x="39855" y="0"/>
                </a:moveTo>
                <a:lnTo>
                  <a:pt x="0" y="0"/>
                </a:lnTo>
              </a:path>
            </a:pathLst>
          </a:custGeom>
          <a:ln w="91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 txBox="1"/>
          <p:nvPr/>
        </p:nvSpPr>
        <p:spPr>
          <a:xfrm>
            <a:off x="4957538" y="3270352"/>
            <a:ext cx="80010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5">
                <a:latin typeface="Arial MT"/>
                <a:cs typeface="Arial MT"/>
              </a:rPr>
              <a:t>[s]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168524" y="3205954"/>
            <a:ext cx="128270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>
                <a:latin typeface="Arial MT"/>
                <a:cs typeface="Arial MT"/>
              </a:rPr>
              <a:t>-</a:t>
            </a:r>
            <a:r>
              <a:rPr dirty="0" sz="400" spc="-25">
                <a:latin typeface="Arial MT"/>
                <a:cs typeface="Arial MT"/>
              </a:rPr>
              <a:t>300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24" name="object 24" descr=""/>
          <p:cNvSpPr/>
          <p:nvPr/>
        </p:nvSpPr>
        <p:spPr>
          <a:xfrm>
            <a:off x="1291697" y="2964211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39855" y="0"/>
                </a:moveTo>
                <a:lnTo>
                  <a:pt x="0" y="0"/>
                </a:lnTo>
              </a:path>
            </a:pathLst>
          </a:custGeom>
          <a:ln w="91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 txBox="1"/>
          <p:nvPr/>
        </p:nvSpPr>
        <p:spPr>
          <a:xfrm>
            <a:off x="1168524" y="2914677"/>
            <a:ext cx="128270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>
                <a:latin typeface="Arial MT"/>
                <a:cs typeface="Arial MT"/>
              </a:rPr>
              <a:t>-</a:t>
            </a:r>
            <a:r>
              <a:rPr dirty="0" sz="400" spc="-25">
                <a:latin typeface="Arial MT"/>
                <a:cs typeface="Arial MT"/>
              </a:rPr>
              <a:t>200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26" name="object 26" descr=""/>
          <p:cNvSpPr/>
          <p:nvPr/>
        </p:nvSpPr>
        <p:spPr>
          <a:xfrm>
            <a:off x="1291697" y="2672964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39855" y="0"/>
                </a:moveTo>
                <a:lnTo>
                  <a:pt x="0" y="0"/>
                </a:lnTo>
              </a:path>
            </a:pathLst>
          </a:custGeom>
          <a:ln w="91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 txBox="1"/>
          <p:nvPr/>
        </p:nvSpPr>
        <p:spPr>
          <a:xfrm>
            <a:off x="1168524" y="2623431"/>
            <a:ext cx="128270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>
                <a:latin typeface="Arial MT"/>
                <a:cs typeface="Arial MT"/>
              </a:rPr>
              <a:t>-</a:t>
            </a:r>
            <a:r>
              <a:rPr dirty="0" sz="400" spc="-25">
                <a:latin typeface="Arial MT"/>
                <a:cs typeface="Arial MT"/>
              </a:rPr>
              <a:t>100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28" name="object 28" descr=""/>
          <p:cNvSpPr/>
          <p:nvPr/>
        </p:nvSpPr>
        <p:spPr>
          <a:xfrm>
            <a:off x="1291697" y="2381718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39855" y="0"/>
                </a:moveTo>
                <a:lnTo>
                  <a:pt x="0" y="0"/>
                </a:lnTo>
              </a:path>
            </a:pathLst>
          </a:custGeom>
          <a:ln w="91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 descr=""/>
          <p:cNvSpPr txBox="1"/>
          <p:nvPr/>
        </p:nvSpPr>
        <p:spPr>
          <a:xfrm>
            <a:off x="1242208" y="2332184"/>
            <a:ext cx="54610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50">
                <a:latin typeface="Arial MT"/>
                <a:cs typeface="Arial MT"/>
              </a:rPr>
              <a:t>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30" name="object 30" descr=""/>
          <p:cNvSpPr/>
          <p:nvPr/>
        </p:nvSpPr>
        <p:spPr>
          <a:xfrm>
            <a:off x="1291697" y="2090471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39855" y="0"/>
                </a:moveTo>
                <a:lnTo>
                  <a:pt x="0" y="0"/>
                </a:lnTo>
              </a:path>
            </a:pathLst>
          </a:custGeom>
          <a:ln w="91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 txBox="1"/>
          <p:nvPr/>
        </p:nvSpPr>
        <p:spPr>
          <a:xfrm>
            <a:off x="1186919" y="2040938"/>
            <a:ext cx="10858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5">
                <a:latin typeface="Arial MT"/>
                <a:cs typeface="Arial MT"/>
              </a:rPr>
              <a:t>100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32" name="object 32" descr=""/>
          <p:cNvSpPr/>
          <p:nvPr/>
        </p:nvSpPr>
        <p:spPr>
          <a:xfrm>
            <a:off x="1291697" y="1799182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39855" y="0"/>
                </a:moveTo>
                <a:lnTo>
                  <a:pt x="0" y="0"/>
                </a:lnTo>
              </a:path>
            </a:pathLst>
          </a:custGeom>
          <a:ln w="91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 descr=""/>
          <p:cNvSpPr txBox="1"/>
          <p:nvPr/>
        </p:nvSpPr>
        <p:spPr>
          <a:xfrm>
            <a:off x="1186919" y="1749649"/>
            <a:ext cx="10858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5">
                <a:latin typeface="Arial MT"/>
                <a:cs typeface="Arial MT"/>
              </a:rPr>
              <a:t>200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34" name="object 34" descr=""/>
          <p:cNvSpPr/>
          <p:nvPr/>
        </p:nvSpPr>
        <p:spPr>
          <a:xfrm>
            <a:off x="1291697" y="1507935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39855" y="0"/>
                </a:moveTo>
                <a:lnTo>
                  <a:pt x="0" y="0"/>
                </a:lnTo>
              </a:path>
            </a:pathLst>
          </a:custGeom>
          <a:ln w="91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 descr=""/>
          <p:cNvSpPr txBox="1"/>
          <p:nvPr/>
        </p:nvSpPr>
        <p:spPr>
          <a:xfrm>
            <a:off x="1186919" y="1458402"/>
            <a:ext cx="10858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5">
                <a:latin typeface="Arial MT"/>
                <a:cs typeface="Arial MT"/>
              </a:rPr>
              <a:t>300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1223815" y="1602486"/>
            <a:ext cx="113664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0">
                <a:latin typeface="Arial MT"/>
                <a:cs typeface="Arial MT"/>
              </a:rPr>
              <a:t>[kV]</a:t>
            </a:r>
            <a:endParaRPr sz="400">
              <a:latin typeface="Arial MT"/>
              <a:cs typeface="Arial MT"/>
            </a:endParaRPr>
          </a:p>
        </p:txBody>
      </p:sp>
      <p:grpSp>
        <p:nvGrpSpPr>
          <p:cNvPr id="37" name="object 37" descr=""/>
          <p:cNvGrpSpPr/>
          <p:nvPr/>
        </p:nvGrpSpPr>
        <p:grpSpPr>
          <a:xfrm>
            <a:off x="1330026" y="1668890"/>
            <a:ext cx="3949065" cy="1551305"/>
            <a:chOff x="1330026" y="1668890"/>
            <a:chExt cx="3949065" cy="1551305"/>
          </a:xfrm>
        </p:grpSpPr>
        <p:sp>
          <p:nvSpPr>
            <p:cNvPr id="38" name="object 38" descr=""/>
            <p:cNvSpPr/>
            <p:nvPr/>
          </p:nvSpPr>
          <p:spPr>
            <a:xfrm>
              <a:off x="1334618" y="1802260"/>
              <a:ext cx="3939540" cy="1162050"/>
            </a:xfrm>
            <a:custGeom>
              <a:avLst/>
              <a:gdLst/>
              <a:ahLst/>
              <a:cxnLst/>
              <a:rect l="l" t="t" r="r" b="b"/>
              <a:pathLst>
                <a:path w="3939540" h="1162050">
                  <a:moveTo>
                    <a:pt x="0" y="579457"/>
                  </a:moveTo>
                  <a:lnTo>
                    <a:pt x="3066" y="579457"/>
                  </a:lnTo>
                  <a:lnTo>
                    <a:pt x="190292" y="579457"/>
                  </a:lnTo>
                  <a:lnTo>
                    <a:pt x="190292" y="465985"/>
                  </a:lnTo>
                  <a:lnTo>
                    <a:pt x="199490" y="487491"/>
                  </a:lnTo>
                  <a:lnTo>
                    <a:pt x="199490" y="558037"/>
                  </a:lnTo>
                  <a:lnTo>
                    <a:pt x="202556" y="551794"/>
                  </a:lnTo>
                  <a:lnTo>
                    <a:pt x="205623" y="539566"/>
                  </a:lnTo>
                  <a:lnTo>
                    <a:pt x="208689" y="558037"/>
                  </a:lnTo>
                  <a:lnTo>
                    <a:pt x="208689" y="554873"/>
                  </a:lnTo>
                  <a:lnTo>
                    <a:pt x="214817" y="533410"/>
                  </a:lnTo>
                  <a:lnTo>
                    <a:pt x="214817" y="536488"/>
                  </a:lnTo>
                  <a:lnTo>
                    <a:pt x="214817" y="533410"/>
                  </a:lnTo>
                  <a:lnTo>
                    <a:pt x="220949" y="524217"/>
                  </a:lnTo>
                  <a:lnTo>
                    <a:pt x="224015" y="524217"/>
                  </a:lnTo>
                  <a:lnTo>
                    <a:pt x="227081" y="524217"/>
                  </a:lnTo>
                  <a:lnTo>
                    <a:pt x="230147" y="527296"/>
                  </a:lnTo>
                  <a:lnTo>
                    <a:pt x="236280" y="545680"/>
                  </a:lnTo>
                  <a:lnTo>
                    <a:pt x="245478" y="579457"/>
                  </a:lnTo>
                  <a:lnTo>
                    <a:pt x="254659" y="625376"/>
                  </a:lnTo>
                  <a:lnTo>
                    <a:pt x="257742" y="594763"/>
                  </a:lnTo>
                  <a:lnTo>
                    <a:pt x="257742" y="600877"/>
                  </a:lnTo>
                  <a:lnTo>
                    <a:pt x="263866" y="628454"/>
                  </a:lnTo>
                  <a:lnTo>
                    <a:pt x="263866" y="616183"/>
                  </a:lnTo>
                  <a:lnTo>
                    <a:pt x="273073" y="668344"/>
                  </a:lnTo>
                  <a:lnTo>
                    <a:pt x="273073" y="695878"/>
                  </a:lnTo>
                  <a:lnTo>
                    <a:pt x="279197" y="717427"/>
                  </a:lnTo>
                  <a:lnTo>
                    <a:pt x="282280" y="738847"/>
                  </a:lnTo>
                  <a:lnTo>
                    <a:pt x="285320" y="741926"/>
                  </a:lnTo>
                  <a:lnTo>
                    <a:pt x="288404" y="754153"/>
                  </a:lnTo>
                  <a:lnTo>
                    <a:pt x="291444" y="763346"/>
                  </a:lnTo>
                  <a:lnTo>
                    <a:pt x="294527" y="772538"/>
                  </a:lnTo>
                  <a:lnTo>
                    <a:pt x="297611" y="794087"/>
                  </a:lnTo>
                  <a:lnTo>
                    <a:pt x="303734" y="821621"/>
                  </a:lnTo>
                  <a:lnTo>
                    <a:pt x="312941" y="879896"/>
                  </a:lnTo>
                  <a:lnTo>
                    <a:pt x="322105" y="916622"/>
                  </a:lnTo>
                  <a:lnTo>
                    <a:pt x="322105" y="910508"/>
                  </a:lnTo>
                  <a:lnTo>
                    <a:pt x="328358" y="935092"/>
                  </a:lnTo>
                  <a:lnTo>
                    <a:pt x="328358" y="941206"/>
                  </a:lnTo>
                  <a:lnTo>
                    <a:pt x="328358" y="938171"/>
                  </a:lnTo>
                  <a:lnTo>
                    <a:pt x="331441" y="925900"/>
                  </a:lnTo>
                  <a:lnTo>
                    <a:pt x="331441" y="928978"/>
                  </a:lnTo>
                  <a:lnTo>
                    <a:pt x="337564" y="962669"/>
                  </a:lnTo>
                  <a:lnTo>
                    <a:pt x="340605" y="971861"/>
                  </a:lnTo>
                  <a:lnTo>
                    <a:pt x="349812" y="1014787"/>
                  </a:lnTo>
                  <a:lnTo>
                    <a:pt x="352895" y="1023980"/>
                  </a:lnTo>
                  <a:lnTo>
                    <a:pt x="355936" y="1033172"/>
                  </a:lnTo>
                  <a:lnTo>
                    <a:pt x="359019" y="1033172"/>
                  </a:lnTo>
                  <a:lnTo>
                    <a:pt x="362102" y="1033172"/>
                  </a:lnTo>
                  <a:lnTo>
                    <a:pt x="362102" y="1039286"/>
                  </a:lnTo>
                  <a:lnTo>
                    <a:pt x="365142" y="1039286"/>
                  </a:lnTo>
                  <a:lnTo>
                    <a:pt x="368226" y="1042364"/>
                  </a:lnTo>
                  <a:lnTo>
                    <a:pt x="371266" y="1048478"/>
                  </a:lnTo>
                  <a:lnTo>
                    <a:pt x="377433" y="1054592"/>
                  </a:lnTo>
                  <a:lnTo>
                    <a:pt x="386597" y="1076141"/>
                  </a:lnTo>
                  <a:lnTo>
                    <a:pt x="389680" y="1076141"/>
                  </a:lnTo>
                  <a:lnTo>
                    <a:pt x="395804" y="1079219"/>
                  </a:lnTo>
                  <a:lnTo>
                    <a:pt x="395804" y="1066948"/>
                  </a:lnTo>
                  <a:lnTo>
                    <a:pt x="401927" y="1073062"/>
                  </a:lnTo>
                  <a:lnTo>
                    <a:pt x="405011" y="1060749"/>
                  </a:lnTo>
                  <a:lnTo>
                    <a:pt x="405011" y="1063785"/>
                  </a:lnTo>
                  <a:lnTo>
                    <a:pt x="411134" y="1070027"/>
                  </a:lnTo>
                  <a:lnTo>
                    <a:pt x="414218" y="1066948"/>
                  </a:lnTo>
                  <a:lnTo>
                    <a:pt x="417258" y="1070027"/>
                  </a:lnTo>
                  <a:lnTo>
                    <a:pt x="420341" y="1070027"/>
                  </a:lnTo>
                  <a:lnTo>
                    <a:pt x="420341" y="1073062"/>
                  </a:lnTo>
                  <a:lnTo>
                    <a:pt x="423382" y="1070027"/>
                  </a:lnTo>
                  <a:lnTo>
                    <a:pt x="426465" y="1060749"/>
                  </a:lnTo>
                  <a:lnTo>
                    <a:pt x="429548" y="1063785"/>
                  </a:lnTo>
                  <a:lnTo>
                    <a:pt x="429548" y="1054592"/>
                  </a:lnTo>
                  <a:lnTo>
                    <a:pt x="435672" y="1042364"/>
                  </a:lnTo>
                  <a:lnTo>
                    <a:pt x="435672" y="1045443"/>
                  </a:lnTo>
                  <a:lnTo>
                    <a:pt x="438712" y="1039286"/>
                  </a:lnTo>
                  <a:lnTo>
                    <a:pt x="441796" y="1027058"/>
                  </a:lnTo>
                  <a:lnTo>
                    <a:pt x="444879" y="1023980"/>
                  </a:lnTo>
                  <a:lnTo>
                    <a:pt x="451003" y="1017866"/>
                  </a:lnTo>
                  <a:lnTo>
                    <a:pt x="454043" y="1014787"/>
                  </a:lnTo>
                  <a:lnTo>
                    <a:pt x="457126" y="1005638"/>
                  </a:lnTo>
                  <a:lnTo>
                    <a:pt x="460210" y="999481"/>
                  </a:lnTo>
                  <a:lnTo>
                    <a:pt x="463250" y="990203"/>
                  </a:lnTo>
                  <a:lnTo>
                    <a:pt x="469374" y="977975"/>
                  </a:lnTo>
                  <a:lnTo>
                    <a:pt x="472543" y="968783"/>
                  </a:lnTo>
                  <a:lnTo>
                    <a:pt x="475626" y="959591"/>
                  </a:lnTo>
                  <a:lnTo>
                    <a:pt x="481749" y="947363"/>
                  </a:lnTo>
                  <a:lnTo>
                    <a:pt x="484833" y="941206"/>
                  </a:lnTo>
                  <a:lnTo>
                    <a:pt x="493997" y="919700"/>
                  </a:lnTo>
                  <a:lnTo>
                    <a:pt x="493997" y="910508"/>
                  </a:lnTo>
                  <a:lnTo>
                    <a:pt x="509327" y="861511"/>
                  </a:lnTo>
                  <a:lnTo>
                    <a:pt x="509327" y="855397"/>
                  </a:lnTo>
                  <a:lnTo>
                    <a:pt x="515494" y="833849"/>
                  </a:lnTo>
                  <a:lnTo>
                    <a:pt x="518534" y="827735"/>
                  </a:lnTo>
                  <a:lnTo>
                    <a:pt x="524658" y="809393"/>
                  </a:lnTo>
                  <a:lnTo>
                    <a:pt x="527741" y="803236"/>
                  </a:lnTo>
                  <a:lnTo>
                    <a:pt x="530825" y="784894"/>
                  </a:lnTo>
                  <a:lnTo>
                    <a:pt x="533865" y="772538"/>
                  </a:lnTo>
                  <a:lnTo>
                    <a:pt x="539989" y="757232"/>
                  </a:lnTo>
                  <a:lnTo>
                    <a:pt x="543072" y="741926"/>
                  </a:lnTo>
                  <a:lnTo>
                    <a:pt x="546155" y="729655"/>
                  </a:lnTo>
                  <a:lnTo>
                    <a:pt x="552279" y="711313"/>
                  </a:lnTo>
                  <a:lnTo>
                    <a:pt x="555319" y="698957"/>
                  </a:lnTo>
                  <a:lnTo>
                    <a:pt x="558403" y="680572"/>
                  </a:lnTo>
                  <a:lnTo>
                    <a:pt x="589064" y="548716"/>
                  </a:lnTo>
                  <a:lnTo>
                    <a:pt x="592104" y="539566"/>
                  </a:lnTo>
                  <a:lnTo>
                    <a:pt x="598271" y="515068"/>
                  </a:lnTo>
                  <a:lnTo>
                    <a:pt x="601311" y="502797"/>
                  </a:lnTo>
                  <a:lnTo>
                    <a:pt x="619811" y="423102"/>
                  </a:lnTo>
                  <a:lnTo>
                    <a:pt x="625934" y="404632"/>
                  </a:lnTo>
                  <a:lnTo>
                    <a:pt x="629018" y="386247"/>
                  </a:lnTo>
                  <a:lnTo>
                    <a:pt x="641265" y="334129"/>
                  </a:lnTo>
                  <a:lnTo>
                    <a:pt x="653555" y="285132"/>
                  </a:lnTo>
                  <a:lnTo>
                    <a:pt x="662762" y="248277"/>
                  </a:lnTo>
                  <a:lnTo>
                    <a:pt x="662762" y="279018"/>
                  </a:lnTo>
                  <a:lnTo>
                    <a:pt x="665803" y="269826"/>
                  </a:lnTo>
                  <a:lnTo>
                    <a:pt x="671926" y="254391"/>
                  </a:lnTo>
                  <a:lnTo>
                    <a:pt x="675010" y="220743"/>
                  </a:lnTo>
                  <a:lnTo>
                    <a:pt x="678093" y="211551"/>
                  </a:lnTo>
                  <a:lnTo>
                    <a:pt x="681133" y="205437"/>
                  </a:lnTo>
                  <a:lnTo>
                    <a:pt x="684216" y="196245"/>
                  </a:lnTo>
                  <a:lnTo>
                    <a:pt x="690340" y="190002"/>
                  </a:lnTo>
                  <a:lnTo>
                    <a:pt x="693381" y="180810"/>
                  </a:lnTo>
                  <a:lnTo>
                    <a:pt x="696464" y="174696"/>
                  </a:lnTo>
                  <a:lnTo>
                    <a:pt x="702588" y="162468"/>
                  </a:lnTo>
                  <a:lnTo>
                    <a:pt x="705671" y="153276"/>
                  </a:lnTo>
                  <a:lnTo>
                    <a:pt x="714878" y="137970"/>
                  </a:lnTo>
                  <a:lnTo>
                    <a:pt x="736332" y="91923"/>
                  </a:lnTo>
                  <a:lnTo>
                    <a:pt x="739372" y="119499"/>
                  </a:lnTo>
                  <a:lnTo>
                    <a:pt x="739372" y="113385"/>
                  </a:lnTo>
                  <a:lnTo>
                    <a:pt x="745539" y="82773"/>
                  </a:lnTo>
                  <a:lnTo>
                    <a:pt x="748579" y="67467"/>
                  </a:lnTo>
                  <a:lnTo>
                    <a:pt x="751663" y="67467"/>
                  </a:lnTo>
                  <a:lnTo>
                    <a:pt x="754703" y="67467"/>
                  </a:lnTo>
                  <a:lnTo>
                    <a:pt x="754703" y="64388"/>
                  </a:lnTo>
                  <a:lnTo>
                    <a:pt x="757786" y="61310"/>
                  </a:lnTo>
                  <a:lnTo>
                    <a:pt x="760955" y="61310"/>
                  </a:lnTo>
                  <a:lnTo>
                    <a:pt x="764039" y="58274"/>
                  </a:lnTo>
                  <a:lnTo>
                    <a:pt x="767079" y="55196"/>
                  </a:lnTo>
                  <a:lnTo>
                    <a:pt x="770162" y="52160"/>
                  </a:lnTo>
                  <a:lnTo>
                    <a:pt x="773203" y="45918"/>
                  </a:lnTo>
                  <a:lnTo>
                    <a:pt x="779369" y="42840"/>
                  </a:lnTo>
                  <a:lnTo>
                    <a:pt x="794657" y="24498"/>
                  </a:lnTo>
                  <a:lnTo>
                    <a:pt x="800823" y="24498"/>
                  </a:lnTo>
                  <a:lnTo>
                    <a:pt x="806947" y="24498"/>
                  </a:lnTo>
                  <a:lnTo>
                    <a:pt x="809988" y="24498"/>
                  </a:lnTo>
                  <a:lnTo>
                    <a:pt x="809988" y="33690"/>
                  </a:lnTo>
                  <a:lnTo>
                    <a:pt x="813071" y="52160"/>
                  </a:lnTo>
                  <a:lnTo>
                    <a:pt x="819194" y="27534"/>
                  </a:lnTo>
                  <a:lnTo>
                    <a:pt x="819194" y="12227"/>
                  </a:lnTo>
                  <a:lnTo>
                    <a:pt x="825318" y="21420"/>
                  </a:lnTo>
                  <a:lnTo>
                    <a:pt x="828401" y="30612"/>
                  </a:lnTo>
                  <a:lnTo>
                    <a:pt x="831485" y="33690"/>
                  </a:lnTo>
                  <a:lnTo>
                    <a:pt x="837608" y="45918"/>
                  </a:lnTo>
                  <a:lnTo>
                    <a:pt x="865186" y="98079"/>
                  </a:lnTo>
                  <a:lnTo>
                    <a:pt x="880517" y="153276"/>
                  </a:lnTo>
                  <a:lnTo>
                    <a:pt x="883600" y="162468"/>
                  </a:lnTo>
                  <a:lnTo>
                    <a:pt x="886641" y="190002"/>
                  </a:lnTo>
                  <a:lnTo>
                    <a:pt x="889724" y="186967"/>
                  </a:lnTo>
                  <a:lnTo>
                    <a:pt x="892764" y="186967"/>
                  </a:lnTo>
                  <a:lnTo>
                    <a:pt x="892764" y="171660"/>
                  </a:lnTo>
                  <a:lnTo>
                    <a:pt x="892764" y="174696"/>
                  </a:lnTo>
                  <a:lnTo>
                    <a:pt x="905140" y="248277"/>
                  </a:lnTo>
                  <a:lnTo>
                    <a:pt x="914347" y="279018"/>
                  </a:lnTo>
                  <a:lnTo>
                    <a:pt x="920471" y="306552"/>
                  </a:lnTo>
                  <a:lnTo>
                    <a:pt x="938885" y="395440"/>
                  </a:lnTo>
                  <a:lnTo>
                    <a:pt x="957256" y="493605"/>
                  </a:lnTo>
                  <a:lnTo>
                    <a:pt x="960339" y="511990"/>
                  </a:lnTo>
                  <a:lnTo>
                    <a:pt x="960339" y="508911"/>
                  </a:lnTo>
                  <a:lnTo>
                    <a:pt x="963422" y="505876"/>
                  </a:lnTo>
                  <a:lnTo>
                    <a:pt x="966463" y="508911"/>
                  </a:lnTo>
                  <a:lnTo>
                    <a:pt x="966463" y="505876"/>
                  </a:lnTo>
                  <a:lnTo>
                    <a:pt x="966463" y="499762"/>
                  </a:lnTo>
                  <a:lnTo>
                    <a:pt x="969546" y="505876"/>
                  </a:lnTo>
                  <a:lnTo>
                    <a:pt x="975670" y="564151"/>
                  </a:lnTo>
                  <a:lnTo>
                    <a:pt x="997124" y="646924"/>
                  </a:lnTo>
                  <a:lnTo>
                    <a:pt x="1030869" y="794087"/>
                  </a:lnTo>
                  <a:lnTo>
                    <a:pt x="1033909" y="803236"/>
                  </a:lnTo>
                  <a:lnTo>
                    <a:pt x="1033909" y="794087"/>
                  </a:lnTo>
                  <a:lnTo>
                    <a:pt x="1036992" y="791008"/>
                  </a:lnTo>
                  <a:lnTo>
                    <a:pt x="1040033" y="791008"/>
                  </a:lnTo>
                  <a:lnTo>
                    <a:pt x="1040033" y="784894"/>
                  </a:lnTo>
                  <a:lnTo>
                    <a:pt x="1043116" y="797122"/>
                  </a:lnTo>
                  <a:lnTo>
                    <a:pt x="1049368" y="840005"/>
                  </a:lnTo>
                  <a:lnTo>
                    <a:pt x="1058532" y="870703"/>
                  </a:lnTo>
                  <a:lnTo>
                    <a:pt x="1061615" y="876817"/>
                  </a:lnTo>
                  <a:lnTo>
                    <a:pt x="1067739" y="892124"/>
                  </a:lnTo>
                  <a:lnTo>
                    <a:pt x="1067739" y="898280"/>
                  </a:lnTo>
                  <a:lnTo>
                    <a:pt x="1092277" y="974897"/>
                  </a:lnTo>
                  <a:lnTo>
                    <a:pt x="1104524" y="1008674"/>
                  </a:lnTo>
                  <a:lnTo>
                    <a:pt x="1107607" y="1030094"/>
                  </a:lnTo>
                  <a:lnTo>
                    <a:pt x="1110648" y="1014787"/>
                  </a:lnTo>
                  <a:lnTo>
                    <a:pt x="1113731" y="1014787"/>
                  </a:lnTo>
                  <a:lnTo>
                    <a:pt x="1113731" y="1011752"/>
                  </a:lnTo>
                  <a:lnTo>
                    <a:pt x="1113731" y="1014787"/>
                  </a:lnTo>
                  <a:lnTo>
                    <a:pt x="1122938" y="1066948"/>
                  </a:lnTo>
                  <a:lnTo>
                    <a:pt x="1132145" y="1082255"/>
                  </a:lnTo>
                  <a:lnTo>
                    <a:pt x="1135185" y="1085333"/>
                  </a:lnTo>
                  <a:lnTo>
                    <a:pt x="1141309" y="1094525"/>
                  </a:lnTo>
                  <a:lnTo>
                    <a:pt x="1141309" y="1097561"/>
                  </a:lnTo>
                  <a:lnTo>
                    <a:pt x="1153599" y="1118981"/>
                  </a:lnTo>
                  <a:lnTo>
                    <a:pt x="1168930" y="1143608"/>
                  </a:lnTo>
                  <a:lnTo>
                    <a:pt x="1175053" y="1143608"/>
                  </a:lnTo>
                  <a:lnTo>
                    <a:pt x="1178094" y="1146644"/>
                  </a:lnTo>
                  <a:lnTo>
                    <a:pt x="1178094" y="1152800"/>
                  </a:lnTo>
                  <a:lnTo>
                    <a:pt x="1181177" y="1161950"/>
                  </a:lnTo>
                  <a:lnTo>
                    <a:pt x="1181177" y="1155836"/>
                  </a:lnTo>
                  <a:lnTo>
                    <a:pt x="1184260" y="1137366"/>
                  </a:lnTo>
                  <a:lnTo>
                    <a:pt x="1187301" y="1131252"/>
                  </a:lnTo>
                  <a:lnTo>
                    <a:pt x="1190384" y="1137366"/>
                  </a:lnTo>
                  <a:lnTo>
                    <a:pt x="1193425" y="1155836"/>
                  </a:lnTo>
                  <a:lnTo>
                    <a:pt x="1196636" y="1158914"/>
                  </a:lnTo>
                  <a:lnTo>
                    <a:pt x="1202760" y="1155836"/>
                  </a:lnTo>
                  <a:lnTo>
                    <a:pt x="1205800" y="1149722"/>
                  </a:lnTo>
                  <a:lnTo>
                    <a:pt x="1208884" y="1140530"/>
                  </a:lnTo>
                  <a:lnTo>
                    <a:pt x="1211924" y="1134330"/>
                  </a:lnTo>
                  <a:lnTo>
                    <a:pt x="1218091" y="1128174"/>
                  </a:lnTo>
                  <a:lnTo>
                    <a:pt x="1221131" y="1118981"/>
                  </a:lnTo>
                  <a:lnTo>
                    <a:pt x="1227255" y="1109832"/>
                  </a:lnTo>
                  <a:lnTo>
                    <a:pt x="1239545" y="1091447"/>
                  </a:lnTo>
                  <a:lnTo>
                    <a:pt x="1251792" y="1054592"/>
                  </a:lnTo>
                  <a:lnTo>
                    <a:pt x="1254876" y="1057671"/>
                  </a:lnTo>
                  <a:lnTo>
                    <a:pt x="1254876" y="1051557"/>
                  </a:lnTo>
                  <a:lnTo>
                    <a:pt x="1257916" y="1017866"/>
                  </a:lnTo>
                  <a:lnTo>
                    <a:pt x="1260999" y="1005638"/>
                  </a:lnTo>
                  <a:lnTo>
                    <a:pt x="1264082" y="1008674"/>
                  </a:lnTo>
                  <a:lnTo>
                    <a:pt x="1267123" y="1014787"/>
                  </a:lnTo>
                  <a:lnTo>
                    <a:pt x="1276330" y="987168"/>
                  </a:lnTo>
                  <a:lnTo>
                    <a:pt x="1297784" y="889088"/>
                  </a:lnTo>
                  <a:lnTo>
                    <a:pt x="1310032" y="852362"/>
                  </a:lnTo>
                  <a:lnTo>
                    <a:pt x="1325362" y="787930"/>
                  </a:lnTo>
                  <a:lnTo>
                    <a:pt x="1328445" y="787930"/>
                  </a:lnTo>
                  <a:lnTo>
                    <a:pt x="1328445" y="775702"/>
                  </a:lnTo>
                  <a:lnTo>
                    <a:pt x="1331529" y="744961"/>
                  </a:lnTo>
                  <a:lnTo>
                    <a:pt x="1334569" y="735812"/>
                  </a:lnTo>
                  <a:lnTo>
                    <a:pt x="1337652" y="735812"/>
                  </a:lnTo>
                  <a:lnTo>
                    <a:pt x="1340821" y="741926"/>
                  </a:lnTo>
                  <a:lnTo>
                    <a:pt x="1340821" y="738847"/>
                  </a:lnTo>
                  <a:lnTo>
                    <a:pt x="1365359" y="631618"/>
                  </a:lnTo>
                  <a:lnTo>
                    <a:pt x="1389854" y="533410"/>
                  </a:lnTo>
                  <a:lnTo>
                    <a:pt x="1402144" y="499762"/>
                  </a:lnTo>
                  <a:lnTo>
                    <a:pt x="1402144" y="484327"/>
                  </a:lnTo>
                  <a:lnTo>
                    <a:pt x="1405184" y="459829"/>
                  </a:lnTo>
                  <a:lnTo>
                    <a:pt x="1408267" y="453715"/>
                  </a:lnTo>
                  <a:lnTo>
                    <a:pt x="1411308" y="453715"/>
                  </a:lnTo>
                  <a:lnTo>
                    <a:pt x="1411308" y="456793"/>
                  </a:lnTo>
                  <a:lnTo>
                    <a:pt x="1414391" y="456793"/>
                  </a:lnTo>
                  <a:lnTo>
                    <a:pt x="1417474" y="444522"/>
                  </a:lnTo>
                  <a:lnTo>
                    <a:pt x="1429722" y="367906"/>
                  </a:lnTo>
                  <a:lnTo>
                    <a:pt x="1475714" y="193081"/>
                  </a:lnTo>
                  <a:lnTo>
                    <a:pt x="1478754" y="174696"/>
                  </a:lnTo>
                  <a:lnTo>
                    <a:pt x="1481837" y="171660"/>
                  </a:lnTo>
                  <a:lnTo>
                    <a:pt x="1485006" y="174696"/>
                  </a:lnTo>
                  <a:lnTo>
                    <a:pt x="1488089" y="168582"/>
                  </a:lnTo>
                  <a:lnTo>
                    <a:pt x="1506460" y="95001"/>
                  </a:lnTo>
                  <a:lnTo>
                    <a:pt x="1518751" y="73581"/>
                  </a:lnTo>
                  <a:lnTo>
                    <a:pt x="1524874" y="55196"/>
                  </a:lnTo>
                  <a:lnTo>
                    <a:pt x="1543245" y="21420"/>
                  </a:lnTo>
                  <a:lnTo>
                    <a:pt x="1546329" y="21420"/>
                  </a:lnTo>
                  <a:lnTo>
                    <a:pt x="1546329" y="24498"/>
                  </a:lnTo>
                  <a:lnTo>
                    <a:pt x="1549412" y="21420"/>
                  </a:lnTo>
                  <a:lnTo>
                    <a:pt x="1552452" y="6113"/>
                  </a:lnTo>
                  <a:lnTo>
                    <a:pt x="1555536" y="9192"/>
                  </a:lnTo>
                  <a:lnTo>
                    <a:pt x="1555536" y="12227"/>
                  </a:lnTo>
                  <a:lnTo>
                    <a:pt x="1561659" y="24498"/>
                  </a:lnTo>
                  <a:lnTo>
                    <a:pt x="1561659" y="21420"/>
                  </a:lnTo>
                  <a:lnTo>
                    <a:pt x="1570866" y="3035"/>
                  </a:lnTo>
                  <a:lnTo>
                    <a:pt x="1573907" y="0"/>
                  </a:lnTo>
                  <a:lnTo>
                    <a:pt x="1576990" y="3035"/>
                  </a:lnTo>
                  <a:lnTo>
                    <a:pt x="1589237" y="21420"/>
                  </a:lnTo>
                  <a:lnTo>
                    <a:pt x="1604568" y="36726"/>
                  </a:lnTo>
                  <a:lnTo>
                    <a:pt x="1610692" y="42840"/>
                  </a:lnTo>
                  <a:lnTo>
                    <a:pt x="1616858" y="58274"/>
                  </a:lnTo>
                  <a:lnTo>
                    <a:pt x="1622982" y="70502"/>
                  </a:lnTo>
                  <a:lnTo>
                    <a:pt x="1626022" y="64388"/>
                  </a:lnTo>
                  <a:lnTo>
                    <a:pt x="1626022" y="67467"/>
                  </a:lnTo>
                  <a:lnTo>
                    <a:pt x="1632274" y="95001"/>
                  </a:lnTo>
                  <a:lnTo>
                    <a:pt x="1635358" y="107229"/>
                  </a:lnTo>
                  <a:lnTo>
                    <a:pt x="1638398" y="107229"/>
                  </a:lnTo>
                  <a:lnTo>
                    <a:pt x="1641481" y="110307"/>
                  </a:lnTo>
                  <a:lnTo>
                    <a:pt x="1647605" y="119500"/>
                  </a:lnTo>
                  <a:lnTo>
                    <a:pt x="1656812" y="153276"/>
                  </a:lnTo>
                  <a:lnTo>
                    <a:pt x="1666019" y="180810"/>
                  </a:lnTo>
                  <a:lnTo>
                    <a:pt x="1675183" y="205437"/>
                  </a:lnTo>
                  <a:lnTo>
                    <a:pt x="1684390" y="232971"/>
                  </a:lnTo>
                  <a:lnTo>
                    <a:pt x="1693597" y="260548"/>
                  </a:lnTo>
                  <a:lnTo>
                    <a:pt x="1696637" y="272904"/>
                  </a:lnTo>
                  <a:lnTo>
                    <a:pt x="1699721" y="272904"/>
                  </a:lnTo>
                  <a:lnTo>
                    <a:pt x="1699721" y="282054"/>
                  </a:lnTo>
                  <a:lnTo>
                    <a:pt x="1708928" y="321859"/>
                  </a:lnTo>
                  <a:lnTo>
                    <a:pt x="1715051" y="327972"/>
                  </a:lnTo>
                  <a:lnTo>
                    <a:pt x="1721175" y="343407"/>
                  </a:lnTo>
                  <a:lnTo>
                    <a:pt x="1724258" y="367906"/>
                  </a:lnTo>
                  <a:lnTo>
                    <a:pt x="1733465" y="413910"/>
                  </a:lnTo>
                  <a:lnTo>
                    <a:pt x="1748796" y="462907"/>
                  </a:lnTo>
                  <a:lnTo>
                    <a:pt x="1757960" y="496683"/>
                  </a:lnTo>
                  <a:lnTo>
                    <a:pt x="1770250" y="548716"/>
                  </a:lnTo>
                  <a:lnTo>
                    <a:pt x="1773419" y="551794"/>
                  </a:lnTo>
                  <a:lnTo>
                    <a:pt x="1773419" y="561072"/>
                  </a:lnTo>
                  <a:lnTo>
                    <a:pt x="1782626" y="610069"/>
                  </a:lnTo>
                  <a:lnTo>
                    <a:pt x="1788750" y="625376"/>
                  </a:lnTo>
                  <a:lnTo>
                    <a:pt x="1794873" y="659152"/>
                  </a:lnTo>
                  <a:lnTo>
                    <a:pt x="1807121" y="714349"/>
                  </a:lnTo>
                  <a:lnTo>
                    <a:pt x="1813244" y="741926"/>
                  </a:lnTo>
                  <a:lnTo>
                    <a:pt x="1834741" y="840005"/>
                  </a:lnTo>
                  <a:lnTo>
                    <a:pt x="1843906" y="876817"/>
                  </a:lnTo>
                  <a:lnTo>
                    <a:pt x="1846989" y="879896"/>
                  </a:lnTo>
                  <a:lnTo>
                    <a:pt x="1846989" y="892124"/>
                  </a:lnTo>
                  <a:lnTo>
                    <a:pt x="1856196" y="928978"/>
                  </a:lnTo>
                  <a:lnTo>
                    <a:pt x="1856196" y="932057"/>
                  </a:lnTo>
                  <a:lnTo>
                    <a:pt x="1859236" y="932057"/>
                  </a:lnTo>
                  <a:lnTo>
                    <a:pt x="1862319" y="941206"/>
                  </a:lnTo>
                  <a:lnTo>
                    <a:pt x="1871526" y="974897"/>
                  </a:lnTo>
                  <a:lnTo>
                    <a:pt x="1877650" y="1002560"/>
                  </a:lnTo>
                  <a:lnTo>
                    <a:pt x="1886857" y="1030094"/>
                  </a:lnTo>
                  <a:lnTo>
                    <a:pt x="1905228" y="1076141"/>
                  </a:lnTo>
                  <a:lnTo>
                    <a:pt x="1917604" y="1100639"/>
                  </a:lnTo>
                  <a:lnTo>
                    <a:pt x="1920687" y="1094525"/>
                  </a:lnTo>
                  <a:lnTo>
                    <a:pt x="1920687" y="1097561"/>
                  </a:lnTo>
                  <a:lnTo>
                    <a:pt x="1926811" y="1118981"/>
                  </a:lnTo>
                  <a:lnTo>
                    <a:pt x="1929851" y="1115946"/>
                  </a:lnTo>
                  <a:lnTo>
                    <a:pt x="1932935" y="1109832"/>
                  </a:lnTo>
                  <a:lnTo>
                    <a:pt x="1936018" y="1112867"/>
                  </a:lnTo>
                  <a:lnTo>
                    <a:pt x="1942142" y="1122060"/>
                  </a:lnTo>
                  <a:lnTo>
                    <a:pt x="1948265" y="1131252"/>
                  </a:lnTo>
                  <a:lnTo>
                    <a:pt x="1951348" y="1131252"/>
                  </a:lnTo>
                  <a:lnTo>
                    <a:pt x="1957472" y="1128174"/>
                  </a:lnTo>
                  <a:lnTo>
                    <a:pt x="1963596" y="1122060"/>
                  </a:lnTo>
                  <a:lnTo>
                    <a:pt x="1969720" y="1118981"/>
                  </a:lnTo>
                  <a:lnTo>
                    <a:pt x="1975843" y="1118981"/>
                  </a:lnTo>
                  <a:lnTo>
                    <a:pt x="1982010" y="1122060"/>
                  </a:lnTo>
                  <a:lnTo>
                    <a:pt x="1988133" y="1118981"/>
                  </a:lnTo>
                  <a:lnTo>
                    <a:pt x="1991174" y="1115946"/>
                  </a:lnTo>
                  <a:lnTo>
                    <a:pt x="1994257" y="1103675"/>
                  </a:lnTo>
                  <a:lnTo>
                    <a:pt x="1997298" y="1106753"/>
                  </a:lnTo>
                  <a:lnTo>
                    <a:pt x="2000381" y="1106753"/>
                  </a:lnTo>
                  <a:lnTo>
                    <a:pt x="2003464" y="1097561"/>
                  </a:lnTo>
                  <a:lnTo>
                    <a:pt x="2006504" y="1082255"/>
                  </a:lnTo>
                  <a:lnTo>
                    <a:pt x="2012628" y="1079219"/>
                  </a:lnTo>
                  <a:lnTo>
                    <a:pt x="2015711" y="1079219"/>
                  </a:lnTo>
                  <a:lnTo>
                    <a:pt x="2018795" y="1079219"/>
                  </a:lnTo>
                  <a:lnTo>
                    <a:pt x="2021835" y="1076141"/>
                  </a:lnTo>
                  <a:lnTo>
                    <a:pt x="2046373" y="1020944"/>
                  </a:lnTo>
                  <a:lnTo>
                    <a:pt x="2058620" y="996446"/>
                  </a:lnTo>
                  <a:lnTo>
                    <a:pt x="2064872" y="977976"/>
                  </a:lnTo>
                  <a:lnTo>
                    <a:pt x="2067955" y="965705"/>
                  </a:lnTo>
                  <a:lnTo>
                    <a:pt x="2070996" y="965705"/>
                  </a:lnTo>
                  <a:lnTo>
                    <a:pt x="2074079" y="956555"/>
                  </a:lnTo>
                  <a:lnTo>
                    <a:pt x="2083286" y="916622"/>
                  </a:lnTo>
                  <a:lnTo>
                    <a:pt x="2092450" y="898280"/>
                  </a:lnTo>
                  <a:lnTo>
                    <a:pt x="2101657" y="867668"/>
                  </a:lnTo>
                  <a:lnTo>
                    <a:pt x="2116988" y="806315"/>
                  </a:lnTo>
                  <a:lnTo>
                    <a:pt x="2132318" y="751118"/>
                  </a:lnTo>
                  <a:lnTo>
                    <a:pt x="2138442" y="714349"/>
                  </a:lnTo>
                  <a:lnTo>
                    <a:pt x="2141525" y="695879"/>
                  </a:lnTo>
                  <a:lnTo>
                    <a:pt x="2144566" y="689765"/>
                  </a:lnTo>
                  <a:lnTo>
                    <a:pt x="2147649" y="668344"/>
                  </a:lnTo>
                  <a:lnTo>
                    <a:pt x="2156856" y="628454"/>
                  </a:lnTo>
                  <a:lnTo>
                    <a:pt x="2166063" y="594763"/>
                  </a:lnTo>
                  <a:lnTo>
                    <a:pt x="2175227" y="539567"/>
                  </a:lnTo>
                  <a:lnTo>
                    <a:pt x="2187517" y="487491"/>
                  </a:lnTo>
                  <a:lnTo>
                    <a:pt x="2209057" y="389326"/>
                  </a:lnTo>
                  <a:lnTo>
                    <a:pt x="2218264" y="349521"/>
                  </a:lnTo>
                  <a:lnTo>
                    <a:pt x="2221347" y="340329"/>
                  </a:lnTo>
                  <a:lnTo>
                    <a:pt x="2233595" y="288210"/>
                  </a:lnTo>
                  <a:lnTo>
                    <a:pt x="2239718" y="269826"/>
                  </a:lnTo>
                  <a:lnTo>
                    <a:pt x="2245842" y="239085"/>
                  </a:lnTo>
                  <a:lnTo>
                    <a:pt x="2255049" y="202359"/>
                  </a:lnTo>
                  <a:lnTo>
                    <a:pt x="2264256" y="177775"/>
                  </a:lnTo>
                  <a:lnTo>
                    <a:pt x="2279587" y="141048"/>
                  </a:lnTo>
                  <a:lnTo>
                    <a:pt x="2285710" y="113386"/>
                  </a:lnTo>
                  <a:lnTo>
                    <a:pt x="2288793" y="110307"/>
                  </a:lnTo>
                  <a:lnTo>
                    <a:pt x="2291834" y="110307"/>
                  </a:lnTo>
                  <a:lnTo>
                    <a:pt x="2294917" y="104193"/>
                  </a:lnTo>
                  <a:lnTo>
                    <a:pt x="2301041" y="85809"/>
                  </a:lnTo>
                  <a:lnTo>
                    <a:pt x="2307165" y="85809"/>
                  </a:lnTo>
                  <a:lnTo>
                    <a:pt x="2313288" y="79695"/>
                  </a:lnTo>
                  <a:lnTo>
                    <a:pt x="2319455" y="67467"/>
                  </a:lnTo>
                  <a:lnTo>
                    <a:pt x="2322495" y="55196"/>
                  </a:lnTo>
                  <a:lnTo>
                    <a:pt x="2328619" y="48997"/>
                  </a:lnTo>
                  <a:lnTo>
                    <a:pt x="2343949" y="48997"/>
                  </a:lnTo>
                  <a:lnTo>
                    <a:pt x="2350202" y="42840"/>
                  </a:lnTo>
                  <a:lnTo>
                    <a:pt x="2362449" y="27534"/>
                  </a:lnTo>
                  <a:lnTo>
                    <a:pt x="2362449" y="30612"/>
                  </a:lnTo>
                  <a:lnTo>
                    <a:pt x="2365532" y="39804"/>
                  </a:lnTo>
                  <a:lnTo>
                    <a:pt x="2368616" y="36726"/>
                  </a:lnTo>
                  <a:lnTo>
                    <a:pt x="2374739" y="33690"/>
                  </a:lnTo>
                  <a:lnTo>
                    <a:pt x="2377780" y="36726"/>
                  </a:lnTo>
                  <a:lnTo>
                    <a:pt x="2380863" y="45918"/>
                  </a:lnTo>
                  <a:lnTo>
                    <a:pt x="2386987" y="48997"/>
                  </a:lnTo>
                  <a:lnTo>
                    <a:pt x="2390070" y="45918"/>
                  </a:lnTo>
                  <a:lnTo>
                    <a:pt x="2393110" y="42840"/>
                  </a:lnTo>
                  <a:lnTo>
                    <a:pt x="2399234" y="42840"/>
                  </a:lnTo>
                  <a:lnTo>
                    <a:pt x="2402317" y="48997"/>
                  </a:lnTo>
                  <a:lnTo>
                    <a:pt x="2417648" y="76616"/>
                  </a:lnTo>
                  <a:lnTo>
                    <a:pt x="2426855" y="85809"/>
                  </a:lnTo>
                  <a:lnTo>
                    <a:pt x="2432978" y="95001"/>
                  </a:lnTo>
                  <a:lnTo>
                    <a:pt x="2436062" y="107229"/>
                  </a:lnTo>
                  <a:lnTo>
                    <a:pt x="2442185" y="119500"/>
                  </a:lnTo>
                  <a:lnTo>
                    <a:pt x="2448309" y="131856"/>
                  </a:lnTo>
                  <a:lnTo>
                    <a:pt x="2457516" y="165504"/>
                  </a:lnTo>
                  <a:lnTo>
                    <a:pt x="2463640" y="174696"/>
                  </a:lnTo>
                  <a:lnTo>
                    <a:pt x="2466723" y="180810"/>
                  </a:lnTo>
                  <a:lnTo>
                    <a:pt x="2472847" y="199323"/>
                  </a:lnTo>
                  <a:lnTo>
                    <a:pt x="2478970" y="232971"/>
                  </a:lnTo>
                  <a:lnTo>
                    <a:pt x="2494301" y="282054"/>
                  </a:lnTo>
                  <a:lnTo>
                    <a:pt x="2509717" y="340329"/>
                  </a:lnTo>
                  <a:lnTo>
                    <a:pt x="2515841" y="380134"/>
                  </a:lnTo>
                  <a:lnTo>
                    <a:pt x="2522007" y="401554"/>
                  </a:lnTo>
                  <a:lnTo>
                    <a:pt x="2531172" y="456793"/>
                  </a:lnTo>
                  <a:lnTo>
                    <a:pt x="2543462" y="505876"/>
                  </a:lnTo>
                  <a:lnTo>
                    <a:pt x="2567999" y="613105"/>
                  </a:lnTo>
                  <a:lnTo>
                    <a:pt x="2583330" y="683651"/>
                  </a:lnTo>
                  <a:lnTo>
                    <a:pt x="2589454" y="714349"/>
                  </a:lnTo>
                  <a:lnTo>
                    <a:pt x="2595577" y="738847"/>
                  </a:lnTo>
                  <a:lnTo>
                    <a:pt x="2604784" y="775702"/>
                  </a:lnTo>
                  <a:lnTo>
                    <a:pt x="2620115" y="833849"/>
                  </a:lnTo>
                  <a:lnTo>
                    <a:pt x="2632362" y="886010"/>
                  </a:lnTo>
                  <a:lnTo>
                    <a:pt x="2656985" y="953477"/>
                  </a:lnTo>
                  <a:lnTo>
                    <a:pt x="2660069" y="974897"/>
                  </a:lnTo>
                  <a:lnTo>
                    <a:pt x="2666192" y="987168"/>
                  </a:lnTo>
                  <a:lnTo>
                    <a:pt x="2678440" y="1014788"/>
                  </a:lnTo>
                  <a:lnTo>
                    <a:pt x="2687647" y="1033172"/>
                  </a:lnTo>
                  <a:lnTo>
                    <a:pt x="2699894" y="1066949"/>
                  </a:lnTo>
                  <a:lnTo>
                    <a:pt x="2706061" y="1076141"/>
                  </a:lnTo>
                  <a:lnTo>
                    <a:pt x="2718308" y="1088369"/>
                  </a:lnTo>
                  <a:lnTo>
                    <a:pt x="2727515" y="1106753"/>
                  </a:lnTo>
                  <a:lnTo>
                    <a:pt x="2733639" y="1122060"/>
                  </a:lnTo>
                  <a:lnTo>
                    <a:pt x="2739762" y="1118981"/>
                  </a:lnTo>
                  <a:lnTo>
                    <a:pt x="2742846" y="1125138"/>
                  </a:lnTo>
                  <a:lnTo>
                    <a:pt x="2748969" y="1128174"/>
                  </a:lnTo>
                  <a:lnTo>
                    <a:pt x="2755093" y="1125138"/>
                  </a:lnTo>
                  <a:lnTo>
                    <a:pt x="2758176" y="1125138"/>
                  </a:lnTo>
                  <a:lnTo>
                    <a:pt x="2761217" y="1128174"/>
                  </a:lnTo>
                  <a:lnTo>
                    <a:pt x="2767383" y="1134330"/>
                  </a:lnTo>
                  <a:lnTo>
                    <a:pt x="2773507" y="1137366"/>
                  </a:lnTo>
                  <a:lnTo>
                    <a:pt x="2776547" y="1134330"/>
                  </a:lnTo>
                  <a:lnTo>
                    <a:pt x="2798130" y="1112867"/>
                  </a:lnTo>
                  <a:lnTo>
                    <a:pt x="2804254" y="1109832"/>
                  </a:lnTo>
                  <a:lnTo>
                    <a:pt x="2807337" y="1109832"/>
                  </a:lnTo>
                  <a:lnTo>
                    <a:pt x="2807337" y="1103675"/>
                  </a:lnTo>
                  <a:lnTo>
                    <a:pt x="2813461" y="1085333"/>
                  </a:lnTo>
                  <a:lnTo>
                    <a:pt x="2822668" y="1070027"/>
                  </a:lnTo>
                  <a:lnTo>
                    <a:pt x="2834915" y="1036251"/>
                  </a:lnTo>
                  <a:lnTo>
                    <a:pt x="2841039" y="1030094"/>
                  </a:lnTo>
                  <a:lnTo>
                    <a:pt x="2847162" y="1008674"/>
                  </a:lnTo>
                  <a:lnTo>
                    <a:pt x="2871700" y="916622"/>
                  </a:lnTo>
                  <a:lnTo>
                    <a:pt x="2883990" y="879896"/>
                  </a:lnTo>
                  <a:lnTo>
                    <a:pt x="2890114" y="849283"/>
                  </a:lnTo>
                  <a:lnTo>
                    <a:pt x="2896237" y="821621"/>
                  </a:lnTo>
                  <a:lnTo>
                    <a:pt x="2908485" y="772538"/>
                  </a:lnTo>
                  <a:lnTo>
                    <a:pt x="2914609" y="741926"/>
                  </a:lnTo>
                  <a:lnTo>
                    <a:pt x="2923815" y="701993"/>
                  </a:lnTo>
                  <a:lnTo>
                    <a:pt x="2936191" y="646924"/>
                  </a:lnTo>
                  <a:lnTo>
                    <a:pt x="2951522" y="588649"/>
                  </a:lnTo>
                  <a:lnTo>
                    <a:pt x="2954605" y="576379"/>
                  </a:lnTo>
                  <a:lnTo>
                    <a:pt x="2963769" y="533410"/>
                  </a:lnTo>
                  <a:lnTo>
                    <a:pt x="2969936" y="502797"/>
                  </a:lnTo>
                  <a:lnTo>
                    <a:pt x="2979100" y="459829"/>
                  </a:lnTo>
                  <a:lnTo>
                    <a:pt x="2988307" y="432295"/>
                  </a:lnTo>
                  <a:lnTo>
                    <a:pt x="3015885" y="327973"/>
                  </a:lnTo>
                  <a:lnTo>
                    <a:pt x="3028175" y="285132"/>
                  </a:lnTo>
                  <a:lnTo>
                    <a:pt x="3034299" y="251356"/>
                  </a:lnTo>
                  <a:lnTo>
                    <a:pt x="3043506" y="223779"/>
                  </a:lnTo>
                  <a:lnTo>
                    <a:pt x="3052713" y="196245"/>
                  </a:lnTo>
                  <a:lnTo>
                    <a:pt x="3061877" y="174696"/>
                  </a:lnTo>
                  <a:lnTo>
                    <a:pt x="3080376" y="113386"/>
                  </a:lnTo>
                  <a:lnTo>
                    <a:pt x="3101873" y="73581"/>
                  </a:lnTo>
                  <a:lnTo>
                    <a:pt x="3107997" y="52161"/>
                  </a:lnTo>
                  <a:lnTo>
                    <a:pt x="3120244" y="39804"/>
                  </a:lnTo>
                  <a:lnTo>
                    <a:pt x="3126368" y="30612"/>
                  </a:lnTo>
                  <a:lnTo>
                    <a:pt x="3135575" y="27534"/>
                  </a:lnTo>
                  <a:lnTo>
                    <a:pt x="3147822" y="9192"/>
                  </a:lnTo>
                  <a:lnTo>
                    <a:pt x="3150906" y="9192"/>
                  </a:lnTo>
                  <a:lnTo>
                    <a:pt x="3157029" y="15306"/>
                  </a:lnTo>
                  <a:lnTo>
                    <a:pt x="3166236" y="21420"/>
                  </a:lnTo>
                  <a:lnTo>
                    <a:pt x="3175443" y="24498"/>
                  </a:lnTo>
                  <a:lnTo>
                    <a:pt x="3178484" y="21420"/>
                  </a:lnTo>
                  <a:lnTo>
                    <a:pt x="3181567" y="24498"/>
                  </a:lnTo>
                  <a:lnTo>
                    <a:pt x="3190774" y="42840"/>
                  </a:lnTo>
                  <a:lnTo>
                    <a:pt x="3196898" y="55196"/>
                  </a:lnTo>
                  <a:lnTo>
                    <a:pt x="3215269" y="88887"/>
                  </a:lnTo>
                  <a:lnTo>
                    <a:pt x="3218438" y="98079"/>
                  </a:lnTo>
                  <a:lnTo>
                    <a:pt x="3227644" y="119500"/>
                  </a:lnTo>
                  <a:lnTo>
                    <a:pt x="3239935" y="159390"/>
                  </a:lnTo>
                  <a:lnTo>
                    <a:pt x="3255265" y="208473"/>
                  </a:lnTo>
                  <a:lnTo>
                    <a:pt x="3264429" y="242163"/>
                  </a:lnTo>
                  <a:lnTo>
                    <a:pt x="3276720" y="285132"/>
                  </a:lnTo>
                  <a:lnTo>
                    <a:pt x="3282843" y="309631"/>
                  </a:lnTo>
                  <a:lnTo>
                    <a:pt x="3292050" y="337165"/>
                  </a:lnTo>
                  <a:lnTo>
                    <a:pt x="3301214" y="380134"/>
                  </a:lnTo>
                  <a:lnTo>
                    <a:pt x="3310421" y="423102"/>
                  </a:lnTo>
                  <a:lnTo>
                    <a:pt x="3328835" y="487491"/>
                  </a:lnTo>
                  <a:lnTo>
                    <a:pt x="3338042" y="530374"/>
                  </a:lnTo>
                  <a:lnTo>
                    <a:pt x="3368789" y="653038"/>
                  </a:lnTo>
                  <a:lnTo>
                    <a:pt x="3384120" y="723541"/>
                  </a:lnTo>
                  <a:lnTo>
                    <a:pt x="3402534" y="800201"/>
                  </a:lnTo>
                  <a:lnTo>
                    <a:pt x="3411698" y="833849"/>
                  </a:lnTo>
                  <a:lnTo>
                    <a:pt x="3445442" y="962669"/>
                  </a:lnTo>
                  <a:lnTo>
                    <a:pt x="3454649" y="993367"/>
                  </a:lnTo>
                  <a:lnTo>
                    <a:pt x="3469980" y="1030094"/>
                  </a:lnTo>
                  <a:lnTo>
                    <a:pt x="3473020" y="1039286"/>
                  </a:lnTo>
                  <a:lnTo>
                    <a:pt x="3485310" y="1076141"/>
                  </a:lnTo>
                  <a:lnTo>
                    <a:pt x="3503681" y="1106753"/>
                  </a:lnTo>
                  <a:lnTo>
                    <a:pt x="3509934" y="1115946"/>
                  </a:lnTo>
                  <a:lnTo>
                    <a:pt x="3525264" y="1134330"/>
                  </a:lnTo>
                  <a:lnTo>
                    <a:pt x="3531388" y="1134330"/>
                  </a:lnTo>
                  <a:lnTo>
                    <a:pt x="3537512" y="1131252"/>
                  </a:lnTo>
                  <a:lnTo>
                    <a:pt x="3543635" y="1131252"/>
                  </a:lnTo>
                  <a:lnTo>
                    <a:pt x="3546719" y="1131252"/>
                  </a:lnTo>
                  <a:lnTo>
                    <a:pt x="3549759" y="1134330"/>
                  </a:lnTo>
                  <a:lnTo>
                    <a:pt x="3552842" y="1137366"/>
                  </a:lnTo>
                  <a:lnTo>
                    <a:pt x="3555925" y="1137366"/>
                  </a:lnTo>
                  <a:lnTo>
                    <a:pt x="3574297" y="1115946"/>
                  </a:lnTo>
                  <a:lnTo>
                    <a:pt x="3580420" y="1103675"/>
                  </a:lnTo>
                  <a:lnTo>
                    <a:pt x="3595751" y="1085333"/>
                  </a:lnTo>
                  <a:lnTo>
                    <a:pt x="3623372" y="1023980"/>
                  </a:lnTo>
                  <a:lnTo>
                    <a:pt x="3626412" y="1020944"/>
                  </a:lnTo>
                  <a:lnTo>
                    <a:pt x="3629495" y="1008674"/>
                  </a:lnTo>
                  <a:lnTo>
                    <a:pt x="3641743" y="965705"/>
                  </a:lnTo>
                  <a:lnTo>
                    <a:pt x="3669449" y="886010"/>
                  </a:lnTo>
                  <a:lnTo>
                    <a:pt x="3697027" y="787930"/>
                  </a:lnTo>
                  <a:lnTo>
                    <a:pt x="3700110" y="775702"/>
                  </a:lnTo>
                  <a:lnTo>
                    <a:pt x="3709317" y="732733"/>
                  </a:lnTo>
                  <a:lnTo>
                    <a:pt x="3727688" y="646924"/>
                  </a:lnTo>
                  <a:lnTo>
                    <a:pt x="3743019" y="591685"/>
                  </a:lnTo>
                  <a:lnTo>
                    <a:pt x="3761433" y="493605"/>
                  </a:lnTo>
                  <a:lnTo>
                    <a:pt x="3770640" y="465986"/>
                  </a:lnTo>
                  <a:lnTo>
                    <a:pt x="3773680" y="444523"/>
                  </a:lnTo>
                  <a:lnTo>
                    <a:pt x="3789011" y="380134"/>
                  </a:lnTo>
                  <a:lnTo>
                    <a:pt x="3832048" y="208473"/>
                  </a:lnTo>
                  <a:lnTo>
                    <a:pt x="3847379" y="162468"/>
                  </a:lnTo>
                  <a:lnTo>
                    <a:pt x="3856586" y="128778"/>
                  </a:lnTo>
                  <a:lnTo>
                    <a:pt x="3868833" y="104193"/>
                  </a:lnTo>
                  <a:lnTo>
                    <a:pt x="3874957" y="91923"/>
                  </a:lnTo>
                  <a:lnTo>
                    <a:pt x="3884164" y="76617"/>
                  </a:lnTo>
                  <a:lnTo>
                    <a:pt x="3902535" y="42840"/>
                  </a:lnTo>
                  <a:lnTo>
                    <a:pt x="3905618" y="42840"/>
                  </a:lnTo>
                  <a:lnTo>
                    <a:pt x="3911742" y="39805"/>
                  </a:lnTo>
                  <a:lnTo>
                    <a:pt x="3914825" y="39805"/>
                  </a:lnTo>
                  <a:lnTo>
                    <a:pt x="3917865" y="36726"/>
                  </a:lnTo>
                  <a:lnTo>
                    <a:pt x="3920949" y="33691"/>
                  </a:lnTo>
                  <a:lnTo>
                    <a:pt x="3927072" y="24498"/>
                  </a:lnTo>
                  <a:lnTo>
                    <a:pt x="3933196" y="24498"/>
                  </a:lnTo>
                  <a:lnTo>
                    <a:pt x="3936279" y="27534"/>
                  </a:lnTo>
                  <a:lnTo>
                    <a:pt x="3939362" y="27534"/>
                  </a:lnTo>
                </a:path>
              </a:pathLst>
            </a:custGeom>
            <a:ln w="9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1334618" y="1673482"/>
              <a:ext cx="3939540" cy="1542415"/>
            </a:xfrm>
            <a:custGeom>
              <a:avLst/>
              <a:gdLst/>
              <a:ahLst/>
              <a:cxnLst/>
              <a:rect l="l" t="t" r="r" b="b"/>
              <a:pathLst>
                <a:path w="3939540" h="1542414">
                  <a:moveTo>
                    <a:pt x="0" y="708235"/>
                  </a:moveTo>
                  <a:lnTo>
                    <a:pt x="3066" y="708235"/>
                  </a:lnTo>
                  <a:lnTo>
                    <a:pt x="190292" y="708235"/>
                  </a:lnTo>
                  <a:lnTo>
                    <a:pt x="190292" y="536488"/>
                  </a:lnTo>
                  <a:lnTo>
                    <a:pt x="199490" y="567186"/>
                  </a:lnTo>
                  <a:lnTo>
                    <a:pt x="199490" y="729655"/>
                  </a:lnTo>
                  <a:lnTo>
                    <a:pt x="202556" y="695964"/>
                  </a:lnTo>
                  <a:lnTo>
                    <a:pt x="208689" y="652995"/>
                  </a:lnTo>
                  <a:lnTo>
                    <a:pt x="214817" y="628540"/>
                  </a:lnTo>
                  <a:lnTo>
                    <a:pt x="220949" y="619347"/>
                  </a:lnTo>
                  <a:lnTo>
                    <a:pt x="224015" y="616269"/>
                  </a:lnTo>
                  <a:lnTo>
                    <a:pt x="227081" y="619347"/>
                  </a:lnTo>
                  <a:lnTo>
                    <a:pt x="230147" y="625461"/>
                  </a:lnTo>
                  <a:lnTo>
                    <a:pt x="236280" y="646881"/>
                  </a:lnTo>
                  <a:lnTo>
                    <a:pt x="245478" y="683651"/>
                  </a:lnTo>
                  <a:lnTo>
                    <a:pt x="254659" y="744961"/>
                  </a:lnTo>
                  <a:lnTo>
                    <a:pt x="263866" y="784852"/>
                  </a:lnTo>
                  <a:lnTo>
                    <a:pt x="263866" y="794044"/>
                  </a:lnTo>
                  <a:lnTo>
                    <a:pt x="263866" y="649960"/>
                  </a:lnTo>
                  <a:lnTo>
                    <a:pt x="269990" y="723541"/>
                  </a:lnTo>
                  <a:lnTo>
                    <a:pt x="273073" y="806314"/>
                  </a:lnTo>
                  <a:lnTo>
                    <a:pt x="273073" y="944285"/>
                  </a:lnTo>
                  <a:lnTo>
                    <a:pt x="279197" y="928978"/>
                  </a:lnTo>
                  <a:lnTo>
                    <a:pt x="282280" y="935092"/>
                  </a:lnTo>
                  <a:lnTo>
                    <a:pt x="285320" y="950399"/>
                  </a:lnTo>
                  <a:lnTo>
                    <a:pt x="291444" y="987253"/>
                  </a:lnTo>
                  <a:lnTo>
                    <a:pt x="300651" y="1085333"/>
                  </a:lnTo>
                  <a:lnTo>
                    <a:pt x="322105" y="1272386"/>
                  </a:lnTo>
                  <a:lnTo>
                    <a:pt x="334481" y="1364309"/>
                  </a:lnTo>
                  <a:lnTo>
                    <a:pt x="337565" y="1379632"/>
                  </a:lnTo>
                  <a:lnTo>
                    <a:pt x="337565" y="1342889"/>
                  </a:lnTo>
                  <a:lnTo>
                    <a:pt x="337565" y="1253916"/>
                  </a:lnTo>
                  <a:lnTo>
                    <a:pt x="340605" y="1281578"/>
                  </a:lnTo>
                  <a:lnTo>
                    <a:pt x="346771" y="1474642"/>
                  </a:lnTo>
                  <a:lnTo>
                    <a:pt x="346771" y="1542101"/>
                  </a:lnTo>
                  <a:lnTo>
                    <a:pt x="349812" y="1520668"/>
                  </a:lnTo>
                  <a:lnTo>
                    <a:pt x="352895" y="1474642"/>
                  </a:lnTo>
                  <a:lnTo>
                    <a:pt x="355936" y="1468520"/>
                  </a:lnTo>
                  <a:lnTo>
                    <a:pt x="359019" y="1450152"/>
                  </a:lnTo>
                  <a:lnTo>
                    <a:pt x="362102" y="1447091"/>
                  </a:lnTo>
                  <a:lnTo>
                    <a:pt x="365143" y="1450152"/>
                  </a:lnTo>
                  <a:lnTo>
                    <a:pt x="371266" y="1450152"/>
                  </a:lnTo>
                  <a:lnTo>
                    <a:pt x="377433" y="1453214"/>
                  </a:lnTo>
                  <a:lnTo>
                    <a:pt x="380473" y="1453214"/>
                  </a:lnTo>
                  <a:lnTo>
                    <a:pt x="398887" y="1382694"/>
                  </a:lnTo>
                  <a:lnTo>
                    <a:pt x="411134" y="1299920"/>
                  </a:lnTo>
                  <a:lnTo>
                    <a:pt x="414218" y="1171142"/>
                  </a:lnTo>
                  <a:lnTo>
                    <a:pt x="420341" y="1296884"/>
                  </a:lnTo>
                  <a:lnTo>
                    <a:pt x="420341" y="1364309"/>
                  </a:lnTo>
                  <a:lnTo>
                    <a:pt x="432589" y="1122145"/>
                  </a:lnTo>
                  <a:lnTo>
                    <a:pt x="438712" y="1088369"/>
                  </a:lnTo>
                  <a:lnTo>
                    <a:pt x="460210" y="1002560"/>
                  </a:lnTo>
                  <a:lnTo>
                    <a:pt x="463250" y="990289"/>
                  </a:lnTo>
                  <a:lnTo>
                    <a:pt x="472543" y="941206"/>
                  </a:lnTo>
                  <a:lnTo>
                    <a:pt x="475626" y="925900"/>
                  </a:lnTo>
                  <a:lnTo>
                    <a:pt x="478709" y="925900"/>
                  </a:lnTo>
                  <a:lnTo>
                    <a:pt x="484833" y="904480"/>
                  </a:lnTo>
                  <a:lnTo>
                    <a:pt x="484833" y="882931"/>
                  </a:lnTo>
                  <a:lnTo>
                    <a:pt x="484833" y="800158"/>
                  </a:lnTo>
                  <a:lnTo>
                    <a:pt x="487873" y="812428"/>
                  </a:lnTo>
                  <a:lnTo>
                    <a:pt x="493997" y="1030094"/>
                  </a:lnTo>
                  <a:lnTo>
                    <a:pt x="497080" y="956513"/>
                  </a:lnTo>
                  <a:lnTo>
                    <a:pt x="500163" y="898238"/>
                  </a:lnTo>
                  <a:lnTo>
                    <a:pt x="503204" y="886010"/>
                  </a:lnTo>
                  <a:lnTo>
                    <a:pt x="506287" y="870703"/>
                  </a:lnTo>
                  <a:lnTo>
                    <a:pt x="509327" y="870703"/>
                  </a:lnTo>
                  <a:lnTo>
                    <a:pt x="509327" y="876817"/>
                  </a:lnTo>
                  <a:lnTo>
                    <a:pt x="515494" y="904480"/>
                  </a:lnTo>
                  <a:lnTo>
                    <a:pt x="527741" y="941206"/>
                  </a:lnTo>
                  <a:lnTo>
                    <a:pt x="533865" y="950399"/>
                  </a:lnTo>
                  <a:lnTo>
                    <a:pt x="536948" y="956513"/>
                  </a:lnTo>
                  <a:lnTo>
                    <a:pt x="539989" y="953477"/>
                  </a:lnTo>
                  <a:lnTo>
                    <a:pt x="546155" y="953477"/>
                  </a:lnTo>
                  <a:lnTo>
                    <a:pt x="549196" y="959591"/>
                  </a:lnTo>
                  <a:lnTo>
                    <a:pt x="552279" y="965705"/>
                  </a:lnTo>
                  <a:lnTo>
                    <a:pt x="558403" y="959591"/>
                  </a:lnTo>
                  <a:lnTo>
                    <a:pt x="558403" y="953477"/>
                  </a:lnTo>
                  <a:lnTo>
                    <a:pt x="558403" y="873739"/>
                  </a:lnTo>
                  <a:lnTo>
                    <a:pt x="561486" y="889045"/>
                  </a:lnTo>
                  <a:lnTo>
                    <a:pt x="564526" y="1020901"/>
                  </a:lnTo>
                  <a:lnTo>
                    <a:pt x="567610" y="1091447"/>
                  </a:lnTo>
                  <a:lnTo>
                    <a:pt x="567610" y="1088369"/>
                  </a:lnTo>
                  <a:lnTo>
                    <a:pt x="576774" y="919786"/>
                  </a:lnTo>
                  <a:lnTo>
                    <a:pt x="579857" y="904480"/>
                  </a:lnTo>
                  <a:lnTo>
                    <a:pt x="582940" y="904480"/>
                  </a:lnTo>
                  <a:lnTo>
                    <a:pt x="589064" y="910594"/>
                  </a:lnTo>
                  <a:lnTo>
                    <a:pt x="592104" y="907558"/>
                  </a:lnTo>
                  <a:lnTo>
                    <a:pt x="595188" y="898238"/>
                  </a:lnTo>
                  <a:lnTo>
                    <a:pt x="598271" y="892124"/>
                  </a:lnTo>
                  <a:lnTo>
                    <a:pt x="601311" y="864589"/>
                  </a:lnTo>
                  <a:lnTo>
                    <a:pt x="610518" y="803236"/>
                  </a:lnTo>
                  <a:lnTo>
                    <a:pt x="619811" y="708235"/>
                  </a:lnTo>
                  <a:lnTo>
                    <a:pt x="632101" y="619347"/>
                  </a:lnTo>
                  <a:lnTo>
                    <a:pt x="632101" y="527296"/>
                  </a:lnTo>
                  <a:lnTo>
                    <a:pt x="635141" y="530332"/>
                  </a:lnTo>
                  <a:lnTo>
                    <a:pt x="641265" y="649960"/>
                  </a:lnTo>
                  <a:lnTo>
                    <a:pt x="644348" y="594763"/>
                  </a:lnTo>
                  <a:lnTo>
                    <a:pt x="647432" y="453715"/>
                  </a:lnTo>
                  <a:lnTo>
                    <a:pt x="653555" y="380133"/>
                  </a:lnTo>
                  <a:lnTo>
                    <a:pt x="656596" y="364827"/>
                  </a:lnTo>
                  <a:lnTo>
                    <a:pt x="662762" y="346443"/>
                  </a:lnTo>
                  <a:lnTo>
                    <a:pt x="665803" y="321859"/>
                  </a:lnTo>
                  <a:lnTo>
                    <a:pt x="678093" y="211551"/>
                  </a:lnTo>
                  <a:lnTo>
                    <a:pt x="690340" y="119585"/>
                  </a:lnTo>
                  <a:lnTo>
                    <a:pt x="696464" y="98037"/>
                  </a:lnTo>
                  <a:lnTo>
                    <a:pt x="699547" y="98037"/>
                  </a:lnTo>
                  <a:lnTo>
                    <a:pt x="705671" y="67424"/>
                  </a:lnTo>
                  <a:lnTo>
                    <a:pt x="705671" y="3035"/>
                  </a:lnTo>
                  <a:lnTo>
                    <a:pt x="708711" y="33776"/>
                  </a:lnTo>
                  <a:lnTo>
                    <a:pt x="711794" y="119585"/>
                  </a:lnTo>
                  <a:lnTo>
                    <a:pt x="714878" y="134891"/>
                  </a:lnTo>
                  <a:lnTo>
                    <a:pt x="714878" y="156311"/>
                  </a:lnTo>
                  <a:lnTo>
                    <a:pt x="717918" y="104193"/>
                  </a:lnTo>
                  <a:lnTo>
                    <a:pt x="721001" y="6113"/>
                  </a:lnTo>
                  <a:lnTo>
                    <a:pt x="721001" y="3035"/>
                  </a:lnTo>
                  <a:lnTo>
                    <a:pt x="724042" y="3035"/>
                  </a:lnTo>
                  <a:lnTo>
                    <a:pt x="724042" y="0"/>
                  </a:lnTo>
                  <a:lnTo>
                    <a:pt x="727125" y="3035"/>
                  </a:lnTo>
                  <a:lnTo>
                    <a:pt x="730208" y="24455"/>
                  </a:lnTo>
                  <a:lnTo>
                    <a:pt x="736332" y="76616"/>
                  </a:lnTo>
                  <a:lnTo>
                    <a:pt x="742456" y="95001"/>
                  </a:lnTo>
                  <a:lnTo>
                    <a:pt x="745539" y="104193"/>
                  </a:lnTo>
                  <a:lnTo>
                    <a:pt x="754703" y="113471"/>
                  </a:lnTo>
                  <a:lnTo>
                    <a:pt x="757786" y="116507"/>
                  </a:lnTo>
                  <a:lnTo>
                    <a:pt x="760955" y="122663"/>
                  </a:lnTo>
                  <a:lnTo>
                    <a:pt x="764039" y="137970"/>
                  </a:lnTo>
                  <a:lnTo>
                    <a:pt x="770162" y="180938"/>
                  </a:lnTo>
                  <a:lnTo>
                    <a:pt x="773203" y="202359"/>
                  </a:lnTo>
                  <a:lnTo>
                    <a:pt x="779369" y="211551"/>
                  </a:lnTo>
                  <a:lnTo>
                    <a:pt x="779369" y="205394"/>
                  </a:lnTo>
                  <a:lnTo>
                    <a:pt x="779369" y="174696"/>
                  </a:lnTo>
                  <a:lnTo>
                    <a:pt x="782410" y="183974"/>
                  </a:lnTo>
                  <a:lnTo>
                    <a:pt x="785493" y="318780"/>
                  </a:lnTo>
                  <a:lnTo>
                    <a:pt x="788533" y="346443"/>
                  </a:lnTo>
                  <a:lnTo>
                    <a:pt x="788533" y="337250"/>
                  </a:lnTo>
                  <a:lnTo>
                    <a:pt x="794657" y="226857"/>
                  </a:lnTo>
                  <a:lnTo>
                    <a:pt x="800823" y="278975"/>
                  </a:lnTo>
                  <a:lnTo>
                    <a:pt x="809988" y="349521"/>
                  </a:lnTo>
                  <a:lnTo>
                    <a:pt x="813071" y="361749"/>
                  </a:lnTo>
                  <a:lnTo>
                    <a:pt x="816154" y="367863"/>
                  </a:lnTo>
                  <a:lnTo>
                    <a:pt x="819195" y="364827"/>
                  </a:lnTo>
                  <a:lnTo>
                    <a:pt x="828401" y="349521"/>
                  </a:lnTo>
                  <a:lnTo>
                    <a:pt x="831485" y="349521"/>
                  </a:lnTo>
                  <a:lnTo>
                    <a:pt x="834525" y="343407"/>
                  </a:lnTo>
                  <a:lnTo>
                    <a:pt x="846815" y="361749"/>
                  </a:lnTo>
                  <a:lnTo>
                    <a:pt x="846815" y="364827"/>
                  </a:lnTo>
                  <a:lnTo>
                    <a:pt x="849856" y="358713"/>
                  </a:lnTo>
                  <a:lnTo>
                    <a:pt x="852939" y="337250"/>
                  </a:lnTo>
                  <a:lnTo>
                    <a:pt x="852939" y="303474"/>
                  </a:lnTo>
                  <a:lnTo>
                    <a:pt x="855979" y="361749"/>
                  </a:lnTo>
                  <a:lnTo>
                    <a:pt x="859063" y="398604"/>
                  </a:lnTo>
                  <a:lnTo>
                    <a:pt x="862146" y="401682"/>
                  </a:lnTo>
                  <a:lnTo>
                    <a:pt x="862146" y="395440"/>
                  </a:lnTo>
                  <a:lnTo>
                    <a:pt x="868270" y="254520"/>
                  </a:lnTo>
                  <a:lnTo>
                    <a:pt x="868270" y="260633"/>
                  </a:lnTo>
                  <a:lnTo>
                    <a:pt x="871310" y="269826"/>
                  </a:lnTo>
                  <a:lnTo>
                    <a:pt x="874393" y="278975"/>
                  </a:lnTo>
                  <a:lnTo>
                    <a:pt x="880517" y="318780"/>
                  </a:lnTo>
                  <a:lnTo>
                    <a:pt x="883600" y="318780"/>
                  </a:lnTo>
                  <a:lnTo>
                    <a:pt x="883600" y="315745"/>
                  </a:lnTo>
                  <a:lnTo>
                    <a:pt x="892764" y="278975"/>
                  </a:lnTo>
                  <a:lnTo>
                    <a:pt x="898931" y="257555"/>
                  </a:lnTo>
                  <a:lnTo>
                    <a:pt x="901971" y="251441"/>
                  </a:lnTo>
                  <a:lnTo>
                    <a:pt x="905140" y="251441"/>
                  </a:lnTo>
                  <a:lnTo>
                    <a:pt x="905140" y="245199"/>
                  </a:lnTo>
                  <a:lnTo>
                    <a:pt x="908223" y="248277"/>
                  </a:lnTo>
                  <a:lnTo>
                    <a:pt x="914347" y="269826"/>
                  </a:lnTo>
                  <a:lnTo>
                    <a:pt x="920471" y="291246"/>
                  </a:lnTo>
                  <a:lnTo>
                    <a:pt x="923554" y="285132"/>
                  </a:lnTo>
                  <a:lnTo>
                    <a:pt x="923554" y="288168"/>
                  </a:lnTo>
                  <a:lnTo>
                    <a:pt x="926595" y="285132"/>
                  </a:lnTo>
                  <a:lnTo>
                    <a:pt x="926595" y="257555"/>
                  </a:lnTo>
                  <a:lnTo>
                    <a:pt x="929678" y="269826"/>
                  </a:lnTo>
                  <a:lnTo>
                    <a:pt x="932761" y="364827"/>
                  </a:lnTo>
                  <a:lnTo>
                    <a:pt x="932761" y="367863"/>
                  </a:lnTo>
                  <a:lnTo>
                    <a:pt x="935801" y="367863"/>
                  </a:lnTo>
                  <a:lnTo>
                    <a:pt x="935801" y="361749"/>
                  </a:lnTo>
                  <a:lnTo>
                    <a:pt x="938885" y="269826"/>
                  </a:lnTo>
                  <a:lnTo>
                    <a:pt x="941925" y="269826"/>
                  </a:lnTo>
                  <a:lnTo>
                    <a:pt x="941925" y="294282"/>
                  </a:lnTo>
                  <a:lnTo>
                    <a:pt x="954215" y="438408"/>
                  </a:lnTo>
                  <a:lnTo>
                    <a:pt x="957256" y="469106"/>
                  </a:lnTo>
                  <a:lnTo>
                    <a:pt x="972586" y="521182"/>
                  </a:lnTo>
                  <a:lnTo>
                    <a:pt x="978753" y="579457"/>
                  </a:lnTo>
                  <a:lnTo>
                    <a:pt x="981793" y="631575"/>
                  </a:lnTo>
                  <a:lnTo>
                    <a:pt x="994041" y="754154"/>
                  </a:lnTo>
                  <a:lnTo>
                    <a:pt x="1000207" y="778738"/>
                  </a:lnTo>
                  <a:lnTo>
                    <a:pt x="1000207" y="769545"/>
                  </a:lnTo>
                  <a:lnTo>
                    <a:pt x="1003248" y="778738"/>
                  </a:lnTo>
                  <a:lnTo>
                    <a:pt x="1006331" y="898238"/>
                  </a:lnTo>
                  <a:lnTo>
                    <a:pt x="1009371" y="901316"/>
                  </a:lnTo>
                  <a:lnTo>
                    <a:pt x="1009371" y="895202"/>
                  </a:lnTo>
                  <a:lnTo>
                    <a:pt x="1012455" y="833977"/>
                  </a:lnTo>
                  <a:lnTo>
                    <a:pt x="1015538" y="837013"/>
                  </a:lnTo>
                  <a:lnTo>
                    <a:pt x="1015538" y="867625"/>
                  </a:lnTo>
                  <a:lnTo>
                    <a:pt x="1024702" y="1017866"/>
                  </a:lnTo>
                  <a:lnTo>
                    <a:pt x="1027785" y="1057756"/>
                  </a:lnTo>
                  <a:lnTo>
                    <a:pt x="1033909" y="1069984"/>
                  </a:lnTo>
                  <a:lnTo>
                    <a:pt x="1033909" y="1073062"/>
                  </a:lnTo>
                  <a:lnTo>
                    <a:pt x="1040033" y="1085333"/>
                  </a:lnTo>
                  <a:lnTo>
                    <a:pt x="1043116" y="1094483"/>
                  </a:lnTo>
                  <a:lnTo>
                    <a:pt x="1052408" y="1143565"/>
                  </a:lnTo>
                  <a:lnTo>
                    <a:pt x="1064699" y="1211033"/>
                  </a:lnTo>
                  <a:lnTo>
                    <a:pt x="1067739" y="1214111"/>
                  </a:lnTo>
                  <a:lnTo>
                    <a:pt x="1067739" y="1211033"/>
                  </a:lnTo>
                  <a:lnTo>
                    <a:pt x="1073863" y="1177256"/>
                  </a:lnTo>
                  <a:lnTo>
                    <a:pt x="1076946" y="1201840"/>
                  </a:lnTo>
                  <a:lnTo>
                    <a:pt x="1080029" y="1253916"/>
                  </a:lnTo>
                  <a:lnTo>
                    <a:pt x="1080029" y="1250837"/>
                  </a:lnTo>
                  <a:lnTo>
                    <a:pt x="1083070" y="1211033"/>
                  </a:lnTo>
                  <a:lnTo>
                    <a:pt x="1086153" y="1131337"/>
                  </a:lnTo>
                  <a:lnTo>
                    <a:pt x="1089193" y="1134416"/>
                  </a:lnTo>
                  <a:lnTo>
                    <a:pt x="1089193" y="1168064"/>
                  </a:lnTo>
                  <a:lnTo>
                    <a:pt x="1095317" y="1204919"/>
                  </a:lnTo>
                  <a:lnTo>
                    <a:pt x="1098400" y="1235531"/>
                  </a:lnTo>
                  <a:lnTo>
                    <a:pt x="1101484" y="1232453"/>
                  </a:lnTo>
                  <a:lnTo>
                    <a:pt x="1101484" y="1223303"/>
                  </a:lnTo>
                  <a:lnTo>
                    <a:pt x="1116814" y="1134416"/>
                  </a:lnTo>
                  <a:lnTo>
                    <a:pt x="1122938" y="1134416"/>
                  </a:lnTo>
                  <a:lnTo>
                    <a:pt x="1125978" y="1134416"/>
                  </a:lnTo>
                  <a:lnTo>
                    <a:pt x="1135185" y="1140530"/>
                  </a:lnTo>
                  <a:lnTo>
                    <a:pt x="1138269" y="1137451"/>
                  </a:lnTo>
                  <a:lnTo>
                    <a:pt x="1141309" y="1125223"/>
                  </a:lnTo>
                  <a:lnTo>
                    <a:pt x="1147475" y="1076141"/>
                  </a:lnTo>
                  <a:lnTo>
                    <a:pt x="1150516" y="1097561"/>
                  </a:lnTo>
                  <a:lnTo>
                    <a:pt x="1153599" y="1140530"/>
                  </a:lnTo>
                  <a:lnTo>
                    <a:pt x="1153599" y="1137451"/>
                  </a:lnTo>
                  <a:lnTo>
                    <a:pt x="1156640" y="1094483"/>
                  </a:lnTo>
                  <a:lnTo>
                    <a:pt x="1159723" y="1023980"/>
                  </a:lnTo>
                  <a:lnTo>
                    <a:pt x="1162806" y="1033172"/>
                  </a:lnTo>
                  <a:lnTo>
                    <a:pt x="1171970" y="1143565"/>
                  </a:lnTo>
                  <a:lnTo>
                    <a:pt x="1171970" y="1146644"/>
                  </a:lnTo>
                  <a:lnTo>
                    <a:pt x="1175053" y="1140530"/>
                  </a:lnTo>
                  <a:lnTo>
                    <a:pt x="1184260" y="1100639"/>
                  </a:lnTo>
                  <a:lnTo>
                    <a:pt x="1187301" y="1097561"/>
                  </a:lnTo>
                  <a:lnTo>
                    <a:pt x="1190384" y="1100639"/>
                  </a:lnTo>
                  <a:lnTo>
                    <a:pt x="1193425" y="1125223"/>
                  </a:lnTo>
                  <a:lnTo>
                    <a:pt x="1208884" y="1192562"/>
                  </a:lnTo>
                  <a:lnTo>
                    <a:pt x="1211924" y="1201840"/>
                  </a:lnTo>
                  <a:lnTo>
                    <a:pt x="1215007" y="1201840"/>
                  </a:lnTo>
                  <a:lnTo>
                    <a:pt x="1215007" y="1198805"/>
                  </a:lnTo>
                  <a:lnTo>
                    <a:pt x="1218091" y="1192562"/>
                  </a:lnTo>
                  <a:lnTo>
                    <a:pt x="1221131" y="1192562"/>
                  </a:lnTo>
                  <a:lnTo>
                    <a:pt x="1221131" y="1183370"/>
                  </a:lnTo>
                  <a:lnTo>
                    <a:pt x="1224214" y="1201840"/>
                  </a:lnTo>
                  <a:lnTo>
                    <a:pt x="1227255" y="1256951"/>
                  </a:lnTo>
                  <a:lnTo>
                    <a:pt x="1227255" y="1244723"/>
                  </a:lnTo>
                  <a:lnTo>
                    <a:pt x="1233421" y="1174221"/>
                  </a:lnTo>
                  <a:lnTo>
                    <a:pt x="1233421" y="1177256"/>
                  </a:lnTo>
                  <a:lnTo>
                    <a:pt x="1236462" y="1217147"/>
                  </a:lnTo>
                  <a:lnTo>
                    <a:pt x="1239545" y="1281578"/>
                  </a:lnTo>
                  <a:lnTo>
                    <a:pt x="1245669" y="1309112"/>
                  </a:lnTo>
                  <a:lnTo>
                    <a:pt x="1248752" y="1302998"/>
                  </a:lnTo>
                  <a:lnTo>
                    <a:pt x="1257916" y="1250837"/>
                  </a:lnTo>
                  <a:lnTo>
                    <a:pt x="1264082" y="1247759"/>
                  </a:lnTo>
                  <a:lnTo>
                    <a:pt x="1267123" y="1260030"/>
                  </a:lnTo>
                  <a:lnTo>
                    <a:pt x="1273247" y="1272386"/>
                  </a:lnTo>
                  <a:lnTo>
                    <a:pt x="1276330" y="1269308"/>
                  </a:lnTo>
                  <a:lnTo>
                    <a:pt x="1279413" y="1272386"/>
                  </a:lnTo>
                  <a:lnTo>
                    <a:pt x="1279413" y="1266144"/>
                  </a:lnTo>
                  <a:lnTo>
                    <a:pt x="1285537" y="1241645"/>
                  </a:lnTo>
                  <a:lnTo>
                    <a:pt x="1288577" y="1211033"/>
                  </a:lnTo>
                  <a:lnTo>
                    <a:pt x="1294701" y="1165028"/>
                  </a:lnTo>
                  <a:lnTo>
                    <a:pt x="1294701" y="1158872"/>
                  </a:lnTo>
                  <a:lnTo>
                    <a:pt x="1297784" y="1161950"/>
                  </a:lnTo>
                  <a:lnTo>
                    <a:pt x="1297784" y="1198805"/>
                  </a:lnTo>
                  <a:lnTo>
                    <a:pt x="1300867" y="1189527"/>
                  </a:lnTo>
                  <a:lnTo>
                    <a:pt x="1306991" y="1063870"/>
                  </a:lnTo>
                  <a:lnTo>
                    <a:pt x="1306991" y="1066949"/>
                  </a:lnTo>
                  <a:lnTo>
                    <a:pt x="1310032" y="1103675"/>
                  </a:lnTo>
                  <a:lnTo>
                    <a:pt x="1313115" y="1112867"/>
                  </a:lnTo>
                  <a:lnTo>
                    <a:pt x="1313115" y="1109789"/>
                  </a:lnTo>
                  <a:lnTo>
                    <a:pt x="1316198" y="1097561"/>
                  </a:lnTo>
                  <a:lnTo>
                    <a:pt x="1319238" y="1069984"/>
                  </a:lnTo>
                  <a:lnTo>
                    <a:pt x="1331529" y="916708"/>
                  </a:lnTo>
                  <a:lnTo>
                    <a:pt x="1337652" y="879896"/>
                  </a:lnTo>
                  <a:lnTo>
                    <a:pt x="1343862" y="861511"/>
                  </a:lnTo>
                  <a:lnTo>
                    <a:pt x="1346945" y="837013"/>
                  </a:lnTo>
                  <a:lnTo>
                    <a:pt x="1356152" y="754154"/>
                  </a:lnTo>
                  <a:lnTo>
                    <a:pt x="1368399" y="622383"/>
                  </a:lnTo>
                  <a:lnTo>
                    <a:pt x="1371482" y="643846"/>
                  </a:lnTo>
                  <a:lnTo>
                    <a:pt x="1371482" y="652995"/>
                  </a:lnTo>
                  <a:lnTo>
                    <a:pt x="1374523" y="649960"/>
                  </a:lnTo>
                  <a:lnTo>
                    <a:pt x="1377606" y="591685"/>
                  </a:lnTo>
                  <a:lnTo>
                    <a:pt x="1380689" y="521182"/>
                  </a:lnTo>
                  <a:lnTo>
                    <a:pt x="1380689" y="524218"/>
                  </a:lnTo>
                  <a:lnTo>
                    <a:pt x="1383730" y="557994"/>
                  </a:lnTo>
                  <a:lnTo>
                    <a:pt x="1386813" y="573300"/>
                  </a:lnTo>
                  <a:lnTo>
                    <a:pt x="1389854" y="567186"/>
                  </a:lnTo>
                  <a:lnTo>
                    <a:pt x="1392937" y="545766"/>
                  </a:lnTo>
                  <a:lnTo>
                    <a:pt x="1395977" y="499719"/>
                  </a:lnTo>
                  <a:lnTo>
                    <a:pt x="1402144" y="432295"/>
                  </a:lnTo>
                  <a:lnTo>
                    <a:pt x="1405184" y="423102"/>
                  </a:lnTo>
                  <a:lnTo>
                    <a:pt x="1411308" y="420024"/>
                  </a:lnTo>
                  <a:lnTo>
                    <a:pt x="1414391" y="426138"/>
                  </a:lnTo>
                  <a:lnTo>
                    <a:pt x="1417474" y="429216"/>
                  </a:lnTo>
                  <a:lnTo>
                    <a:pt x="1426638" y="413910"/>
                  </a:lnTo>
                  <a:lnTo>
                    <a:pt x="1438929" y="358713"/>
                  </a:lnTo>
                  <a:lnTo>
                    <a:pt x="1441969" y="361749"/>
                  </a:lnTo>
                  <a:lnTo>
                    <a:pt x="1445052" y="395440"/>
                  </a:lnTo>
                  <a:lnTo>
                    <a:pt x="1445052" y="410832"/>
                  </a:lnTo>
                  <a:lnTo>
                    <a:pt x="1448136" y="407796"/>
                  </a:lnTo>
                  <a:lnTo>
                    <a:pt x="1454259" y="340329"/>
                  </a:lnTo>
                  <a:lnTo>
                    <a:pt x="1454259" y="343407"/>
                  </a:lnTo>
                  <a:lnTo>
                    <a:pt x="1457300" y="380134"/>
                  </a:lnTo>
                  <a:lnTo>
                    <a:pt x="1460383" y="426138"/>
                  </a:lnTo>
                  <a:lnTo>
                    <a:pt x="1463466" y="423102"/>
                  </a:lnTo>
                  <a:lnTo>
                    <a:pt x="1466507" y="410832"/>
                  </a:lnTo>
                  <a:lnTo>
                    <a:pt x="1475714" y="349521"/>
                  </a:lnTo>
                  <a:lnTo>
                    <a:pt x="1475714" y="352557"/>
                  </a:lnTo>
                  <a:lnTo>
                    <a:pt x="1478754" y="364827"/>
                  </a:lnTo>
                  <a:lnTo>
                    <a:pt x="1491130" y="404718"/>
                  </a:lnTo>
                  <a:lnTo>
                    <a:pt x="1494213" y="401682"/>
                  </a:lnTo>
                  <a:lnTo>
                    <a:pt x="1503420" y="374020"/>
                  </a:lnTo>
                  <a:lnTo>
                    <a:pt x="1512584" y="328101"/>
                  </a:lnTo>
                  <a:lnTo>
                    <a:pt x="1515667" y="331136"/>
                  </a:lnTo>
                  <a:lnTo>
                    <a:pt x="1518751" y="340329"/>
                  </a:lnTo>
                  <a:lnTo>
                    <a:pt x="1518751" y="370941"/>
                  </a:lnTo>
                  <a:lnTo>
                    <a:pt x="1521791" y="367863"/>
                  </a:lnTo>
                  <a:lnTo>
                    <a:pt x="1527915" y="288168"/>
                  </a:lnTo>
                  <a:lnTo>
                    <a:pt x="1530998" y="325022"/>
                  </a:lnTo>
                  <a:lnTo>
                    <a:pt x="1534081" y="343407"/>
                  </a:lnTo>
                  <a:lnTo>
                    <a:pt x="1537122" y="309588"/>
                  </a:lnTo>
                  <a:lnTo>
                    <a:pt x="1543245" y="254520"/>
                  </a:lnTo>
                  <a:lnTo>
                    <a:pt x="1546329" y="211551"/>
                  </a:lnTo>
                  <a:lnTo>
                    <a:pt x="1549412" y="205394"/>
                  </a:lnTo>
                  <a:lnTo>
                    <a:pt x="1552452" y="208473"/>
                  </a:lnTo>
                  <a:lnTo>
                    <a:pt x="1555536" y="211551"/>
                  </a:lnTo>
                  <a:lnTo>
                    <a:pt x="1558576" y="211551"/>
                  </a:lnTo>
                  <a:lnTo>
                    <a:pt x="1561659" y="214587"/>
                  </a:lnTo>
                  <a:lnTo>
                    <a:pt x="1561659" y="211551"/>
                  </a:lnTo>
                  <a:lnTo>
                    <a:pt x="1567783" y="193166"/>
                  </a:lnTo>
                  <a:lnTo>
                    <a:pt x="1583114" y="98037"/>
                  </a:lnTo>
                  <a:lnTo>
                    <a:pt x="1586197" y="79695"/>
                  </a:lnTo>
                  <a:lnTo>
                    <a:pt x="1586197" y="82730"/>
                  </a:lnTo>
                  <a:lnTo>
                    <a:pt x="1589237" y="91923"/>
                  </a:lnTo>
                  <a:lnTo>
                    <a:pt x="1592321" y="119585"/>
                  </a:lnTo>
                  <a:lnTo>
                    <a:pt x="1595361" y="110393"/>
                  </a:lnTo>
                  <a:lnTo>
                    <a:pt x="1601527" y="46004"/>
                  </a:lnTo>
                  <a:lnTo>
                    <a:pt x="1601527" y="49082"/>
                  </a:lnTo>
                  <a:lnTo>
                    <a:pt x="1604568" y="79695"/>
                  </a:lnTo>
                  <a:lnTo>
                    <a:pt x="1607651" y="107357"/>
                  </a:lnTo>
                  <a:lnTo>
                    <a:pt x="1607651" y="101115"/>
                  </a:lnTo>
                  <a:lnTo>
                    <a:pt x="1619899" y="21420"/>
                  </a:lnTo>
                  <a:lnTo>
                    <a:pt x="1622982" y="30612"/>
                  </a:lnTo>
                  <a:lnTo>
                    <a:pt x="1638398" y="113471"/>
                  </a:lnTo>
                  <a:lnTo>
                    <a:pt x="1641481" y="116507"/>
                  </a:lnTo>
                  <a:lnTo>
                    <a:pt x="1641481" y="113471"/>
                  </a:lnTo>
                  <a:lnTo>
                    <a:pt x="1650688" y="125699"/>
                  </a:lnTo>
                  <a:lnTo>
                    <a:pt x="1656812" y="141005"/>
                  </a:lnTo>
                  <a:lnTo>
                    <a:pt x="1659852" y="177775"/>
                  </a:lnTo>
                  <a:lnTo>
                    <a:pt x="1669059" y="263669"/>
                  </a:lnTo>
                  <a:lnTo>
                    <a:pt x="1669059" y="257555"/>
                  </a:lnTo>
                  <a:lnTo>
                    <a:pt x="1672143" y="239085"/>
                  </a:lnTo>
                  <a:lnTo>
                    <a:pt x="1672143" y="242163"/>
                  </a:lnTo>
                  <a:lnTo>
                    <a:pt x="1675183" y="251441"/>
                  </a:lnTo>
                  <a:lnTo>
                    <a:pt x="1681350" y="349521"/>
                  </a:lnTo>
                  <a:lnTo>
                    <a:pt x="1690514" y="340329"/>
                  </a:lnTo>
                  <a:lnTo>
                    <a:pt x="1690514" y="343407"/>
                  </a:lnTo>
                  <a:lnTo>
                    <a:pt x="1693597" y="361749"/>
                  </a:lnTo>
                  <a:lnTo>
                    <a:pt x="1699721" y="435330"/>
                  </a:lnTo>
                  <a:lnTo>
                    <a:pt x="1705844" y="502797"/>
                  </a:lnTo>
                  <a:lnTo>
                    <a:pt x="1711968" y="536488"/>
                  </a:lnTo>
                  <a:lnTo>
                    <a:pt x="1715051" y="545766"/>
                  </a:lnTo>
                  <a:lnTo>
                    <a:pt x="1718134" y="557994"/>
                  </a:lnTo>
                  <a:lnTo>
                    <a:pt x="1730382" y="610070"/>
                  </a:lnTo>
                  <a:lnTo>
                    <a:pt x="1736506" y="668344"/>
                  </a:lnTo>
                  <a:lnTo>
                    <a:pt x="1739589" y="708235"/>
                  </a:lnTo>
                  <a:lnTo>
                    <a:pt x="1739589" y="723541"/>
                  </a:lnTo>
                  <a:lnTo>
                    <a:pt x="1742629" y="720463"/>
                  </a:lnTo>
                  <a:lnTo>
                    <a:pt x="1745712" y="689850"/>
                  </a:lnTo>
                  <a:lnTo>
                    <a:pt x="1745712" y="692929"/>
                  </a:lnTo>
                  <a:lnTo>
                    <a:pt x="1748796" y="714349"/>
                  </a:lnTo>
                  <a:lnTo>
                    <a:pt x="1754919" y="772624"/>
                  </a:lnTo>
                  <a:lnTo>
                    <a:pt x="1754919" y="769545"/>
                  </a:lnTo>
                  <a:lnTo>
                    <a:pt x="1764126" y="732733"/>
                  </a:lnTo>
                  <a:lnTo>
                    <a:pt x="1767167" y="754154"/>
                  </a:lnTo>
                  <a:lnTo>
                    <a:pt x="1776459" y="824656"/>
                  </a:lnTo>
                  <a:lnTo>
                    <a:pt x="1782626" y="833977"/>
                  </a:lnTo>
                  <a:lnTo>
                    <a:pt x="1782626" y="830770"/>
                  </a:lnTo>
                  <a:lnTo>
                    <a:pt x="1791790" y="809350"/>
                  </a:lnTo>
                  <a:lnTo>
                    <a:pt x="1797957" y="809350"/>
                  </a:lnTo>
                  <a:lnTo>
                    <a:pt x="1800997" y="818543"/>
                  </a:lnTo>
                  <a:lnTo>
                    <a:pt x="1810204" y="858433"/>
                  </a:lnTo>
                  <a:lnTo>
                    <a:pt x="1813244" y="886010"/>
                  </a:lnTo>
                  <a:lnTo>
                    <a:pt x="1816328" y="876817"/>
                  </a:lnTo>
                  <a:lnTo>
                    <a:pt x="1819411" y="833977"/>
                  </a:lnTo>
                  <a:lnTo>
                    <a:pt x="1822451" y="837013"/>
                  </a:lnTo>
                  <a:lnTo>
                    <a:pt x="1822451" y="861511"/>
                  </a:lnTo>
                  <a:lnTo>
                    <a:pt x="1828575" y="892124"/>
                  </a:lnTo>
                  <a:lnTo>
                    <a:pt x="1828575" y="886010"/>
                  </a:lnTo>
                  <a:lnTo>
                    <a:pt x="1834741" y="852319"/>
                  </a:lnTo>
                  <a:lnTo>
                    <a:pt x="1837782" y="846205"/>
                  </a:lnTo>
                  <a:lnTo>
                    <a:pt x="1840865" y="864590"/>
                  </a:lnTo>
                  <a:lnTo>
                    <a:pt x="1850072" y="941206"/>
                  </a:lnTo>
                  <a:lnTo>
                    <a:pt x="1856196" y="950399"/>
                  </a:lnTo>
                  <a:lnTo>
                    <a:pt x="1856196" y="947320"/>
                  </a:lnTo>
                  <a:lnTo>
                    <a:pt x="1862319" y="938171"/>
                  </a:lnTo>
                  <a:lnTo>
                    <a:pt x="1865403" y="941206"/>
                  </a:lnTo>
                  <a:lnTo>
                    <a:pt x="1871526" y="962627"/>
                  </a:lnTo>
                  <a:lnTo>
                    <a:pt x="1874567" y="990289"/>
                  </a:lnTo>
                  <a:lnTo>
                    <a:pt x="1886857" y="1094483"/>
                  </a:lnTo>
                  <a:lnTo>
                    <a:pt x="1889897" y="1091447"/>
                  </a:lnTo>
                  <a:lnTo>
                    <a:pt x="1892981" y="1060835"/>
                  </a:lnTo>
                  <a:lnTo>
                    <a:pt x="1892981" y="1066949"/>
                  </a:lnTo>
                  <a:lnTo>
                    <a:pt x="1896021" y="1091447"/>
                  </a:lnTo>
                  <a:lnTo>
                    <a:pt x="1902188" y="1146644"/>
                  </a:lnTo>
                  <a:lnTo>
                    <a:pt x="1902188" y="1143565"/>
                  </a:lnTo>
                  <a:lnTo>
                    <a:pt x="1905228" y="1131338"/>
                  </a:lnTo>
                  <a:lnTo>
                    <a:pt x="1908311" y="1134416"/>
                  </a:lnTo>
                  <a:lnTo>
                    <a:pt x="1911352" y="1143565"/>
                  </a:lnTo>
                  <a:lnTo>
                    <a:pt x="1914435" y="1161950"/>
                  </a:lnTo>
                  <a:lnTo>
                    <a:pt x="1923728" y="1269308"/>
                  </a:lnTo>
                  <a:lnTo>
                    <a:pt x="1929851" y="1278500"/>
                  </a:lnTo>
                  <a:lnTo>
                    <a:pt x="1929851" y="1275422"/>
                  </a:lnTo>
                  <a:lnTo>
                    <a:pt x="1936018" y="1272386"/>
                  </a:lnTo>
                  <a:lnTo>
                    <a:pt x="1939058" y="1278500"/>
                  </a:lnTo>
                  <a:lnTo>
                    <a:pt x="1948265" y="1330533"/>
                  </a:lnTo>
                  <a:lnTo>
                    <a:pt x="1957472" y="1376571"/>
                  </a:lnTo>
                  <a:lnTo>
                    <a:pt x="1960513" y="1391877"/>
                  </a:lnTo>
                  <a:lnTo>
                    <a:pt x="1960513" y="1388816"/>
                  </a:lnTo>
                  <a:lnTo>
                    <a:pt x="1963596" y="1364309"/>
                  </a:lnTo>
                  <a:lnTo>
                    <a:pt x="1966679" y="1339725"/>
                  </a:lnTo>
                  <a:lnTo>
                    <a:pt x="1966679" y="1342889"/>
                  </a:lnTo>
                  <a:lnTo>
                    <a:pt x="1969720" y="1361273"/>
                  </a:lnTo>
                  <a:lnTo>
                    <a:pt x="1972803" y="1385755"/>
                  </a:lnTo>
                  <a:lnTo>
                    <a:pt x="1975843" y="1379632"/>
                  </a:lnTo>
                  <a:lnTo>
                    <a:pt x="1982010" y="1339725"/>
                  </a:lnTo>
                  <a:lnTo>
                    <a:pt x="1985050" y="1336647"/>
                  </a:lnTo>
                  <a:lnTo>
                    <a:pt x="1988133" y="1349003"/>
                  </a:lnTo>
                  <a:lnTo>
                    <a:pt x="1994257" y="1376571"/>
                  </a:lnTo>
                  <a:lnTo>
                    <a:pt x="1994257" y="1373501"/>
                  </a:lnTo>
                  <a:lnTo>
                    <a:pt x="2000381" y="1342889"/>
                  </a:lnTo>
                  <a:lnTo>
                    <a:pt x="2006504" y="1293806"/>
                  </a:lnTo>
                  <a:lnTo>
                    <a:pt x="2012628" y="1266144"/>
                  </a:lnTo>
                  <a:lnTo>
                    <a:pt x="2021835" y="1247759"/>
                  </a:lnTo>
                  <a:lnTo>
                    <a:pt x="2024918" y="1244724"/>
                  </a:lnTo>
                  <a:lnTo>
                    <a:pt x="2034125" y="1207997"/>
                  </a:lnTo>
                  <a:lnTo>
                    <a:pt x="2037166" y="1180335"/>
                  </a:lnTo>
                  <a:lnTo>
                    <a:pt x="2040249" y="1122145"/>
                  </a:lnTo>
                  <a:lnTo>
                    <a:pt x="2043289" y="1125224"/>
                  </a:lnTo>
                  <a:lnTo>
                    <a:pt x="2046373" y="1134416"/>
                  </a:lnTo>
                  <a:lnTo>
                    <a:pt x="2049456" y="1122145"/>
                  </a:lnTo>
                  <a:lnTo>
                    <a:pt x="2055580" y="1054678"/>
                  </a:lnTo>
                  <a:lnTo>
                    <a:pt x="2058620" y="1042365"/>
                  </a:lnTo>
                  <a:lnTo>
                    <a:pt x="2061789" y="1045400"/>
                  </a:lnTo>
                  <a:lnTo>
                    <a:pt x="2064872" y="1054678"/>
                  </a:lnTo>
                  <a:lnTo>
                    <a:pt x="2064872" y="1051642"/>
                  </a:lnTo>
                  <a:lnTo>
                    <a:pt x="2067955" y="1045400"/>
                  </a:lnTo>
                  <a:lnTo>
                    <a:pt x="2074079" y="1005595"/>
                  </a:lnTo>
                  <a:lnTo>
                    <a:pt x="2083286" y="919786"/>
                  </a:lnTo>
                  <a:lnTo>
                    <a:pt x="2086326" y="913672"/>
                  </a:lnTo>
                  <a:lnTo>
                    <a:pt x="2089410" y="910594"/>
                  </a:lnTo>
                  <a:lnTo>
                    <a:pt x="2092450" y="910594"/>
                  </a:lnTo>
                  <a:lnTo>
                    <a:pt x="2095533" y="910594"/>
                  </a:lnTo>
                  <a:lnTo>
                    <a:pt x="2098617" y="904480"/>
                  </a:lnTo>
                  <a:lnTo>
                    <a:pt x="2101657" y="898238"/>
                  </a:lnTo>
                  <a:lnTo>
                    <a:pt x="2104740" y="898238"/>
                  </a:lnTo>
                  <a:lnTo>
                    <a:pt x="2107781" y="879896"/>
                  </a:lnTo>
                  <a:lnTo>
                    <a:pt x="2110864" y="846205"/>
                  </a:lnTo>
                  <a:lnTo>
                    <a:pt x="2113904" y="815464"/>
                  </a:lnTo>
                  <a:lnTo>
                    <a:pt x="2116988" y="830770"/>
                  </a:lnTo>
                  <a:lnTo>
                    <a:pt x="2120071" y="846205"/>
                  </a:lnTo>
                  <a:lnTo>
                    <a:pt x="2123111" y="830770"/>
                  </a:lnTo>
                  <a:lnTo>
                    <a:pt x="2126195" y="803236"/>
                  </a:lnTo>
                  <a:lnTo>
                    <a:pt x="2129235" y="803236"/>
                  </a:lnTo>
                  <a:lnTo>
                    <a:pt x="2132318" y="803236"/>
                  </a:lnTo>
                  <a:lnTo>
                    <a:pt x="2132318" y="812429"/>
                  </a:lnTo>
                  <a:lnTo>
                    <a:pt x="2138442" y="833977"/>
                  </a:lnTo>
                  <a:lnTo>
                    <a:pt x="2141525" y="830770"/>
                  </a:lnTo>
                  <a:lnTo>
                    <a:pt x="2141525" y="821621"/>
                  </a:lnTo>
                  <a:lnTo>
                    <a:pt x="2153773" y="744961"/>
                  </a:lnTo>
                  <a:lnTo>
                    <a:pt x="2156856" y="744961"/>
                  </a:lnTo>
                  <a:lnTo>
                    <a:pt x="2159896" y="754154"/>
                  </a:lnTo>
                  <a:lnTo>
                    <a:pt x="2162980" y="760396"/>
                  </a:lnTo>
                  <a:lnTo>
                    <a:pt x="2169103" y="763431"/>
                  </a:lnTo>
                  <a:lnTo>
                    <a:pt x="2172187" y="760396"/>
                  </a:lnTo>
                  <a:lnTo>
                    <a:pt x="2175227" y="751075"/>
                  </a:lnTo>
                  <a:lnTo>
                    <a:pt x="2178310" y="748040"/>
                  </a:lnTo>
                  <a:lnTo>
                    <a:pt x="2181351" y="717427"/>
                  </a:lnTo>
                  <a:lnTo>
                    <a:pt x="2187517" y="668345"/>
                  </a:lnTo>
                  <a:lnTo>
                    <a:pt x="2190558" y="680572"/>
                  </a:lnTo>
                  <a:lnTo>
                    <a:pt x="2193641" y="695964"/>
                  </a:lnTo>
                  <a:lnTo>
                    <a:pt x="2193641" y="692929"/>
                  </a:lnTo>
                  <a:lnTo>
                    <a:pt x="2196681" y="665266"/>
                  </a:lnTo>
                  <a:lnTo>
                    <a:pt x="2199765" y="643846"/>
                  </a:lnTo>
                  <a:lnTo>
                    <a:pt x="2206017" y="634654"/>
                  </a:lnTo>
                  <a:lnTo>
                    <a:pt x="2206017" y="637689"/>
                  </a:lnTo>
                  <a:lnTo>
                    <a:pt x="2209057" y="640768"/>
                  </a:lnTo>
                  <a:lnTo>
                    <a:pt x="2212140" y="640768"/>
                  </a:lnTo>
                  <a:lnTo>
                    <a:pt x="2212140" y="628540"/>
                  </a:lnTo>
                  <a:lnTo>
                    <a:pt x="2218264" y="594763"/>
                  </a:lnTo>
                  <a:lnTo>
                    <a:pt x="2224388" y="518104"/>
                  </a:lnTo>
                  <a:lnTo>
                    <a:pt x="2230511" y="493605"/>
                  </a:lnTo>
                  <a:lnTo>
                    <a:pt x="2233595" y="490570"/>
                  </a:lnTo>
                  <a:lnTo>
                    <a:pt x="2255049" y="380134"/>
                  </a:lnTo>
                  <a:lnTo>
                    <a:pt x="2258132" y="340329"/>
                  </a:lnTo>
                  <a:lnTo>
                    <a:pt x="2261173" y="300438"/>
                  </a:lnTo>
                  <a:lnTo>
                    <a:pt x="2264256" y="312666"/>
                  </a:lnTo>
                  <a:lnTo>
                    <a:pt x="2267339" y="318780"/>
                  </a:lnTo>
                  <a:lnTo>
                    <a:pt x="2267339" y="312666"/>
                  </a:lnTo>
                  <a:lnTo>
                    <a:pt x="2270380" y="291246"/>
                  </a:lnTo>
                  <a:lnTo>
                    <a:pt x="2273463" y="251441"/>
                  </a:lnTo>
                  <a:lnTo>
                    <a:pt x="2279587" y="236007"/>
                  </a:lnTo>
                  <a:lnTo>
                    <a:pt x="2282670" y="239085"/>
                  </a:lnTo>
                  <a:lnTo>
                    <a:pt x="2282670" y="236007"/>
                  </a:lnTo>
                  <a:lnTo>
                    <a:pt x="2285710" y="223779"/>
                  </a:lnTo>
                  <a:lnTo>
                    <a:pt x="2291834" y="183974"/>
                  </a:lnTo>
                  <a:lnTo>
                    <a:pt x="2294917" y="131813"/>
                  </a:lnTo>
                  <a:lnTo>
                    <a:pt x="2301041" y="113471"/>
                  </a:lnTo>
                  <a:lnTo>
                    <a:pt x="2304124" y="113471"/>
                  </a:lnTo>
                  <a:lnTo>
                    <a:pt x="2307165" y="119585"/>
                  </a:lnTo>
                  <a:lnTo>
                    <a:pt x="2310248" y="125699"/>
                  </a:lnTo>
                  <a:lnTo>
                    <a:pt x="2310248" y="122663"/>
                  </a:lnTo>
                  <a:lnTo>
                    <a:pt x="2316371" y="116507"/>
                  </a:lnTo>
                  <a:lnTo>
                    <a:pt x="2319455" y="104193"/>
                  </a:lnTo>
                  <a:lnTo>
                    <a:pt x="2322495" y="91923"/>
                  </a:lnTo>
                  <a:lnTo>
                    <a:pt x="2328619" y="76616"/>
                  </a:lnTo>
                  <a:lnTo>
                    <a:pt x="2328619" y="64389"/>
                  </a:lnTo>
                  <a:lnTo>
                    <a:pt x="2331702" y="39890"/>
                  </a:lnTo>
                  <a:lnTo>
                    <a:pt x="2334785" y="39890"/>
                  </a:lnTo>
                  <a:lnTo>
                    <a:pt x="2334785" y="61310"/>
                  </a:lnTo>
                  <a:lnTo>
                    <a:pt x="2340909" y="98037"/>
                  </a:lnTo>
                  <a:lnTo>
                    <a:pt x="2343949" y="88887"/>
                  </a:lnTo>
                  <a:lnTo>
                    <a:pt x="2347033" y="76616"/>
                  </a:lnTo>
                  <a:lnTo>
                    <a:pt x="2353285" y="104193"/>
                  </a:lnTo>
                  <a:lnTo>
                    <a:pt x="2359409" y="122663"/>
                  </a:lnTo>
                  <a:lnTo>
                    <a:pt x="2362449" y="110393"/>
                  </a:lnTo>
                  <a:lnTo>
                    <a:pt x="2368616" y="98037"/>
                  </a:lnTo>
                  <a:lnTo>
                    <a:pt x="2368616" y="101115"/>
                  </a:lnTo>
                  <a:lnTo>
                    <a:pt x="2371656" y="113471"/>
                  </a:lnTo>
                  <a:lnTo>
                    <a:pt x="2377780" y="137970"/>
                  </a:lnTo>
                  <a:lnTo>
                    <a:pt x="2383946" y="193166"/>
                  </a:lnTo>
                  <a:lnTo>
                    <a:pt x="2390070" y="208473"/>
                  </a:lnTo>
                  <a:lnTo>
                    <a:pt x="2393110" y="208473"/>
                  </a:lnTo>
                  <a:lnTo>
                    <a:pt x="2396194" y="208473"/>
                  </a:lnTo>
                  <a:lnTo>
                    <a:pt x="2399234" y="214587"/>
                  </a:lnTo>
                  <a:lnTo>
                    <a:pt x="2402317" y="214587"/>
                  </a:lnTo>
                  <a:lnTo>
                    <a:pt x="2405400" y="205394"/>
                  </a:lnTo>
                  <a:lnTo>
                    <a:pt x="2408441" y="211551"/>
                  </a:lnTo>
                  <a:lnTo>
                    <a:pt x="2411524" y="254520"/>
                  </a:lnTo>
                  <a:lnTo>
                    <a:pt x="2414565" y="291246"/>
                  </a:lnTo>
                  <a:lnTo>
                    <a:pt x="2417648" y="288168"/>
                  </a:lnTo>
                  <a:lnTo>
                    <a:pt x="2417648" y="282054"/>
                  </a:lnTo>
                  <a:lnTo>
                    <a:pt x="2420731" y="282054"/>
                  </a:lnTo>
                  <a:lnTo>
                    <a:pt x="2423772" y="306552"/>
                  </a:lnTo>
                  <a:lnTo>
                    <a:pt x="2432978" y="337250"/>
                  </a:lnTo>
                  <a:lnTo>
                    <a:pt x="2432978" y="334215"/>
                  </a:lnTo>
                  <a:lnTo>
                    <a:pt x="2436062" y="321859"/>
                  </a:lnTo>
                  <a:lnTo>
                    <a:pt x="2439102" y="312666"/>
                  </a:lnTo>
                  <a:lnTo>
                    <a:pt x="2442185" y="315745"/>
                  </a:lnTo>
                  <a:lnTo>
                    <a:pt x="2448309" y="337250"/>
                  </a:lnTo>
                  <a:lnTo>
                    <a:pt x="2457516" y="395440"/>
                  </a:lnTo>
                  <a:lnTo>
                    <a:pt x="2463640" y="395440"/>
                  </a:lnTo>
                  <a:lnTo>
                    <a:pt x="2466723" y="392362"/>
                  </a:lnTo>
                  <a:lnTo>
                    <a:pt x="2469763" y="383169"/>
                  </a:lnTo>
                  <a:lnTo>
                    <a:pt x="2472847" y="383169"/>
                  </a:lnTo>
                  <a:lnTo>
                    <a:pt x="2478970" y="370941"/>
                  </a:lnTo>
                  <a:lnTo>
                    <a:pt x="2482011" y="389326"/>
                  </a:lnTo>
                  <a:lnTo>
                    <a:pt x="2488177" y="441444"/>
                  </a:lnTo>
                  <a:lnTo>
                    <a:pt x="2488177" y="435330"/>
                  </a:lnTo>
                  <a:lnTo>
                    <a:pt x="2494301" y="420024"/>
                  </a:lnTo>
                  <a:lnTo>
                    <a:pt x="2503594" y="453715"/>
                  </a:lnTo>
                  <a:lnTo>
                    <a:pt x="2506677" y="450636"/>
                  </a:lnTo>
                  <a:lnTo>
                    <a:pt x="2512801" y="429216"/>
                  </a:lnTo>
                  <a:lnTo>
                    <a:pt x="2515841" y="432295"/>
                  </a:lnTo>
                  <a:lnTo>
                    <a:pt x="2518924" y="459829"/>
                  </a:lnTo>
                  <a:lnTo>
                    <a:pt x="2531172" y="524218"/>
                  </a:lnTo>
                  <a:lnTo>
                    <a:pt x="2540379" y="527296"/>
                  </a:lnTo>
                  <a:lnTo>
                    <a:pt x="2543462" y="530332"/>
                  </a:lnTo>
                  <a:lnTo>
                    <a:pt x="2549585" y="548802"/>
                  </a:lnTo>
                  <a:lnTo>
                    <a:pt x="2552669" y="557994"/>
                  </a:lnTo>
                  <a:lnTo>
                    <a:pt x="2555709" y="588607"/>
                  </a:lnTo>
                  <a:lnTo>
                    <a:pt x="2561833" y="649960"/>
                  </a:lnTo>
                  <a:lnTo>
                    <a:pt x="2561833" y="652996"/>
                  </a:lnTo>
                  <a:lnTo>
                    <a:pt x="2561833" y="649960"/>
                  </a:lnTo>
                  <a:lnTo>
                    <a:pt x="2564916" y="646882"/>
                  </a:lnTo>
                  <a:lnTo>
                    <a:pt x="2567999" y="649960"/>
                  </a:lnTo>
                  <a:lnTo>
                    <a:pt x="2567999" y="668345"/>
                  </a:lnTo>
                  <a:lnTo>
                    <a:pt x="2577163" y="723541"/>
                  </a:lnTo>
                  <a:lnTo>
                    <a:pt x="2592494" y="787930"/>
                  </a:lnTo>
                  <a:lnTo>
                    <a:pt x="2604784" y="898238"/>
                  </a:lnTo>
                  <a:lnTo>
                    <a:pt x="2613948" y="928979"/>
                  </a:lnTo>
                  <a:lnTo>
                    <a:pt x="2617032" y="941206"/>
                  </a:lnTo>
                  <a:lnTo>
                    <a:pt x="2629279" y="1036208"/>
                  </a:lnTo>
                  <a:lnTo>
                    <a:pt x="2632362" y="1091447"/>
                  </a:lnTo>
                  <a:lnTo>
                    <a:pt x="2635446" y="1094483"/>
                  </a:lnTo>
                  <a:lnTo>
                    <a:pt x="2638486" y="1088369"/>
                  </a:lnTo>
                  <a:lnTo>
                    <a:pt x="2638486" y="1085333"/>
                  </a:lnTo>
                  <a:lnTo>
                    <a:pt x="2641655" y="1088369"/>
                  </a:lnTo>
                  <a:lnTo>
                    <a:pt x="2644738" y="1109789"/>
                  </a:lnTo>
                  <a:lnTo>
                    <a:pt x="2650862" y="1146644"/>
                  </a:lnTo>
                  <a:lnTo>
                    <a:pt x="2653945" y="1149722"/>
                  </a:lnTo>
                  <a:lnTo>
                    <a:pt x="2656986" y="1149722"/>
                  </a:lnTo>
                  <a:lnTo>
                    <a:pt x="2660069" y="1152758"/>
                  </a:lnTo>
                  <a:lnTo>
                    <a:pt x="2663109" y="1168064"/>
                  </a:lnTo>
                  <a:lnTo>
                    <a:pt x="2672316" y="1241645"/>
                  </a:lnTo>
                  <a:lnTo>
                    <a:pt x="2675399" y="1244724"/>
                  </a:lnTo>
                  <a:lnTo>
                    <a:pt x="2678440" y="1244724"/>
                  </a:lnTo>
                  <a:lnTo>
                    <a:pt x="2687647" y="1223303"/>
                  </a:lnTo>
                  <a:lnTo>
                    <a:pt x="2690730" y="1226339"/>
                  </a:lnTo>
                  <a:lnTo>
                    <a:pt x="2693770" y="1232453"/>
                  </a:lnTo>
                  <a:lnTo>
                    <a:pt x="2699894" y="1241645"/>
                  </a:lnTo>
                  <a:lnTo>
                    <a:pt x="2702977" y="1269308"/>
                  </a:lnTo>
                  <a:lnTo>
                    <a:pt x="2706061" y="1287692"/>
                  </a:lnTo>
                  <a:lnTo>
                    <a:pt x="2706061" y="1284614"/>
                  </a:lnTo>
                  <a:lnTo>
                    <a:pt x="2712184" y="1253916"/>
                  </a:lnTo>
                  <a:lnTo>
                    <a:pt x="2715225" y="1238610"/>
                  </a:lnTo>
                  <a:lnTo>
                    <a:pt x="2715225" y="1241645"/>
                  </a:lnTo>
                  <a:lnTo>
                    <a:pt x="2718308" y="1241645"/>
                  </a:lnTo>
                  <a:lnTo>
                    <a:pt x="2724432" y="1235531"/>
                  </a:lnTo>
                  <a:lnTo>
                    <a:pt x="2733639" y="1211033"/>
                  </a:lnTo>
                  <a:lnTo>
                    <a:pt x="2733639" y="1214111"/>
                  </a:lnTo>
                  <a:lnTo>
                    <a:pt x="2745886" y="1238610"/>
                  </a:lnTo>
                  <a:lnTo>
                    <a:pt x="2748969" y="1229417"/>
                  </a:lnTo>
                  <a:lnTo>
                    <a:pt x="2752053" y="1201840"/>
                  </a:lnTo>
                  <a:lnTo>
                    <a:pt x="2758176" y="1177256"/>
                  </a:lnTo>
                  <a:lnTo>
                    <a:pt x="2761217" y="1171142"/>
                  </a:lnTo>
                  <a:lnTo>
                    <a:pt x="2764300" y="1171142"/>
                  </a:lnTo>
                  <a:lnTo>
                    <a:pt x="2767383" y="1177256"/>
                  </a:lnTo>
                  <a:lnTo>
                    <a:pt x="2773507" y="1177256"/>
                  </a:lnTo>
                  <a:lnTo>
                    <a:pt x="2773507" y="1180335"/>
                  </a:lnTo>
                  <a:lnTo>
                    <a:pt x="2776547" y="1204919"/>
                  </a:lnTo>
                  <a:lnTo>
                    <a:pt x="2779631" y="1211033"/>
                  </a:lnTo>
                  <a:lnTo>
                    <a:pt x="2779631" y="1207997"/>
                  </a:lnTo>
                  <a:lnTo>
                    <a:pt x="2782671" y="1180335"/>
                  </a:lnTo>
                  <a:lnTo>
                    <a:pt x="2788923" y="1152758"/>
                  </a:lnTo>
                  <a:lnTo>
                    <a:pt x="2788923" y="1155836"/>
                  </a:lnTo>
                  <a:lnTo>
                    <a:pt x="2792006" y="1158872"/>
                  </a:lnTo>
                  <a:lnTo>
                    <a:pt x="2795047" y="1155836"/>
                  </a:lnTo>
                  <a:lnTo>
                    <a:pt x="2798130" y="1158872"/>
                  </a:lnTo>
                  <a:lnTo>
                    <a:pt x="2801213" y="1152758"/>
                  </a:lnTo>
                  <a:lnTo>
                    <a:pt x="2804254" y="1140530"/>
                  </a:lnTo>
                  <a:lnTo>
                    <a:pt x="2807337" y="1143565"/>
                  </a:lnTo>
                  <a:lnTo>
                    <a:pt x="2807337" y="1149722"/>
                  </a:lnTo>
                  <a:lnTo>
                    <a:pt x="2813461" y="1171142"/>
                  </a:lnTo>
                  <a:lnTo>
                    <a:pt x="2819584" y="1174221"/>
                  </a:lnTo>
                  <a:lnTo>
                    <a:pt x="2819584" y="1171142"/>
                  </a:lnTo>
                  <a:lnTo>
                    <a:pt x="2822668" y="1158872"/>
                  </a:lnTo>
                  <a:lnTo>
                    <a:pt x="2828791" y="1131338"/>
                  </a:lnTo>
                  <a:lnTo>
                    <a:pt x="2834915" y="1125224"/>
                  </a:lnTo>
                  <a:lnTo>
                    <a:pt x="2834915" y="1128259"/>
                  </a:lnTo>
                  <a:lnTo>
                    <a:pt x="2837998" y="1134416"/>
                  </a:lnTo>
                  <a:lnTo>
                    <a:pt x="2841039" y="1140530"/>
                  </a:lnTo>
                  <a:lnTo>
                    <a:pt x="2847162" y="1146644"/>
                  </a:lnTo>
                  <a:lnTo>
                    <a:pt x="2853329" y="1168064"/>
                  </a:lnTo>
                  <a:lnTo>
                    <a:pt x="2853329" y="1165028"/>
                  </a:lnTo>
                  <a:lnTo>
                    <a:pt x="2856369" y="1140530"/>
                  </a:lnTo>
                  <a:lnTo>
                    <a:pt x="2859453" y="1103675"/>
                  </a:lnTo>
                  <a:lnTo>
                    <a:pt x="2862493" y="1103675"/>
                  </a:lnTo>
                  <a:lnTo>
                    <a:pt x="2865576" y="1103675"/>
                  </a:lnTo>
                  <a:lnTo>
                    <a:pt x="2871700" y="1094483"/>
                  </a:lnTo>
                  <a:lnTo>
                    <a:pt x="2877824" y="1073063"/>
                  </a:lnTo>
                  <a:lnTo>
                    <a:pt x="2880907" y="1073063"/>
                  </a:lnTo>
                  <a:lnTo>
                    <a:pt x="2887031" y="1079177"/>
                  </a:lnTo>
                  <a:lnTo>
                    <a:pt x="2887031" y="1076141"/>
                  </a:lnTo>
                  <a:lnTo>
                    <a:pt x="2893154" y="1057756"/>
                  </a:lnTo>
                  <a:lnTo>
                    <a:pt x="2896237" y="1020902"/>
                  </a:lnTo>
                  <a:lnTo>
                    <a:pt x="2902361" y="974897"/>
                  </a:lnTo>
                  <a:lnTo>
                    <a:pt x="2908485" y="956513"/>
                  </a:lnTo>
                  <a:lnTo>
                    <a:pt x="2914609" y="944285"/>
                  </a:lnTo>
                  <a:lnTo>
                    <a:pt x="2920775" y="922865"/>
                  </a:lnTo>
                  <a:lnTo>
                    <a:pt x="2923815" y="919786"/>
                  </a:lnTo>
                  <a:lnTo>
                    <a:pt x="2926899" y="913672"/>
                  </a:lnTo>
                  <a:lnTo>
                    <a:pt x="2930068" y="870704"/>
                  </a:lnTo>
                  <a:lnTo>
                    <a:pt x="2933108" y="809350"/>
                  </a:lnTo>
                  <a:lnTo>
                    <a:pt x="2948439" y="732733"/>
                  </a:lnTo>
                  <a:lnTo>
                    <a:pt x="2954605" y="711271"/>
                  </a:lnTo>
                  <a:lnTo>
                    <a:pt x="2960729" y="689850"/>
                  </a:lnTo>
                  <a:lnTo>
                    <a:pt x="2966853" y="637689"/>
                  </a:lnTo>
                  <a:lnTo>
                    <a:pt x="2979100" y="542688"/>
                  </a:lnTo>
                  <a:lnTo>
                    <a:pt x="2985266" y="524218"/>
                  </a:lnTo>
                  <a:lnTo>
                    <a:pt x="2988307" y="518104"/>
                  </a:lnTo>
                  <a:lnTo>
                    <a:pt x="3000554" y="459829"/>
                  </a:lnTo>
                  <a:lnTo>
                    <a:pt x="3006721" y="380134"/>
                  </a:lnTo>
                  <a:lnTo>
                    <a:pt x="3009761" y="380134"/>
                  </a:lnTo>
                  <a:lnTo>
                    <a:pt x="3012844" y="380134"/>
                  </a:lnTo>
                  <a:lnTo>
                    <a:pt x="3015885" y="374020"/>
                  </a:lnTo>
                  <a:lnTo>
                    <a:pt x="3018968" y="361749"/>
                  </a:lnTo>
                  <a:lnTo>
                    <a:pt x="3025092" y="343407"/>
                  </a:lnTo>
                  <a:lnTo>
                    <a:pt x="3028175" y="343407"/>
                  </a:lnTo>
                  <a:lnTo>
                    <a:pt x="3031215" y="343407"/>
                  </a:lnTo>
                  <a:lnTo>
                    <a:pt x="3034299" y="337250"/>
                  </a:lnTo>
                  <a:lnTo>
                    <a:pt x="3040422" y="303474"/>
                  </a:lnTo>
                  <a:lnTo>
                    <a:pt x="3049629" y="266748"/>
                  </a:lnTo>
                  <a:lnTo>
                    <a:pt x="3052713" y="272862"/>
                  </a:lnTo>
                  <a:lnTo>
                    <a:pt x="3058836" y="282054"/>
                  </a:lnTo>
                  <a:lnTo>
                    <a:pt x="3061877" y="288168"/>
                  </a:lnTo>
                  <a:lnTo>
                    <a:pt x="3064960" y="282054"/>
                  </a:lnTo>
                  <a:lnTo>
                    <a:pt x="3068043" y="278976"/>
                  </a:lnTo>
                  <a:lnTo>
                    <a:pt x="3071084" y="282054"/>
                  </a:lnTo>
                  <a:lnTo>
                    <a:pt x="3074253" y="278976"/>
                  </a:lnTo>
                  <a:lnTo>
                    <a:pt x="3074253" y="260634"/>
                  </a:lnTo>
                  <a:lnTo>
                    <a:pt x="3080376" y="226857"/>
                  </a:lnTo>
                  <a:lnTo>
                    <a:pt x="3083460" y="229893"/>
                  </a:lnTo>
                  <a:lnTo>
                    <a:pt x="3089583" y="251441"/>
                  </a:lnTo>
                  <a:lnTo>
                    <a:pt x="3092666" y="257555"/>
                  </a:lnTo>
                  <a:lnTo>
                    <a:pt x="3095707" y="254520"/>
                  </a:lnTo>
                  <a:lnTo>
                    <a:pt x="3098790" y="248278"/>
                  </a:lnTo>
                  <a:lnTo>
                    <a:pt x="3098790" y="251441"/>
                  </a:lnTo>
                  <a:lnTo>
                    <a:pt x="3104914" y="260634"/>
                  </a:lnTo>
                  <a:lnTo>
                    <a:pt x="3107997" y="254520"/>
                  </a:lnTo>
                  <a:lnTo>
                    <a:pt x="3117161" y="223779"/>
                  </a:lnTo>
                  <a:lnTo>
                    <a:pt x="3120244" y="211551"/>
                  </a:lnTo>
                  <a:lnTo>
                    <a:pt x="3123328" y="211551"/>
                  </a:lnTo>
                  <a:lnTo>
                    <a:pt x="3123328" y="217665"/>
                  </a:lnTo>
                  <a:lnTo>
                    <a:pt x="3135575" y="239085"/>
                  </a:lnTo>
                  <a:lnTo>
                    <a:pt x="3135575" y="236007"/>
                  </a:lnTo>
                  <a:lnTo>
                    <a:pt x="3141699" y="223779"/>
                  </a:lnTo>
                  <a:lnTo>
                    <a:pt x="3144782" y="223779"/>
                  </a:lnTo>
                  <a:lnTo>
                    <a:pt x="3147822" y="217665"/>
                  </a:lnTo>
                  <a:lnTo>
                    <a:pt x="3153989" y="168582"/>
                  </a:lnTo>
                  <a:lnTo>
                    <a:pt x="3153989" y="171618"/>
                  </a:lnTo>
                  <a:lnTo>
                    <a:pt x="3163153" y="199280"/>
                  </a:lnTo>
                  <a:lnTo>
                    <a:pt x="3166236" y="199280"/>
                  </a:lnTo>
                  <a:lnTo>
                    <a:pt x="3169320" y="193166"/>
                  </a:lnTo>
                  <a:lnTo>
                    <a:pt x="3172360" y="187052"/>
                  </a:lnTo>
                  <a:lnTo>
                    <a:pt x="3175443" y="187052"/>
                  </a:lnTo>
                  <a:lnTo>
                    <a:pt x="3178484" y="190088"/>
                  </a:lnTo>
                  <a:lnTo>
                    <a:pt x="3181567" y="183974"/>
                  </a:lnTo>
                  <a:lnTo>
                    <a:pt x="3193814" y="147119"/>
                  </a:lnTo>
                  <a:lnTo>
                    <a:pt x="3196898" y="156312"/>
                  </a:lnTo>
                  <a:lnTo>
                    <a:pt x="3206105" y="187052"/>
                  </a:lnTo>
                  <a:lnTo>
                    <a:pt x="3209145" y="190088"/>
                  </a:lnTo>
                  <a:lnTo>
                    <a:pt x="3209145" y="187052"/>
                  </a:lnTo>
                  <a:lnTo>
                    <a:pt x="3215269" y="177775"/>
                  </a:lnTo>
                  <a:lnTo>
                    <a:pt x="3215269" y="180939"/>
                  </a:lnTo>
                  <a:lnTo>
                    <a:pt x="3218438" y="183974"/>
                  </a:lnTo>
                  <a:lnTo>
                    <a:pt x="3221521" y="180939"/>
                  </a:lnTo>
                  <a:lnTo>
                    <a:pt x="3224604" y="156312"/>
                  </a:lnTo>
                  <a:lnTo>
                    <a:pt x="3227644" y="159390"/>
                  </a:lnTo>
                  <a:lnTo>
                    <a:pt x="3230728" y="177775"/>
                  </a:lnTo>
                  <a:lnTo>
                    <a:pt x="3233768" y="217665"/>
                  </a:lnTo>
                  <a:lnTo>
                    <a:pt x="3239935" y="236007"/>
                  </a:lnTo>
                  <a:lnTo>
                    <a:pt x="3246058" y="239085"/>
                  </a:lnTo>
                  <a:lnTo>
                    <a:pt x="3249099" y="251441"/>
                  </a:lnTo>
                  <a:lnTo>
                    <a:pt x="3255265" y="269826"/>
                  </a:lnTo>
                  <a:lnTo>
                    <a:pt x="3261389" y="275940"/>
                  </a:lnTo>
                  <a:lnTo>
                    <a:pt x="3264429" y="291246"/>
                  </a:lnTo>
                  <a:lnTo>
                    <a:pt x="3267513" y="312666"/>
                  </a:lnTo>
                  <a:lnTo>
                    <a:pt x="3282843" y="410832"/>
                  </a:lnTo>
                  <a:lnTo>
                    <a:pt x="3292050" y="441444"/>
                  </a:lnTo>
                  <a:lnTo>
                    <a:pt x="3295091" y="450637"/>
                  </a:lnTo>
                  <a:lnTo>
                    <a:pt x="3298174" y="450637"/>
                  </a:lnTo>
                  <a:lnTo>
                    <a:pt x="3301214" y="465943"/>
                  </a:lnTo>
                  <a:lnTo>
                    <a:pt x="3313505" y="588607"/>
                  </a:lnTo>
                  <a:lnTo>
                    <a:pt x="3319628" y="610070"/>
                  </a:lnTo>
                  <a:lnTo>
                    <a:pt x="3328835" y="652996"/>
                  </a:lnTo>
                  <a:lnTo>
                    <a:pt x="3331876" y="665266"/>
                  </a:lnTo>
                  <a:lnTo>
                    <a:pt x="3341083" y="702121"/>
                  </a:lnTo>
                  <a:lnTo>
                    <a:pt x="3356413" y="809350"/>
                  </a:lnTo>
                  <a:lnTo>
                    <a:pt x="3362665" y="818543"/>
                  </a:lnTo>
                  <a:lnTo>
                    <a:pt x="3368789" y="833977"/>
                  </a:lnTo>
                  <a:lnTo>
                    <a:pt x="3368789" y="830771"/>
                  </a:lnTo>
                  <a:lnTo>
                    <a:pt x="3371872" y="830771"/>
                  </a:lnTo>
                  <a:lnTo>
                    <a:pt x="3371872" y="833977"/>
                  </a:lnTo>
                  <a:lnTo>
                    <a:pt x="3374913" y="849283"/>
                  </a:lnTo>
                  <a:lnTo>
                    <a:pt x="3381036" y="919786"/>
                  </a:lnTo>
                  <a:lnTo>
                    <a:pt x="3387203" y="928979"/>
                  </a:lnTo>
                  <a:lnTo>
                    <a:pt x="3390243" y="925900"/>
                  </a:lnTo>
                  <a:lnTo>
                    <a:pt x="3393327" y="932014"/>
                  </a:lnTo>
                  <a:lnTo>
                    <a:pt x="3399450" y="947320"/>
                  </a:lnTo>
                  <a:lnTo>
                    <a:pt x="3402534" y="947320"/>
                  </a:lnTo>
                  <a:lnTo>
                    <a:pt x="3405574" y="947320"/>
                  </a:lnTo>
                  <a:lnTo>
                    <a:pt x="3408657" y="956513"/>
                  </a:lnTo>
                  <a:lnTo>
                    <a:pt x="3411698" y="968783"/>
                  </a:lnTo>
                  <a:lnTo>
                    <a:pt x="3417821" y="1002560"/>
                  </a:lnTo>
                  <a:lnTo>
                    <a:pt x="3423988" y="1020902"/>
                  </a:lnTo>
                  <a:lnTo>
                    <a:pt x="3427028" y="1027058"/>
                  </a:lnTo>
                  <a:lnTo>
                    <a:pt x="3430112" y="1020902"/>
                  </a:lnTo>
                  <a:lnTo>
                    <a:pt x="3433152" y="1017866"/>
                  </a:lnTo>
                  <a:lnTo>
                    <a:pt x="3436235" y="1017866"/>
                  </a:lnTo>
                  <a:lnTo>
                    <a:pt x="3439318" y="1030094"/>
                  </a:lnTo>
                  <a:lnTo>
                    <a:pt x="3442359" y="1023980"/>
                  </a:lnTo>
                  <a:lnTo>
                    <a:pt x="3445442" y="1023980"/>
                  </a:lnTo>
                  <a:lnTo>
                    <a:pt x="3445442" y="1027058"/>
                  </a:lnTo>
                  <a:lnTo>
                    <a:pt x="3448483" y="1042365"/>
                  </a:lnTo>
                  <a:lnTo>
                    <a:pt x="3454649" y="1091447"/>
                  </a:lnTo>
                  <a:lnTo>
                    <a:pt x="3457690" y="1094483"/>
                  </a:lnTo>
                  <a:lnTo>
                    <a:pt x="3460773" y="1094483"/>
                  </a:lnTo>
                  <a:lnTo>
                    <a:pt x="3463813" y="1088369"/>
                  </a:lnTo>
                  <a:lnTo>
                    <a:pt x="3466896" y="1091447"/>
                  </a:lnTo>
                  <a:lnTo>
                    <a:pt x="3473020" y="1106754"/>
                  </a:lnTo>
                  <a:lnTo>
                    <a:pt x="3479144" y="1109789"/>
                  </a:lnTo>
                  <a:lnTo>
                    <a:pt x="3482227" y="1125224"/>
                  </a:lnTo>
                  <a:lnTo>
                    <a:pt x="3488351" y="1146644"/>
                  </a:lnTo>
                  <a:lnTo>
                    <a:pt x="3494475" y="1186449"/>
                  </a:lnTo>
                  <a:lnTo>
                    <a:pt x="3497558" y="1192563"/>
                  </a:lnTo>
                  <a:lnTo>
                    <a:pt x="3500598" y="1189527"/>
                  </a:lnTo>
                  <a:lnTo>
                    <a:pt x="3503681" y="1186449"/>
                  </a:lnTo>
                  <a:lnTo>
                    <a:pt x="3506850" y="1183370"/>
                  </a:lnTo>
                  <a:lnTo>
                    <a:pt x="3509934" y="1186449"/>
                  </a:lnTo>
                  <a:lnTo>
                    <a:pt x="3512974" y="1198805"/>
                  </a:lnTo>
                  <a:lnTo>
                    <a:pt x="3516057" y="1204919"/>
                  </a:lnTo>
                  <a:lnTo>
                    <a:pt x="3519098" y="1204919"/>
                  </a:lnTo>
                  <a:lnTo>
                    <a:pt x="3519098" y="1217147"/>
                  </a:lnTo>
                  <a:lnTo>
                    <a:pt x="3528305" y="1272386"/>
                  </a:lnTo>
                  <a:lnTo>
                    <a:pt x="3531388" y="1272386"/>
                  </a:lnTo>
                  <a:lnTo>
                    <a:pt x="3534428" y="1266144"/>
                  </a:lnTo>
                  <a:lnTo>
                    <a:pt x="3537512" y="1260030"/>
                  </a:lnTo>
                  <a:lnTo>
                    <a:pt x="3540595" y="1263108"/>
                  </a:lnTo>
                  <a:lnTo>
                    <a:pt x="3546719" y="1272386"/>
                  </a:lnTo>
                  <a:lnTo>
                    <a:pt x="3552842" y="1278500"/>
                  </a:lnTo>
                  <a:lnTo>
                    <a:pt x="3562049" y="1302999"/>
                  </a:lnTo>
                  <a:lnTo>
                    <a:pt x="3568173" y="1315227"/>
                  </a:lnTo>
                  <a:lnTo>
                    <a:pt x="3571256" y="1306034"/>
                  </a:lnTo>
                  <a:lnTo>
                    <a:pt x="3577380" y="1284614"/>
                  </a:lnTo>
                  <a:lnTo>
                    <a:pt x="3580420" y="1272386"/>
                  </a:lnTo>
                  <a:lnTo>
                    <a:pt x="3583503" y="1272386"/>
                  </a:lnTo>
                  <a:lnTo>
                    <a:pt x="3586587" y="1275422"/>
                  </a:lnTo>
                  <a:lnTo>
                    <a:pt x="3589627" y="1269308"/>
                  </a:lnTo>
                  <a:lnTo>
                    <a:pt x="3592710" y="1263108"/>
                  </a:lnTo>
                  <a:lnTo>
                    <a:pt x="3592710" y="1266144"/>
                  </a:lnTo>
                  <a:lnTo>
                    <a:pt x="3598834" y="1287692"/>
                  </a:lnTo>
                  <a:lnTo>
                    <a:pt x="3601875" y="1284614"/>
                  </a:lnTo>
                  <a:lnTo>
                    <a:pt x="3604958" y="1263108"/>
                  </a:lnTo>
                  <a:lnTo>
                    <a:pt x="3614165" y="1204919"/>
                  </a:lnTo>
                  <a:lnTo>
                    <a:pt x="3620288" y="1192563"/>
                  </a:lnTo>
                  <a:lnTo>
                    <a:pt x="3629495" y="1161950"/>
                  </a:lnTo>
                  <a:lnTo>
                    <a:pt x="3641743" y="1134416"/>
                  </a:lnTo>
                  <a:lnTo>
                    <a:pt x="3647866" y="1079177"/>
                  </a:lnTo>
                  <a:lnTo>
                    <a:pt x="3654119" y="1030094"/>
                  </a:lnTo>
                  <a:lnTo>
                    <a:pt x="3663325" y="1002560"/>
                  </a:lnTo>
                  <a:lnTo>
                    <a:pt x="3666366" y="993368"/>
                  </a:lnTo>
                  <a:lnTo>
                    <a:pt x="3672532" y="996446"/>
                  </a:lnTo>
                  <a:lnTo>
                    <a:pt x="3672532" y="987254"/>
                  </a:lnTo>
                  <a:lnTo>
                    <a:pt x="3675573" y="956513"/>
                  </a:lnTo>
                  <a:lnTo>
                    <a:pt x="3684780" y="882932"/>
                  </a:lnTo>
                  <a:lnTo>
                    <a:pt x="3690903" y="867625"/>
                  </a:lnTo>
                  <a:lnTo>
                    <a:pt x="3715441" y="791009"/>
                  </a:lnTo>
                  <a:lnTo>
                    <a:pt x="3727688" y="711271"/>
                  </a:lnTo>
                  <a:lnTo>
                    <a:pt x="3730772" y="708235"/>
                  </a:lnTo>
                  <a:lnTo>
                    <a:pt x="3733812" y="708235"/>
                  </a:lnTo>
                  <a:lnTo>
                    <a:pt x="3736895" y="702121"/>
                  </a:lnTo>
                  <a:lnTo>
                    <a:pt x="3739979" y="692929"/>
                  </a:lnTo>
                  <a:lnTo>
                    <a:pt x="3743019" y="695964"/>
                  </a:lnTo>
                  <a:lnTo>
                    <a:pt x="3743019" y="699043"/>
                  </a:lnTo>
                  <a:lnTo>
                    <a:pt x="3746102" y="695964"/>
                  </a:lnTo>
                  <a:lnTo>
                    <a:pt x="3746102" y="683651"/>
                  </a:lnTo>
                  <a:lnTo>
                    <a:pt x="3758350" y="606991"/>
                  </a:lnTo>
                  <a:lnTo>
                    <a:pt x="3761433" y="606991"/>
                  </a:lnTo>
                  <a:lnTo>
                    <a:pt x="3764473" y="606991"/>
                  </a:lnTo>
                  <a:lnTo>
                    <a:pt x="3767557" y="600877"/>
                  </a:lnTo>
                  <a:lnTo>
                    <a:pt x="3776764" y="588607"/>
                  </a:lnTo>
                  <a:lnTo>
                    <a:pt x="3779804" y="576379"/>
                  </a:lnTo>
                  <a:lnTo>
                    <a:pt x="3785928" y="561073"/>
                  </a:lnTo>
                  <a:lnTo>
                    <a:pt x="3789011" y="530332"/>
                  </a:lnTo>
                  <a:lnTo>
                    <a:pt x="3798304" y="490570"/>
                  </a:lnTo>
                  <a:lnTo>
                    <a:pt x="3801387" y="484413"/>
                  </a:lnTo>
                  <a:lnTo>
                    <a:pt x="3804470" y="484413"/>
                  </a:lnTo>
                  <a:lnTo>
                    <a:pt x="3807510" y="484413"/>
                  </a:lnTo>
                  <a:lnTo>
                    <a:pt x="3807510" y="481377"/>
                  </a:lnTo>
                  <a:lnTo>
                    <a:pt x="3813634" y="465943"/>
                  </a:lnTo>
                  <a:lnTo>
                    <a:pt x="3816717" y="465943"/>
                  </a:lnTo>
                  <a:lnTo>
                    <a:pt x="3819758" y="459829"/>
                  </a:lnTo>
                  <a:lnTo>
                    <a:pt x="3822841" y="426138"/>
                  </a:lnTo>
                  <a:lnTo>
                    <a:pt x="3828965" y="377055"/>
                  </a:lnTo>
                  <a:lnTo>
                    <a:pt x="3832048" y="364827"/>
                  </a:lnTo>
                  <a:lnTo>
                    <a:pt x="3841255" y="361749"/>
                  </a:lnTo>
                  <a:lnTo>
                    <a:pt x="3844295" y="343407"/>
                  </a:lnTo>
                  <a:lnTo>
                    <a:pt x="3856586" y="306553"/>
                  </a:lnTo>
                  <a:lnTo>
                    <a:pt x="3859626" y="282054"/>
                  </a:lnTo>
                  <a:lnTo>
                    <a:pt x="3871916" y="223779"/>
                  </a:lnTo>
                  <a:lnTo>
                    <a:pt x="3874957" y="214587"/>
                  </a:lnTo>
                  <a:lnTo>
                    <a:pt x="3874957" y="217665"/>
                  </a:lnTo>
                  <a:lnTo>
                    <a:pt x="3881080" y="217665"/>
                  </a:lnTo>
                  <a:lnTo>
                    <a:pt x="3881080" y="214587"/>
                  </a:lnTo>
                  <a:lnTo>
                    <a:pt x="3887247" y="196245"/>
                  </a:lnTo>
                  <a:lnTo>
                    <a:pt x="3890287" y="196245"/>
                  </a:lnTo>
                  <a:lnTo>
                    <a:pt x="3893371" y="190088"/>
                  </a:lnTo>
                  <a:lnTo>
                    <a:pt x="3896411" y="165504"/>
                  </a:lnTo>
                  <a:lnTo>
                    <a:pt x="3902535" y="128778"/>
                  </a:lnTo>
                  <a:lnTo>
                    <a:pt x="3905618" y="119585"/>
                  </a:lnTo>
                  <a:lnTo>
                    <a:pt x="3914825" y="131813"/>
                  </a:lnTo>
                  <a:lnTo>
                    <a:pt x="3917865" y="128778"/>
                  </a:lnTo>
                  <a:lnTo>
                    <a:pt x="3920949" y="122664"/>
                  </a:lnTo>
                  <a:lnTo>
                    <a:pt x="3924032" y="119585"/>
                  </a:lnTo>
                  <a:lnTo>
                    <a:pt x="3933196" y="101115"/>
                  </a:lnTo>
                  <a:lnTo>
                    <a:pt x="3939362" y="88887"/>
                  </a:lnTo>
                </a:path>
              </a:pathLst>
            </a:custGeom>
            <a:ln w="91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 descr=""/>
          <p:cNvSpPr txBox="1"/>
          <p:nvPr/>
        </p:nvSpPr>
        <p:spPr>
          <a:xfrm>
            <a:off x="2598248" y="1363401"/>
            <a:ext cx="1408430" cy="14668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393065" marR="5080" indent="-381000">
              <a:lnSpc>
                <a:spcPts val="459"/>
              </a:lnSpc>
              <a:spcBef>
                <a:spcPts val="140"/>
              </a:spcBef>
            </a:pPr>
            <a:r>
              <a:rPr dirty="0" sz="400" spc="-10">
                <a:latin typeface="Arial MT"/>
                <a:cs typeface="Arial MT"/>
              </a:rPr>
              <a:t>Fase</a:t>
            </a:r>
            <a:r>
              <a:rPr dirty="0" sz="400" spc="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A</a:t>
            </a:r>
            <a:r>
              <a:rPr dirty="0" sz="400" spc="10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en</a:t>
            </a:r>
            <a:r>
              <a:rPr dirty="0" sz="400" spc="5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SAN-230</a:t>
            </a:r>
            <a:r>
              <a:rPr dirty="0" sz="400" spc="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kV</a:t>
            </a:r>
            <a:r>
              <a:rPr dirty="0" sz="400" spc="10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con</a:t>
            </a:r>
            <a:r>
              <a:rPr dirty="0" sz="400" spc="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y</a:t>
            </a:r>
            <a:r>
              <a:rPr dirty="0" sz="400" spc="30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sin</a:t>
            </a:r>
            <a:r>
              <a:rPr dirty="0" sz="400" spc="5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resistencia</a:t>
            </a:r>
            <a:r>
              <a:rPr dirty="0" sz="400" spc="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de</a:t>
            </a:r>
            <a:r>
              <a:rPr dirty="0" sz="400" spc="5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pre-inserción</a:t>
            </a:r>
            <a:r>
              <a:rPr dirty="0" sz="400" spc="500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R=400</a:t>
            </a:r>
            <a:r>
              <a:rPr dirty="0" sz="400" spc="5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ohm </a:t>
            </a:r>
            <a:r>
              <a:rPr dirty="0" sz="400">
                <a:latin typeface="Arial MT"/>
                <a:cs typeface="Arial MT"/>
              </a:rPr>
              <a:t>y</a:t>
            </a:r>
            <a:r>
              <a:rPr dirty="0" sz="400" spc="35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trp=0.012</a:t>
            </a:r>
            <a:r>
              <a:rPr dirty="0" sz="400" spc="5">
                <a:latin typeface="Arial MT"/>
                <a:cs typeface="Arial MT"/>
              </a:rPr>
              <a:t> </a:t>
            </a:r>
            <a:r>
              <a:rPr dirty="0" sz="400" spc="-25">
                <a:latin typeface="Arial MT"/>
                <a:cs typeface="Arial MT"/>
              </a:rPr>
              <a:t>seg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41" name="object 41" descr=""/>
          <p:cNvSpPr/>
          <p:nvPr/>
        </p:nvSpPr>
        <p:spPr>
          <a:xfrm>
            <a:off x="5525175" y="1507648"/>
            <a:ext cx="3929379" cy="1774825"/>
          </a:xfrm>
          <a:custGeom>
            <a:avLst/>
            <a:gdLst/>
            <a:ahLst/>
            <a:cxnLst/>
            <a:rect l="l" t="t" r="r" b="b"/>
            <a:pathLst>
              <a:path w="3929379" h="1774825">
                <a:moveTo>
                  <a:pt x="0" y="1743748"/>
                </a:moveTo>
                <a:lnTo>
                  <a:pt x="3929358" y="1743749"/>
                </a:lnTo>
                <a:lnTo>
                  <a:pt x="3929358" y="0"/>
                </a:lnTo>
                <a:lnTo>
                  <a:pt x="0" y="0"/>
                </a:lnTo>
                <a:lnTo>
                  <a:pt x="0" y="1743748"/>
                </a:lnTo>
                <a:close/>
              </a:path>
              <a:path w="3929379" h="1774825">
                <a:moveTo>
                  <a:pt x="0" y="1743748"/>
                </a:moveTo>
                <a:lnTo>
                  <a:pt x="0" y="1774294"/>
                </a:lnTo>
              </a:path>
            </a:pathLst>
          </a:custGeom>
          <a:ln w="91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 descr=""/>
          <p:cNvSpPr txBox="1"/>
          <p:nvPr/>
        </p:nvSpPr>
        <p:spPr>
          <a:xfrm>
            <a:off x="5212206" y="3270352"/>
            <a:ext cx="869315" cy="20891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63525" algn="l"/>
              </a:tabLst>
            </a:pPr>
            <a:r>
              <a:rPr dirty="0" sz="400" spc="-20">
                <a:latin typeface="Arial MT"/>
                <a:cs typeface="Arial MT"/>
              </a:rPr>
              <a:t>0,10</a:t>
            </a:r>
            <a:r>
              <a:rPr dirty="0" sz="400">
                <a:latin typeface="Arial MT"/>
                <a:cs typeface="Arial MT"/>
              </a:rPr>
              <a:t>	</a:t>
            </a:r>
            <a:r>
              <a:rPr dirty="0" baseline="6944" sz="600" spc="-30">
                <a:latin typeface="Arial MT"/>
                <a:cs typeface="Arial MT"/>
              </a:rPr>
              <a:t>0,00</a:t>
            </a:r>
            <a:endParaRPr baseline="6944" sz="600">
              <a:latin typeface="Arial MT"/>
              <a:cs typeface="Arial MT"/>
            </a:endParaRPr>
          </a:p>
          <a:p>
            <a:pPr marL="144145" marR="5080">
              <a:lnSpc>
                <a:spcPts val="480"/>
              </a:lnSpc>
              <a:spcBef>
                <a:spcPts val="5"/>
              </a:spcBef>
            </a:pPr>
            <a:r>
              <a:rPr dirty="0" sz="350" spc="10">
                <a:latin typeface="Arial MT"/>
                <a:cs typeface="Arial MT"/>
              </a:rPr>
              <a:t>SLC_RpreinsecionVer.pl4:</a:t>
            </a:r>
            <a:r>
              <a:rPr dirty="0" sz="350" spc="15">
                <a:latin typeface="Arial MT"/>
                <a:cs typeface="Arial MT"/>
              </a:rPr>
              <a:t> </a:t>
            </a:r>
            <a:r>
              <a:rPr dirty="0" sz="350" spc="-10">
                <a:solidFill>
                  <a:srgbClr val="FF0000"/>
                </a:solidFill>
                <a:latin typeface="Arial MT"/>
                <a:cs typeface="Arial MT"/>
              </a:rPr>
              <a:t>v:S1B</a:t>
            </a:r>
            <a:r>
              <a:rPr dirty="0" sz="350" spc="50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50">
                <a:latin typeface="Arial MT"/>
                <a:cs typeface="Arial MT"/>
              </a:rPr>
              <a:t>slc_sinresprever.pl4:</a:t>
            </a:r>
            <a:r>
              <a:rPr dirty="0" sz="350" spc="140">
                <a:latin typeface="Arial MT"/>
                <a:cs typeface="Arial MT"/>
              </a:rPr>
              <a:t> </a:t>
            </a:r>
            <a:r>
              <a:rPr dirty="0" sz="350" spc="-10">
                <a:solidFill>
                  <a:srgbClr val="008000"/>
                </a:solidFill>
                <a:latin typeface="Arial MT"/>
                <a:cs typeface="Arial MT"/>
              </a:rPr>
              <a:t>v:S1B</a:t>
            </a:r>
            <a:endParaRPr sz="350">
              <a:latin typeface="Arial MT"/>
              <a:cs typeface="Arial MT"/>
            </a:endParaRPr>
          </a:p>
        </p:txBody>
      </p:sp>
      <p:sp>
        <p:nvSpPr>
          <p:cNvPr id="43" name="object 43" descr=""/>
          <p:cNvSpPr/>
          <p:nvPr/>
        </p:nvSpPr>
        <p:spPr>
          <a:xfrm>
            <a:off x="5916903" y="3251397"/>
            <a:ext cx="394970" cy="31115"/>
          </a:xfrm>
          <a:custGeom>
            <a:avLst/>
            <a:gdLst/>
            <a:ahLst/>
            <a:cxnLst/>
            <a:rect l="l" t="t" r="r" b="b"/>
            <a:pathLst>
              <a:path w="394970" h="31114">
                <a:moveTo>
                  <a:pt x="0" y="0"/>
                </a:moveTo>
                <a:lnTo>
                  <a:pt x="0" y="30545"/>
                </a:lnTo>
              </a:path>
              <a:path w="394970" h="31114">
                <a:moveTo>
                  <a:pt x="394810" y="0"/>
                </a:moveTo>
                <a:lnTo>
                  <a:pt x="394811" y="30545"/>
                </a:lnTo>
              </a:path>
            </a:pathLst>
          </a:custGeom>
          <a:ln w="91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 descr=""/>
          <p:cNvSpPr txBox="1"/>
          <p:nvPr/>
        </p:nvSpPr>
        <p:spPr>
          <a:xfrm>
            <a:off x="6249977" y="3266201"/>
            <a:ext cx="12509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0">
                <a:latin typeface="Arial MT"/>
                <a:cs typeface="Arial MT"/>
              </a:rPr>
              <a:t>0,02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45" name="object 45" descr=""/>
          <p:cNvSpPr/>
          <p:nvPr/>
        </p:nvSpPr>
        <p:spPr>
          <a:xfrm>
            <a:off x="6703364" y="3251397"/>
            <a:ext cx="394970" cy="31115"/>
          </a:xfrm>
          <a:custGeom>
            <a:avLst/>
            <a:gdLst/>
            <a:ahLst/>
            <a:cxnLst/>
            <a:rect l="l" t="t" r="r" b="b"/>
            <a:pathLst>
              <a:path w="394970" h="31114">
                <a:moveTo>
                  <a:pt x="0" y="0"/>
                </a:moveTo>
                <a:lnTo>
                  <a:pt x="0" y="30545"/>
                </a:lnTo>
              </a:path>
              <a:path w="394970" h="31114">
                <a:moveTo>
                  <a:pt x="394810" y="0"/>
                </a:moveTo>
                <a:lnTo>
                  <a:pt x="394811" y="30545"/>
                </a:lnTo>
              </a:path>
            </a:pathLst>
          </a:custGeom>
          <a:ln w="91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 descr=""/>
          <p:cNvSpPr txBox="1"/>
          <p:nvPr/>
        </p:nvSpPr>
        <p:spPr>
          <a:xfrm>
            <a:off x="7036524" y="3266201"/>
            <a:ext cx="12509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0">
                <a:latin typeface="Arial MT"/>
                <a:cs typeface="Arial MT"/>
              </a:rPr>
              <a:t>0,04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47" name="object 47" descr=""/>
          <p:cNvSpPr/>
          <p:nvPr/>
        </p:nvSpPr>
        <p:spPr>
          <a:xfrm>
            <a:off x="7489911" y="3251397"/>
            <a:ext cx="391795" cy="31115"/>
          </a:xfrm>
          <a:custGeom>
            <a:avLst/>
            <a:gdLst/>
            <a:ahLst/>
            <a:cxnLst/>
            <a:rect l="l" t="t" r="r" b="b"/>
            <a:pathLst>
              <a:path w="391795" h="31114">
                <a:moveTo>
                  <a:pt x="0" y="0"/>
                </a:moveTo>
                <a:lnTo>
                  <a:pt x="0" y="30545"/>
                </a:lnTo>
              </a:path>
              <a:path w="391795" h="31114">
                <a:moveTo>
                  <a:pt x="391735" y="0"/>
                </a:moveTo>
                <a:lnTo>
                  <a:pt x="391735" y="30545"/>
                </a:lnTo>
              </a:path>
            </a:pathLst>
          </a:custGeom>
          <a:ln w="91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 descr=""/>
          <p:cNvSpPr txBox="1"/>
          <p:nvPr/>
        </p:nvSpPr>
        <p:spPr>
          <a:xfrm>
            <a:off x="7819910" y="3266201"/>
            <a:ext cx="12509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0">
                <a:latin typeface="Arial MT"/>
                <a:cs typeface="Arial MT"/>
              </a:rPr>
              <a:t>0,06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49" name="object 49" descr=""/>
          <p:cNvSpPr/>
          <p:nvPr/>
        </p:nvSpPr>
        <p:spPr>
          <a:xfrm>
            <a:off x="8276372" y="3251398"/>
            <a:ext cx="391795" cy="31115"/>
          </a:xfrm>
          <a:custGeom>
            <a:avLst/>
            <a:gdLst/>
            <a:ahLst/>
            <a:cxnLst/>
            <a:rect l="l" t="t" r="r" b="b"/>
            <a:pathLst>
              <a:path w="391795" h="31114">
                <a:moveTo>
                  <a:pt x="0" y="0"/>
                </a:moveTo>
                <a:lnTo>
                  <a:pt x="0" y="30545"/>
                </a:lnTo>
              </a:path>
              <a:path w="391795" h="31114">
                <a:moveTo>
                  <a:pt x="391735" y="0"/>
                </a:moveTo>
                <a:lnTo>
                  <a:pt x="391735" y="30545"/>
                </a:lnTo>
              </a:path>
            </a:pathLst>
          </a:custGeom>
          <a:ln w="91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 descr=""/>
          <p:cNvSpPr txBox="1"/>
          <p:nvPr/>
        </p:nvSpPr>
        <p:spPr>
          <a:xfrm>
            <a:off x="8606499" y="3266201"/>
            <a:ext cx="12509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0">
                <a:latin typeface="Arial MT"/>
                <a:cs typeface="Arial MT"/>
              </a:rPr>
              <a:t>0,08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51" name="object 51" descr=""/>
          <p:cNvSpPr/>
          <p:nvPr/>
        </p:nvSpPr>
        <p:spPr>
          <a:xfrm>
            <a:off x="9062918" y="3251398"/>
            <a:ext cx="391795" cy="31115"/>
          </a:xfrm>
          <a:custGeom>
            <a:avLst/>
            <a:gdLst/>
            <a:ahLst/>
            <a:cxnLst/>
            <a:rect l="l" t="t" r="r" b="b"/>
            <a:pathLst>
              <a:path w="391795" h="31114">
                <a:moveTo>
                  <a:pt x="0" y="0"/>
                </a:moveTo>
                <a:lnTo>
                  <a:pt x="0" y="30545"/>
                </a:lnTo>
              </a:path>
              <a:path w="391795" h="31114">
                <a:moveTo>
                  <a:pt x="391650" y="0"/>
                </a:moveTo>
                <a:lnTo>
                  <a:pt x="391650" y="30545"/>
                </a:lnTo>
              </a:path>
            </a:pathLst>
          </a:custGeom>
          <a:ln w="91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 descr=""/>
          <p:cNvSpPr txBox="1"/>
          <p:nvPr/>
        </p:nvSpPr>
        <p:spPr>
          <a:xfrm>
            <a:off x="9392918" y="3266201"/>
            <a:ext cx="12509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0">
                <a:latin typeface="Arial MT"/>
                <a:cs typeface="Arial MT"/>
              </a:rPr>
              <a:t>0,10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9138894" y="3266201"/>
            <a:ext cx="80010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5">
                <a:latin typeface="Arial MT"/>
                <a:cs typeface="Arial MT"/>
              </a:rPr>
              <a:t>[s]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54" name="object 54" descr=""/>
          <p:cNvSpPr/>
          <p:nvPr/>
        </p:nvSpPr>
        <p:spPr>
          <a:xfrm>
            <a:off x="5482363" y="3251397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 h="0">
                <a:moveTo>
                  <a:pt x="39754" y="0"/>
                </a:moveTo>
                <a:lnTo>
                  <a:pt x="0" y="0"/>
                </a:lnTo>
              </a:path>
            </a:pathLst>
          </a:custGeom>
          <a:ln w="91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 descr=""/>
          <p:cNvSpPr txBox="1"/>
          <p:nvPr/>
        </p:nvSpPr>
        <p:spPr>
          <a:xfrm>
            <a:off x="5359470" y="3201944"/>
            <a:ext cx="128270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>
                <a:latin typeface="Arial MT"/>
                <a:cs typeface="Arial MT"/>
              </a:rPr>
              <a:t>-</a:t>
            </a:r>
            <a:r>
              <a:rPr dirty="0" sz="400" spc="-25">
                <a:latin typeface="Arial MT"/>
                <a:cs typeface="Arial MT"/>
              </a:rPr>
              <a:t>400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56" name="object 56" descr=""/>
          <p:cNvSpPr/>
          <p:nvPr/>
        </p:nvSpPr>
        <p:spPr>
          <a:xfrm>
            <a:off x="5482363" y="3034177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 h="0">
                <a:moveTo>
                  <a:pt x="39754" y="0"/>
                </a:moveTo>
                <a:lnTo>
                  <a:pt x="0" y="0"/>
                </a:lnTo>
              </a:path>
            </a:pathLst>
          </a:custGeom>
          <a:ln w="91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 descr=""/>
          <p:cNvSpPr txBox="1"/>
          <p:nvPr/>
        </p:nvSpPr>
        <p:spPr>
          <a:xfrm>
            <a:off x="5359470" y="2984742"/>
            <a:ext cx="128270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>
                <a:latin typeface="Arial MT"/>
                <a:cs typeface="Arial MT"/>
              </a:rPr>
              <a:t>-</a:t>
            </a:r>
            <a:r>
              <a:rPr dirty="0" sz="400" spc="-25">
                <a:latin typeface="Arial MT"/>
                <a:cs typeface="Arial MT"/>
              </a:rPr>
              <a:t>300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58" name="object 58" descr=""/>
          <p:cNvSpPr/>
          <p:nvPr/>
        </p:nvSpPr>
        <p:spPr>
          <a:xfrm>
            <a:off x="5482363" y="2816987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 h="0">
                <a:moveTo>
                  <a:pt x="39754" y="0"/>
                </a:moveTo>
                <a:lnTo>
                  <a:pt x="0" y="0"/>
                </a:lnTo>
              </a:path>
            </a:pathLst>
          </a:custGeom>
          <a:ln w="91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 descr=""/>
          <p:cNvSpPr txBox="1"/>
          <p:nvPr/>
        </p:nvSpPr>
        <p:spPr>
          <a:xfrm>
            <a:off x="5359470" y="2767534"/>
            <a:ext cx="128270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>
                <a:latin typeface="Arial MT"/>
                <a:cs typeface="Arial MT"/>
              </a:rPr>
              <a:t>-</a:t>
            </a:r>
            <a:r>
              <a:rPr dirty="0" sz="400" spc="-25">
                <a:latin typeface="Arial MT"/>
                <a:cs typeface="Arial MT"/>
              </a:rPr>
              <a:t>200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60" name="object 60" descr=""/>
          <p:cNvSpPr/>
          <p:nvPr/>
        </p:nvSpPr>
        <p:spPr>
          <a:xfrm>
            <a:off x="5482363" y="2596725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 h="0">
                <a:moveTo>
                  <a:pt x="39754" y="0"/>
                </a:moveTo>
                <a:lnTo>
                  <a:pt x="0" y="0"/>
                </a:lnTo>
              </a:path>
            </a:pathLst>
          </a:custGeom>
          <a:ln w="91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 descr=""/>
          <p:cNvSpPr txBox="1"/>
          <p:nvPr/>
        </p:nvSpPr>
        <p:spPr>
          <a:xfrm>
            <a:off x="5359470" y="2547273"/>
            <a:ext cx="128270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>
                <a:latin typeface="Arial MT"/>
                <a:cs typeface="Arial MT"/>
              </a:rPr>
              <a:t>-</a:t>
            </a:r>
            <a:r>
              <a:rPr dirty="0" sz="400" spc="-25">
                <a:latin typeface="Arial MT"/>
                <a:cs typeface="Arial MT"/>
              </a:rPr>
              <a:t>100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62" name="object 62" descr=""/>
          <p:cNvSpPr/>
          <p:nvPr/>
        </p:nvSpPr>
        <p:spPr>
          <a:xfrm>
            <a:off x="5482363" y="2379535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 h="0">
                <a:moveTo>
                  <a:pt x="39754" y="0"/>
                </a:moveTo>
                <a:lnTo>
                  <a:pt x="0" y="0"/>
                </a:lnTo>
              </a:path>
            </a:pathLst>
          </a:custGeom>
          <a:ln w="91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 descr=""/>
          <p:cNvSpPr txBox="1"/>
          <p:nvPr/>
        </p:nvSpPr>
        <p:spPr>
          <a:xfrm>
            <a:off x="5432967" y="2330083"/>
            <a:ext cx="54610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50">
                <a:latin typeface="Arial MT"/>
                <a:cs typeface="Arial MT"/>
              </a:rPr>
              <a:t>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64" name="object 64" descr=""/>
          <p:cNvSpPr/>
          <p:nvPr/>
        </p:nvSpPr>
        <p:spPr>
          <a:xfrm>
            <a:off x="5482363" y="2162345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 h="0">
                <a:moveTo>
                  <a:pt x="39754" y="0"/>
                </a:moveTo>
                <a:lnTo>
                  <a:pt x="0" y="0"/>
                </a:lnTo>
              </a:path>
            </a:pathLst>
          </a:custGeom>
          <a:ln w="91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 descr=""/>
          <p:cNvSpPr txBox="1"/>
          <p:nvPr/>
        </p:nvSpPr>
        <p:spPr>
          <a:xfrm>
            <a:off x="5377818" y="2112892"/>
            <a:ext cx="10858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5">
                <a:latin typeface="Arial MT"/>
                <a:cs typeface="Arial MT"/>
              </a:rPr>
              <a:t>100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66" name="object 66" descr=""/>
          <p:cNvSpPr/>
          <p:nvPr/>
        </p:nvSpPr>
        <p:spPr>
          <a:xfrm>
            <a:off x="5482363" y="1945113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 h="0">
                <a:moveTo>
                  <a:pt x="39754" y="0"/>
                </a:moveTo>
                <a:lnTo>
                  <a:pt x="0" y="0"/>
                </a:lnTo>
              </a:path>
            </a:pathLst>
          </a:custGeom>
          <a:ln w="91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 descr=""/>
          <p:cNvSpPr txBox="1"/>
          <p:nvPr/>
        </p:nvSpPr>
        <p:spPr>
          <a:xfrm>
            <a:off x="5377818" y="1895660"/>
            <a:ext cx="10858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5">
                <a:latin typeface="Arial MT"/>
                <a:cs typeface="Arial MT"/>
              </a:rPr>
              <a:t>200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68" name="object 68" descr=""/>
          <p:cNvSpPr/>
          <p:nvPr/>
        </p:nvSpPr>
        <p:spPr>
          <a:xfrm>
            <a:off x="5482363" y="1507661"/>
            <a:ext cx="40005" cy="217804"/>
          </a:xfrm>
          <a:custGeom>
            <a:avLst/>
            <a:gdLst/>
            <a:ahLst/>
            <a:cxnLst/>
            <a:rect l="l" t="t" r="r" b="b"/>
            <a:pathLst>
              <a:path w="40004" h="217805">
                <a:moveTo>
                  <a:pt x="39754" y="217190"/>
                </a:moveTo>
                <a:lnTo>
                  <a:pt x="0" y="217190"/>
                </a:lnTo>
              </a:path>
              <a:path w="40004" h="217805">
                <a:moveTo>
                  <a:pt x="39754" y="0"/>
                </a:moveTo>
                <a:lnTo>
                  <a:pt x="0" y="0"/>
                </a:lnTo>
              </a:path>
            </a:pathLst>
          </a:custGeom>
          <a:ln w="91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 txBox="1"/>
          <p:nvPr/>
        </p:nvSpPr>
        <p:spPr>
          <a:xfrm>
            <a:off x="5377818" y="1458208"/>
            <a:ext cx="150495" cy="30543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5">
                <a:latin typeface="Arial MT"/>
                <a:cs typeface="Arial MT"/>
              </a:rPr>
              <a:t>400</a:t>
            </a:r>
            <a:endParaRPr sz="400">
              <a:latin typeface="Arial MT"/>
              <a:cs typeface="Arial MT"/>
            </a:endParaRPr>
          </a:p>
          <a:p>
            <a:pPr marL="12700" marR="5080" indent="36195">
              <a:lnSpc>
                <a:spcPts val="869"/>
              </a:lnSpc>
              <a:spcBef>
                <a:spcPts val="65"/>
              </a:spcBef>
            </a:pPr>
            <a:r>
              <a:rPr dirty="0" sz="400" spc="-20">
                <a:latin typeface="Arial MT"/>
                <a:cs typeface="Arial MT"/>
              </a:rPr>
              <a:t>[kV]</a:t>
            </a:r>
            <a:r>
              <a:rPr dirty="0" sz="400" spc="500">
                <a:latin typeface="Arial MT"/>
                <a:cs typeface="Arial MT"/>
              </a:rPr>
              <a:t> </a:t>
            </a:r>
            <a:r>
              <a:rPr dirty="0" sz="400" spc="-25">
                <a:latin typeface="Arial MT"/>
                <a:cs typeface="Arial MT"/>
              </a:rPr>
              <a:t>300</a:t>
            </a:r>
            <a:endParaRPr sz="400">
              <a:latin typeface="Arial MT"/>
              <a:cs typeface="Arial MT"/>
            </a:endParaRPr>
          </a:p>
        </p:txBody>
      </p:sp>
      <p:grpSp>
        <p:nvGrpSpPr>
          <p:cNvPr id="70" name="object 70" descr=""/>
          <p:cNvGrpSpPr/>
          <p:nvPr/>
        </p:nvGrpSpPr>
        <p:grpSpPr>
          <a:xfrm>
            <a:off x="5520593" y="1527524"/>
            <a:ext cx="3938904" cy="1677035"/>
            <a:chOff x="5520593" y="1527524"/>
            <a:chExt cx="3938904" cy="1677035"/>
          </a:xfrm>
        </p:grpSpPr>
        <p:sp>
          <p:nvSpPr>
            <p:cNvPr id="71" name="object 71" descr=""/>
            <p:cNvSpPr/>
            <p:nvPr/>
          </p:nvSpPr>
          <p:spPr>
            <a:xfrm>
              <a:off x="5525175" y="1942084"/>
              <a:ext cx="3930015" cy="875030"/>
            </a:xfrm>
            <a:custGeom>
              <a:avLst/>
              <a:gdLst/>
              <a:ahLst/>
              <a:cxnLst/>
              <a:rect l="l" t="t" r="r" b="b"/>
              <a:pathLst>
                <a:path w="3930015" h="875030">
                  <a:moveTo>
                    <a:pt x="0" y="437451"/>
                  </a:moveTo>
                  <a:lnTo>
                    <a:pt x="3058" y="437451"/>
                  </a:lnTo>
                  <a:lnTo>
                    <a:pt x="189810" y="437451"/>
                  </a:lnTo>
                  <a:lnTo>
                    <a:pt x="192869" y="266080"/>
                  </a:lnTo>
                  <a:lnTo>
                    <a:pt x="195927" y="259936"/>
                  </a:lnTo>
                  <a:lnTo>
                    <a:pt x="195927" y="256907"/>
                  </a:lnTo>
                  <a:lnTo>
                    <a:pt x="198985" y="253836"/>
                  </a:lnTo>
                  <a:lnTo>
                    <a:pt x="198985" y="345686"/>
                  </a:lnTo>
                  <a:lnTo>
                    <a:pt x="205102" y="293639"/>
                  </a:lnTo>
                  <a:lnTo>
                    <a:pt x="208161" y="315055"/>
                  </a:lnTo>
                  <a:lnTo>
                    <a:pt x="208161" y="287538"/>
                  </a:lnTo>
                  <a:lnTo>
                    <a:pt x="214273" y="247735"/>
                  </a:lnTo>
                  <a:lnTo>
                    <a:pt x="214273" y="250807"/>
                  </a:lnTo>
                  <a:lnTo>
                    <a:pt x="214273" y="247735"/>
                  </a:lnTo>
                  <a:lnTo>
                    <a:pt x="223448" y="177386"/>
                  </a:lnTo>
                  <a:lnTo>
                    <a:pt x="229565" y="143769"/>
                  </a:lnTo>
                  <a:lnTo>
                    <a:pt x="241798" y="113095"/>
                  </a:lnTo>
                  <a:lnTo>
                    <a:pt x="247915" y="103966"/>
                  </a:lnTo>
                  <a:lnTo>
                    <a:pt x="254015" y="97822"/>
                  </a:lnTo>
                  <a:lnTo>
                    <a:pt x="257090" y="39675"/>
                  </a:lnTo>
                  <a:lnTo>
                    <a:pt x="263198" y="36646"/>
                  </a:lnTo>
                  <a:lnTo>
                    <a:pt x="266274" y="0"/>
                  </a:lnTo>
                  <a:lnTo>
                    <a:pt x="272382" y="9129"/>
                  </a:lnTo>
                  <a:lnTo>
                    <a:pt x="272382" y="33574"/>
                  </a:lnTo>
                  <a:lnTo>
                    <a:pt x="278490" y="21373"/>
                  </a:lnTo>
                  <a:lnTo>
                    <a:pt x="278490" y="27474"/>
                  </a:lnTo>
                  <a:lnTo>
                    <a:pt x="281565" y="36646"/>
                  </a:lnTo>
                  <a:lnTo>
                    <a:pt x="287674" y="15272"/>
                  </a:lnTo>
                  <a:lnTo>
                    <a:pt x="287674" y="21373"/>
                  </a:lnTo>
                  <a:lnTo>
                    <a:pt x="287674" y="18301"/>
                  </a:lnTo>
                  <a:lnTo>
                    <a:pt x="293782" y="9129"/>
                  </a:lnTo>
                  <a:lnTo>
                    <a:pt x="293782" y="6100"/>
                  </a:lnTo>
                  <a:lnTo>
                    <a:pt x="296857" y="9129"/>
                  </a:lnTo>
                  <a:lnTo>
                    <a:pt x="299890" y="9129"/>
                  </a:lnTo>
                  <a:lnTo>
                    <a:pt x="302966" y="15272"/>
                  </a:lnTo>
                  <a:lnTo>
                    <a:pt x="315182" y="58147"/>
                  </a:lnTo>
                  <a:lnTo>
                    <a:pt x="321290" y="73420"/>
                  </a:lnTo>
                  <a:lnTo>
                    <a:pt x="321290" y="70348"/>
                  </a:lnTo>
                  <a:lnTo>
                    <a:pt x="321290" y="61176"/>
                  </a:lnTo>
                  <a:lnTo>
                    <a:pt x="324366" y="64248"/>
                  </a:lnTo>
                  <a:lnTo>
                    <a:pt x="327526" y="79521"/>
                  </a:lnTo>
                  <a:lnTo>
                    <a:pt x="327526" y="70348"/>
                  </a:lnTo>
                  <a:lnTo>
                    <a:pt x="330602" y="51919"/>
                  </a:lnTo>
                  <a:lnTo>
                    <a:pt x="330602" y="58147"/>
                  </a:lnTo>
                  <a:lnTo>
                    <a:pt x="336710" y="79521"/>
                  </a:lnTo>
                  <a:lnTo>
                    <a:pt x="336710" y="73420"/>
                  </a:lnTo>
                  <a:lnTo>
                    <a:pt x="339743" y="85621"/>
                  </a:lnTo>
                  <a:lnTo>
                    <a:pt x="348926" y="131568"/>
                  </a:lnTo>
                  <a:lnTo>
                    <a:pt x="352002" y="137668"/>
                  </a:lnTo>
                  <a:lnTo>
                    <a:pt x="355035" y="152941"/>
                  </a:lnTo>
                  <a:lnTo>
                    <a:pt x="358110" y="149870"/>
                  </a:lnTo>
                  <a:lnTo>
                    <a:pt x="361186" y="155970"/>
                  </a:lnTo>
                  <a:lnTo>
                    <a:pt x="361186" y="165142"/>
                  </a:lnTo>
                  <a:lnTo>
                    <a:pt x="364218" y="168214"/>
                  </a:lnTo>
                  <a:lnTo>
                    <a:pt x="367294" y="174315"/>
                  </a:lnTo>
                  <a:lnTo>
                    <a:pt x="385618" y="250807"/>
                  </a:lnTo>
                  <a:lnTo>
                    <a:pt x="388694" y="250807"/>
                  </a:lnTo>
                  <a:lnTo>
                    <a:pt x="394802" y="272266"/>
                  </a:lnTo>
                  <a:lnTo>
                    <a:pt x="394802" y="263008"/>
                  </a:lnTo>
                  <a:lnTo>
                    <a:pt x="400910" y="278366"/>
                  </a:lnTo>
                  <a:lnTo>
                    <a:pt x="400910" y="284510"/>
                  </a:lnTo>
                  <a:lnTo>
                    <a:pt x="400910" y="281438"/>
                  </a:lnTo>
                  <a:lnTo>
                    <a:pt x="403986" y="272266"/>
                  </a:lnTo>
                  <a:lnTo>
                    <a:pt x="407018" y="284510"/>
                  </a:lnTo>
                  <a:lnTo>
                    <a:pt x="410094" y="305883"/>
                  </a:lnTo>
                  <a:lnTo>
                    <a:pt x="416202" y="324227"/>
                  </a:lnTo>
                  <a:lnTo>
                    <a:pt x="422310" y="354858"/>
                  </a:lnTo>
                  <a:lnTo>
                    <a:pt x="425386" y="370131"/>
                  </a:lnTo>
                  <a:lnTo>
                    <a:pt x="428461" y="376232"/>
                  </a:lnTo>
                  <a:lnTo>
                    <a:pt x="431494" y="376232"/>
                  </a:lnTo>
                  <a:lnTo>
                    <a:pt x="434569" y="385404"/>
                  </a:lnTo>
                  <a:lnTo>
                    <a:pt x="437602" y="394576"/>
                  </a:lnTo>
                  <a:lnTo>
                    <a:pt x="437602" y="397648"/>
                  </a:lnTo>
                  <a:lnTo>
                    <a:pt x="440677" y="409849"/>
                  </a:lnTo>
                  <a:lnTo>
                    <a:pt x="443753" y="419107"/>
                  </a:lnTo>
                  <a:lnTo>
                    <a:pt x="449861" y="434380"/>
                  </a:lnTo>
                  <a:lnTo>
                    <a:pt x="452894" y="452724"/>
                  </a:lnTo>
                  <a:lnTo>
                    <a:pt x="459045" y="471026"/>
                  </a:lnTo>
                  <a:lnTo>
                    <a:pt x="462077" y="467997"/>
                  </a:lnTo>
                  <a:lnTo>
                    <a:pt x="462077" y="474098"/>
                  </a:lnTo>
                  <a:lnTo>
                    <a:pt x="468186" y="489498"/>
                  </a:lnTo>
                  <a:lnTo>
                    <a:pt x="468186" y="480198"/>
                  </a:lnTo>
                  <a:lnTo>
                    <a:pt x="471347" y="495599"/>
                  </a:lnTo>
                  <a:lnTo>
                    <a:pt x="474422" y="504771"/>
                  </a:lnTo>
                  <a:lnTo>
                    <a:pt x="477497" y="501700"/>
                  </a:lnTo>
                  <a:lnTo>
                    <a:pt x="492747" y="569020"/>
                  </a:lnTo>
                  <a:lnTo>
                    <a:pt x="517222" y="633268"/>
                  </a:lnTo>
                  <a:lnTo>
                    <a:pt x="520297" y="639368"/>
                  </a:lnTo>
                  <a:lnTo>
                    <a:pt x="523330" y="657713"/>
                  </a:lnTo>
                  <a:lnTo>
                    <a:pt x="526406" y="660742"/>
                  </a:lnTo>
                  <a:lnTo>
                    <a:pt x="529481" y="666885"/>
                  </a:lnTo>
                  <a:lnTo>
                    <a:pt x="532514" y="679086"/>
                  </a:lnTo>
                  <a:lnTo>
                    <a:pt x="535589" y="679086"/>
                  </a:lnTo>
                  <a:lnTo>
                    <a:pt x="535589" y="682158"/>
                  </a:lnTo>
                  <a:lnTo>
                    <a:pt x="541697" y="697431"/>
                  </a:lnTo>
                  <a:lnTo>
                    <a:pt x="541697" y="691288"/>
                  </a:lnTo>
                  <a:lnTo>
                    <a:pt x="544773" y="694359"/>
                  </a:lnTo>
                  <a:lnTo>
                    <a:pt x="547806" y="715861"/>
                  </a:lnTo>
                  <a:lnTo>
                    <a:pt x="550881" y="715861"/>
                  </a:lnTo>
                  <a:lnTo>
                    <a:pt x="550881" y="718890"/>
                  </a:lnTo>
                  <a:lnTo>
                    <a:pt x="556989" y="743335"/>
                  </a:lnTo>
                  <a:lnTo>
                    <a:pt x="560065" y="749435"/>
                  </a:lnTo>
                  <a:lnTo>
                    <a:pt x="566173" y="767780"/>
                  </a:lnTo>
                  <a:lnTo>
                    <a:pt x="572281" y="776952"/>
                  </a:lnTo>
                  <a:lnTo>
                    <a:pt x="584498" y="798411"/>
                  </a:lnTo>
                  <a:lnTo>
                    <a:pt x="587573" y="801482"/>
                  </a:lnTo>
                  <a:lnTo>
                    <a:pt x="599789" y="825927"/>
                  </a:lnTo>
                  <a:lnTo>
                    <a:pt x="599789" y="822856"/>
                  </a:lnTo>
                  <a:lnTo>
                    <a:pt x="602865" y="832028"/>
                  </a:lnTo>
                  <a:lnTo>
                    <a:pt x="605898" y="835100"/>
                  </a:lnTo>
                  <a:lnTo>
                    <a:pt x="605898" y="832028"/>
                  </a:lnTo>
                  <a:lnTo>
                    <a:pt x="608973" y="832028"/>
                  </a:lnTo>
                  <a:lnTo>
                    <a:pt x="612048" y="838129"/>
                  </a:lnTo>
                  <a:lnTo>
                    <a:pt x="615209" y="844272"/>
                  </a:lnTo>
                  <a:lnTo>
                    <a:pt x="615209" y="841200"/>
                  </a:lnTo>
                  <a:lnTo>
                    <a:pt x="618242" y="847301"/>
                  </a:lnTo>
                  <a:lnTo>
                    <a:pt x="621318" y="856558"/>
                  </a:lnTo>
                  <a:lnTo>
                    <a:pt x="624350" y="853530"/>
                  </a:lnTo>
                  <a:lnTo>
                    <a:pt x="630501" y="868802"/>
                  </a:lnTo>
                  <a:lnTo>
                    <a:pt x="633534" y="868802"/>
                  </a:lnTo>
                  <a:lnTo>
                    <a:pt x="639642" y="874903"/>
                  </a:lnTo>
                  <a:lnTo>
                    <a:pt x="645793" y="874903"/>
                  </a:lnTo>
                  <a:lnTo>
                    <a:pt x="648826" y="871831"/>
                  </a:lnTo>
                  <a:lnTo>
                    <a:pt x="651901" y="871831"/>
                  </a:lnTo>
                  <a:lnTo>
                    <a:pt x="654934" y="874903"/>
                  </a:lnTo>
                  <a:lnTo>
                    <a:pt x="654934" y="871831"/>
                  </a:lnTo>
                  <a:lnTo>
                    <a:pt x="658009" y="871831"/>
                  </a:lnTo>
                  <a:lnTo>
                    <a:pt x="661085" y="871831"/>
                  </a:lnTo>
                  <a:lnTo>
                    <a:pt x="661085" y="853530"/>
                  </a:lnTo>
                  <a:lnTo>
                    <a:pt x="664118" y="853530"/>
                  </a:lnTo>
                  <a:lnTo>
                    <a:pt x="667193" y="850458"/>
                  </a:lnTo>
                  <a:lnTo>
                    <a:pt x="670226" y="850458"/>
                  </a:lnTo>
                  <a:lnTo>
                    <a:pt x="670226" y="868802"/>
                  </a:lnTo>
                  <a:lnTo>
                    <a:pt x="673301" y="868802"/>
                  </a:lnTo>
                  <a:lnTo>
                    <a:pt x="676377" y="859630"/>
                  </a:lnTo>
                  <a:lnTo>
                    <a:pt x="679409" y="856559"/>
                  </a:lnTo>
                  <a:lnTo>
                    <a:pt x="682485" y="847301"/>
                  </a:lnTo>
                  <a:lnTo>
                    <a:pt x="688593" y="844272"/>
                  </a:lnTo>
                  <a:lnTo>
                    <a:pt x="691626" y="835100"/>
                  </a:lnTo>
                  <a:lnTo>
                    <a:pt x="694701" y="838129"/>
                  </a:lnTo>
                  <a:lnTo>
                    <a:pt x="697777" y="832028"/>
                  </a:lnTo>
                  <a:lnTo>
                    <a:pt x="697777" y="828999"/>
                  </a:lnTo>
                  <a:lnTo>
                    <a:pt x="700809" y="828999"/>
                  </a:lnTo>
                  <a:lnTo>
                    <a:pt x="719177" y="789281"/>
                  </a:lnTo>
                  <a:lnTo>
                    <a:pt x="722209" y="780109"/>
                  </a:lnTo>
                  <a:lnTo>
                    <a:pt x="728360" y="770851"/>
                  </a:lnTo>
                  <a:lnTo>
                    <a:pt x="728360" y="767780"/>
                  </a:lnTo>
                  <a:lnTo>
                    <a:pt x="734468" y="743335"/>
                  </a:lnTo>
                  <a:lnTo>
                    <a:pt x="737501" y="737234"/>
                  </a:lnTo>
                  <a:lnTo>
                    <a:pt x="740577" y="731133"/>
                  </a:lnTo>
                  <a:lnTo>
                    <a:pt x="743652" y="731133"/>
                  </a:lnTo>
                  <a:lnTo>
                    <a:pt x="743652" y="746406"/>
                  </a:lnTo>
                  <a:lnTo>
                    <a:pt x="743652" y="743335"/>
                  </a:lnTo>
                  <a:lnTo>
                    <a:pt x="749760" y="721961"/>
                  </a:lnTo>
                  <a:lnTo>
                    <a:pt x="752793" y="715861"/>
                  </a:lnTo>
                  <a:lnTo>
                    <a:pt x="755868" y="703531"/>
                  </a:lnTo>
                  <a:lnTo>
                    <a:pt x="762105" y="697431"/>
                  </a:lnTo>
                  <a:lnTo>
                    <a:pt x="765138" y="685187"/>
                  </a:lnTo>
                  <a:lnTo>
                    <a:pt x="768213" y="682158"/>
                  </a:lnTo>
                  <a:lnTo>
                    <a:pt x="771246" y="676015"/>
                  </a:lnTo>
                  <a:lnTo>
                    <a:pt x="771246" y="669914"/>
                  </a:lnTo>
                  <a:lnTo>
                    <a:pt x="774321" y="666885"/>
                  </a:lnTo>
                  <a:lnTo>
                    <a:pt x="777397" y="657713"/>
                  </a:lnTo>
                  <a:lnTo>
                    <a:pt x="783505" y="645469"/>
                  </a:lnTo>
                  <a:lnTo>
                    <a:pt x="789613" y="627039"/>
                  </a:lnTo>
                  <a:lnTo>
                    <a:pt x="798797" y="596494"/>
                  </a:lnTo>
                  <a:lnTo>
                    <a:pt x="804905" y="584292"/>
                  </a:lnTo>
                  <a:lnTo>
                    <a:pt x="807938" y="572049"/>
                  </a:lnTo>
                  <a:lnTo>
                    <a:pt x="826305" y="529174"/>
                  </a:lnTo>
                  <a:lnTo>
                    <a:pt x="829380" y="516972"/>
                  </a:lnTo>
                  <a:lnTo>
                    <a:pt x="835488" y="507800"/>
                  </a:lnTo>
                  <a:lnTo>
                    <a:pt x="838521" y="492527"/>
                  </a:lnTo>
                  <a:lnTo>
                    <a:pt x="841597" y="489498"/>
                  </a:lnTo>
                  <a:lnTo>
                    <a:pt x="856888" y="434380"/>
                  </a:lnTo>
                  <a:lnTo>
                    <a:pt x="875213" y="376232"/>
                  </a:lnTo>
                  <a:lnTo>
                    <a:pt x="878288" y="367060"/>
                  </a:lnTo>
                  <a:lnTo>
                    <a:pt x="881364" y="351787"/>
                  </a:lnTo>
                  <a:lnTo>
                    <a:pt x="884397" y="336429"/>
                  </a:lnTo>
                  <a:lnTo>
                    <a:pt x="890505" y="333357"/>
                  </a:lnTo>
                  <a:lnTo>
                    <a:pt x="890505" y="336429"/>
                  </a:lnTo>
                  <a:lnTo>
                    <a:pt x="890505" y="339500"/>
                  </a:lnTo>
                  <a:lnTo>
                    <a:pt x="893580" y="336429"/>
                  </a:lnTo>
                  <a:lnTo>
                    <a:pt x="896656" y="305883"/>
                  </a:lnTo>
                  <a:lnTo>
                    <a:pt x="902849" y="287539"/>
                  </a:lnTo>
                  <a:lnTo>
                    <a:pt x="905925" y="278366"/>
                  </a:lnTo>
                  <a:lnTo>
                    <a:pt x="908958" y="263008"/>
                  </a:lnTo>
                  <a:lnTo>
                    <a:pt x="912033" y="253836"/>
                  </a:lnTo>
                  <a:lnTo>
                    <a:pt x="915108" y="247735"/>
                  </a:lnTo>
                  <a:lnTo>
                    <a:pt x="924249" y="208017"/>
                  </a:lnTo>
                  <a:lnTo>
                    <a:pt x="930400" y="189588"/>
                  </a:lnTo>
                  <a:lnTo>
                    <a:pt x="945692" y="143769"/>
                  </a:lnTo>
                  <a:lnTo>
                    <a:pt x="951800" y="128496"/>
                  </a:lnTo>
                  <a:lnTo>
                    <a:pt x="954833" y="122268"/>
                  </a:lnTo>
                  <a:lnTo>
                    <a:pt x="957908" y="110066"/>
                  </a:lnTo>
                  <a:lnTo>
                    <a:pt x="964017" y="110066"/>
                  </a:lnTo>
                  <a:lnTo>
                    <a:pt x="964017" y="116167"/>
                  </a:lnTo>
                  <a:lnTo>
                    <a:pt x="967092" y="113095"/>
                  </a:lnTo>
                  <a:lnTo>
                    <a:pt x="970125" y="88693"/>
                  </a:lnTo>
                  <a:lnTo>
                    <a:pt x="985417" y="55076"/>
                  </a:lnTo>
                  <a:lnTo>
                    <a:pt x="988492" y="55076"/>
                  </a:lnTo>
                  <a:lnTo>
                    <a:pt x="994600" y="45818"/>
                  </a:lnTo>
                  <a:lnTo>
                    <a:pt x="997676" y="42746"/>
                  </a:lnTo>
                  <a:lnTo>
                    <a:pt x="1000708" y="33574"/>
                  </a:lnTo>
                  <a:lnTo>
                    <a:pt x="1006817" y="30545"/>
                  </a:lnTo>
                  <a:lnTo>
                    <a:pt x="1009892" y="27474"/>
                  </a:lnTo>
                  <a:lnTo>
                    <a:pt x="1022108" y="27474"/>
                  </a:lnTo>
                  <a:lnTo>
                    <a:pt x="1028259" y="27474"/>
                  </a:lnTo>
                  <a:lnTo>
                    <a:pt x="1028259" y="24402"/>
                  </a:lnTo>
                  <a:lnTo>
                    <a:pt x="1031292" y="18301"/>
                  </a:lnTo>
                  <a:lnTo>
                    <a:pt x="1037400" y="39675"/>
                  </a:lnTo>
                  <a:lnTo>
                    <a:pt x="1043551" y="24402"/>
                  </a:lnTo>
                  <a:lnTo>
                    <a:pt x="1049745" y="18301"/>
                  </a:lnTo>
                  <a:lnTo>
                    <a:pt x="1055853" y="27474"/>
                  </a:lnTo>
                  <a:lnTo>
                    <a:pt x="1055853" y="24402"/>
                  </a:lnTo>
                  <a:lnTo>
                    <a:pt x="1062004" y="33574"/>
                  </a:lnTo>
                  <a:lnTo>
                    <a:pt x="1065037" y="33574"/>
                  </a:lnTo>
                  <a:lnTo>
                    <a:pt x="1071145" y="42746"/>
                  </a:lnTo>
                  <a:lnTo>
                    <a:pt x="1074220" y="42746"/>
                  </a:lnTo>
                  <a:lnTo>
                    <a:pt x="1101728" y="79521"/>
                  </a:lnTo>
                  <a:lnTo>
                    <a:pt x="1104804" y="73420"/>
                  </a:lnTo>
                  <a:lnTo>
                    <a:pt x="1104804" y="79521"/>
                  </a:lnTo>
                  <a:lnTo>
                    <a:pt x="1110912" y="103966"/>
                  </a:lnTo>
                  <a:lnTo>
                    <a:pt x="1117020" y="94794"/>
                  </a:lnTo>
                  <a:lnTo>
                    <a:pt x="1123128" y="100894"/>
                  </a:lnTo>
                  <a:lnTo>
                    <a:pt x="1129279" y="113095"/>
                  </a:lnTo>
                  <a:lnTo>
                    <a:pt x="1129279" y="116167"/>
                  </a:lnTo>
                  <a:lnTo>
                    <a:pt x="1135388" y="131568"/>
                  </a:lnTo>
                  <a:lnTo>
                    <a:pt x="1138420" y="134597"/>
                  </a:lnTo>
                  <a:lnTo>
                    <a:pt x="1147604" y="149870"/>
                  </a:lnTo>
                  <a:lnTo>
                    <a:pt x="1150679" y="159042"/>
                  </a:lnTo>
                  <a:lnTo>
                    <a:pt x="1175112" y="214118"/>
                  </a:lnTo>
                  <a:lnTo>
                    <a:pt x="1178188" y="211089"/>
                  </a:lnTo>
                  <a:lnTo>
                    <a:pt x="1181263" y="226362"/>
                  </a:lnTo>
                  <a:lnTo>
                    <a:pt x="1184296" y="247735"/>
                  </a:lnTo>
                  <a:lnTo>
                    <a:pt x="1187371" y="241635"/>
                  </a:lnTo>
                  <a:lnTo>
                    <a:pt x="1190404" y="244664"/>
                  </a:lnTo>
                  <a:lnTo>
                    <a:pt x="1196640" y="269109"/>
                  </a:lnTo>
                  <a:lnTo>
                    <a:pt x="1202748" y="287539"/>
                  </a:lnTo>
                  <a:lnTo>
                    <a:pt x="1205824" y="302811"/>
                  </a:lnTo>
                  <a:lnTo>
                    <a:pt x="1208857" y="311984"/>
                  </a:lnTo>
                  <a:lnTo>
                    <a:pt x="1211932" y="321156"/>
                  </a:lnTo>
                  <a:lnTo>
                    <a:pt x="1218040" y="339500"/>
                  </a:lnTo>
                  <a:lnTo>
                    <a:pt x="1221116" y="348758"/>
                  </a:lnTo>
                  <a:lnTo>
                    <a:pt x="1233332" y="388476"/>
                  </a:lnTo>
                  <a:lnTo>
                    <a:pt x="1245591" y="434380"/>
                  </a:lnTo>
                  <a:lnTo>
                    <a:pt x="1254732" y="464925"/>
                  </a:lnTo>
                  <a:lnTo>
                    <a:pt x="1257808" y="486341"/>
                  </a:lnTo>
                  <a:lnTo>
                    <a:pt x="1263916" y="486341"/>
                  </a:lnTo>
                  <a:lnTo>
                    <a:pt x="1266991" y="501700"/>
                  </a:lnTo>
                  <a:lnTo>
                    <a:pt x="1273099" y="529174"/>
                  </a:lnTo>
                  <a:lnTo>
                    <a:pt x="1279208" y="565948"/>
                  </a:lnTo>
                  <a:lnTo>
                    <a:pt x="1288391" y="596494"/>
                  </a:lnTo>
                  <a:lnTo>
                    <a:pt x="1297575" y="617867"/>
                  </a:lnTo>
                  <a:lnTo>
                    <a:pt x="1318975" y="679086"/>
                  </a:lnTo>
                  <a:lnTo>
                    <a:pt x="1322008" y="685187"/>
                  </a:lnTo>
                  <a:lnTo>
                    <a:pt x="1322008" y="688259"/>
                  </a:lnTo>
                  <a:lnTo>
                    <a:pt x="1325083" y="691288"/>
                  </a:lnTo>
                  <a:lnTo>
                    <a:pt x="1331191" y="725033"/>
                  </a:lnTo>
                  <a:lnTo>
                    <a:pt x="1334267" y="721961"/>
                  </a:lnTo>
                  <a:lnTo>
                    <a:pt x="1334267" y="718890"/>
                  </a:lnTo>
                  <a:lnTo>
                    <a:pt x="1337428" y="721961"/>
                  </a:lnTo>
                  <a:lnTo>
                    <a:pt x="1346611" y="752507"/>
                  </a:lnTo>
                  <a:lnTo>
                    <a:pt x="1349644" y="761679"/>
                  </a:lnTo>
                  <a:lnTo>
                    <a:pt x="1352720" y="767780"/>
                  </a:lnTo>
                  <a:lnTo>
                    <a:pt x="1355752" y="776952"/>
                  </a:lnTo>
                  <a:lnTo>
                    <a:pt x="1358828" y="780109"/>
                  </a:lnTo>
                  <a:lnTo>
                    <a:pt x="1364936" y="786210"/>
                  </a:lnTo>
                  <a:lnTo>
                    <a:pt x="1368011" y="789281"/>
                  </a:lnTo>
                  <a:lnTo>
                    <a:pt x="1374120" y="798411"/>
                  </a:lnTo>
                  <a:lnTo>
                    <a:pt x="1380228" y="804554"/>
                  </a:lnTo>
                  <a:lnTo>
                    <a:pt x="1383303" y="810655"/>
                  </a:lnTo>
                  <a:lnTo>
                    <a:pt x="1395520" y="819827"/>
                  </a:lnTo>
                  <a:lnTo>
                    <a:pt x="1398595" y="816755"/>
                  </a:lnTo>
                  <a:lnTo>
                    <a:pt x="1404703" y="835100"/>
                  </a:lnTo>
                  <a:lnTo>
                    <a:pt x="1407736" y="832028"/>
                  </a:lnTo>
                  <a:lnTo>
                    <a:pt x="1410811" y="825928"/>
                  </a:lnTo>
                  <a:lnTo>
                    <a:pt x="1410811" y="828999"/>
                  </a:lnTo>
                  <a:lnTo>
                    <a:pt x="1413887" y="832028"/>
                  </a:lnTo>
                  <a:lnTo>
                    <a:pt x="1416920" y="835100"/>
                  </a:lnTo>
                  <a:lnTo>
                    <a:pt x="1419995" y="844272"/>
                  </a:lnTo>
                  <a:lnTo>
                    <a:pt x="1426103" y="844272"/>
                  </a:lnTo>
                  <a:lnTo>
                    <a:pt x="1429179" y="844272"/>
                  </a:lnTo>
                  <a:lnTo>
                    <a:pt x="1432211" y="841200"/>
                  </a:lnTo>
                  <a:lnTo>
                    <a:pt x="1435287" y="841200"/>
                  </a:lnTo>
                  <a:lnTo>
                    <a:pt x="1441395" y="838129"/>
                  </a:lnTo>
                  <a:lnTo>
                    <a:pt x="1444470" y="838129"/>
                  </a:lnTo>
                  <a:lnTo>
                    <a:pt x="1450579" y="835100"/>
                  </a:lnTo>
                  <a:lnTo>
                    <a:pt x="1453611" y="838129"/>
                  </a:lnTo>
                  <a:lnTo>
                    <a:pt x="1459762" y="835100"/>
                  </a:lnTo>
                  <a:lnTo>
                    <a:pt x="1462795" y="835100"/>
                  </a:lnTo>
                  <a:lnTo>
                    <a:pt x="1468903" y="828999"/>
                  </a:lnTo>
                  <a:lnTo>
                    <a:pt x="1471979" y="825928"/>
                  </a:lnTo>
                  <a:lnTo>
                    <a:pt x="1475011" y="832028"/>
                  </a:lnTo>
                  <a:lnTo>
                    <a:pt x="1475011" y="835100"/>
                  </a:lnTo>
                  <a:lnTo>
                    <a:pt x="1478087" y="832028"/>
                  </a:lnTo>
                  <a:lnTo>
                    <a:pt x="1484323" y="816755"/>
                  </a:lnTo>
                  <a:lnTo>
                    <a:pt x="1487356" y="819827"/>
                  </a:lnTo>
                  <a:lnTo>
                    <a:pt x="1490431" y="819827"/>
                  </a:lnTo>
                  <a:lnTo>
                    <a:pt x="1493507" y="819827"/>
                  </a:lnTo>
                  <a:lnTo>
                    <a:pt x="1496540" y="816755"/>
                  </a:lnTo>
                  <a:lnTo>
                    <a:pt x="1499615" y="813726"/>
                  </a:lnTo>
                  <a:lnTo>
                    <a:pt x="1502648" y="810655"/>
                  </a:lnTo>
                  <a:lnTo>
                    <a:pt x="1511831" y="786210"/>
                  </a:lnTo>
                  <a:lnTo>
                    <a:pt x="1514907" y="783138"/>
                  </a:lnTo>
                  <a:lnTo>
                    <a:pt x="1517940" y="776952"/>
                  </a:lnTo>
                  <a:lnTo>
                    <a:pt x="1527123" y="767780"/>
                  </a:lnTo>
                  <a:lnTo>
                    <a:pt x="1533231" y="755579"/>
                  </a:lnTo>
                  <a:lnTo>
                    <a:pt x="1536307" y="746406"/>
                  </a:lnTo>
                  <a:lnTo>
                    <a:pt x="1545490" y="728062"/>
                  </a:lnTo>
                  <a:lnTo>
                    <a:pt x="1548523" y="728062"/>
                  </a:lnTo>
                  <a:lnTo>
                    <a:pt x="1551599" y="725033"/>
                  </a:lnTo>
                  <a:lnTo>
                    <a:pt x="1554631" y="709760"/>
                  </a:lnTo>
                  <a:lnTo>
                    <a:pt x="1557707" y="694359"/>
                  </a:lnTo>
                  <a:lnTo>
                    <a:pt x="1560782" y="688259"/>
                  </a:lnTo>
                  <a:lnTo>
                    <a:pt x="1566890" y="682158"/>
                  </a:lnTo>
                  <a:lnTo>
                    <a:pt x="1569923" y="672986"/>
                  </a:lnTo>
                  <a:lnTo>
                    <a:pt x="1582182" y="627039"/>
                  </a:lnTo>
                  <a:lnTo>
                    <a:pt x="1585215" y="608738"/>
                  </a:lnTo>
                  <a:lnTo>
                    <a:pt x="1591323" y="596494"/>
                  </a:lnTo>
                  <a:lnTo>
                    <a:pt x="1600507" y="562919"/>
                  </a:lnTo>
                  <a:lnTo>
                    <a:pt x="1618874" y="498628"/>
                  </a:lnTo>
                  <a:lnTo>
                    <a:pt x="1621907" y="495599"/>
                  </a:lnTo>
                  <a:lnTo>
                    <a:pt x="1625068" y="474098"/>
                  </a:lnTo>
                  <a:lnTo>
                    <a:pt x="1631219" y="452724"/>
                  </a:lnTo>
                  <a:lnTo>
                    <a:pt x="1634251" y="440480"/>
                  </a:lnTo>
                  <a:lnTo>
                    <a:pt x="1667910" y="327257"/>
                  </a:lnTo>
                  <a:lnTo>
                    <a:pt x="1692343" y="250807"/>
                  </a:lnTo>
                  <a:lnTo>
                    <a:pt x="1695419" y="250807"/>
                  </a:lnTo>
                  <a:lnTo>
                    <a:pt x="1698494" y="238563"/>
                  </a:lnTo>
                  <a:lnTo>
                    <a:pt x="1704602" y="214118"/>
                  </a:lnTo>
                  <a:lnTo>
                    <a:pt x="1707635" y="211089"/>
                  </a:lnTo>
                  <a:lnTo>
                    <a:pt x="1735186" y="146841"/>
                  </a:lnTo>
                  <a:lnTo>
                    <a:pt x="1741294" y="140697"/>
                  </a:lnTo>
                  <a:lnTo>
                    <a:pt x="1753510" y="116167"/>
                  </a:lnTo>
                  <a:lnTo>
                    <a:pt x="1759661" y="103966"/>
                  </a:lnTo>
                  <a:lnTo>
                    <a:pt x="1762694" y="94794"/>
                  </a:lnTo>
                  <a:lnTo>
                    <a:pt x="1765770" y="91722"/>
                  </a:lnTo>
                  <a:lnTo>
                    <a:pt x="1768930" y="94794"/>
                  </a:lnTo>
                  <a:lnTo>
                    <a:pt x="1771963" y="85621"/>
                  </a:lnTo>
                  <a:lnTo>
                    <a:pt x="1778114" y="70349"/>
                  </a:lnTo>
                  <a:lnTo>
                    <a:pt x="1781147" y="70349"/>
                  </a:lnTo>
                  <a:lnTo>
                    <a:pt x="1784222" y="67277"/>
                  </a:lnTo>
                  <a:lnTo>
                    <a:pt x="1787255" y="67277"/>
                  </a:lnTo>
                  <a:lnTo>
                    <a:pt x="1799514" y="45818"/>
                  </a:lnTo>
                  <a:lnTo>
                    <a:pt x="1802547" y="45818"/>
                  </a:lnTo>
                  <a:lnTo>
                    <a:pt x="1808655" y="42747"/>
                  </a:lnTo>
                  <a:lnTo>
                    <a:pt x="1811730" y="45818"/>
                  </a:lnTo>
                  <a:lnTo>
                    <a:pt x="1820914" y="36646"/>
                  </a:lnTo>
                  <a:lnTo>
                    <a:pt x="1827022" y="30545"/>
                  </a:lnTo>
                  <a:lnTo>
                    <a:pt x="1830098" y="27474"/>
                  </a:lnTo>
                  <a:lnTo>
                    <a:pt x="1833130" y="24402"/>
                  </a:lnTo>
                  <a:lnTo>
                    <a:pt x="1836206" y="24402"/>
                  </a:lnTo>
                  <a:lnTo>
                    <a:pt x="1839239" y="24402"/>
                  </a:lnTo>
                  <a:lnTo>
                    <a:pt x="1842314" y="27474"/>
                  </a:lnTo>
                  <a:lnTo>
                    <a:pt x="1845390" y="24402"/>
                  </a:lnTo>
                  <a:lnTo>
                    <a:pt x="1848422" y="18301"/>
                  </a:lnTo>
                  <a:lnTo>
                    <a:pt x="1851498" y="21373"/>
                  </a:lnTo>
                  <a:lnTo>
                    <a:pt x="1854530" y="27474"/>
                  </a:lnTo>
                  <a:lnTo>
                    <a:pt x="1857606" y="30545"/>
                  </a:lnTo>
                  <a:lnTo>
                    <a:pt x="1860681" y="33574"/>
                  </a:lnTo>
                  <a:lnTo>
                    <a:pt x="1866790" y="30545"/>
                  </a:lnTo>
                  <a:lnTo>
                    <a:pt x="1869822" y="30545"/>
                  </a:lnTo>
                  <a:lnTo>
                    <a:pt x="1872898" y="33574"/>
                  </a:lnTo>
                  <a:lnTo>
                    <a:pt x="1885114" y="55076"/>
                  </a:lnTo>
                  <a:lnTo>
                    <a:pt x="1891222" y="58147"/>
                  </a:lnTo>
                  <a:lnTo>
                    <a:pt x="1894298" y="64248"/>
                  </a:lnTo>
                  <a:lnTo>
                    <a:pt x="1900406" y="67277"/>
                  </a:lnTo>
                  <a:lnTo>
                    <a:pt x="1912750" y="88693"/>
                  </a:lnTo>
                  <a:lnTo>
                    <a:pt x="1915826" y="103966"/>
                  </a:lnTo>
                  <a:lnTo>
                    <a:pt x="1921934" y="106995"/>
                  </a:lnTo>
                  <a:lnTo>
                    <a:pt x="1934150" y="146841"/>
                  </a:lnTo>
                  <a:lnTo>
                    <a:pt x="1940259" y="152941"/>
                  </a:lnTo>
                  <a:lnTo>
                    <a:pt x="1970842" y="244664"/>
                  </a:lnTo>
                  <a:lnTo>
                    <a:pt x="1973918" y="259937"/>
                  </a:lnTo>
                  <a:lnTo>
                    <a:pt x="1986134" y="299782"/>
                  </a:lnTo>
                  <a:lnTo>
                    <a:pt x="1989210" y="318084"/>
                  </a:lnTo>
                  <a:lnTo>
                    <a:pt x="1995318" y="330328"/>
                  </a:lnTo>
                  <a:lnTo>
                    <a:pt x="2007534" y="373203"/>
                  </a:lnTo>
                  <a:lnTo>
                    <a:pt x="2059646" y="547518"/>
                  </a:lnTo>
                  <a:lnTo>
                    <a:pt x="2065754" y="553619"/>
                  </a:lnTo>
                  <a:lnTo>
                    <a:pt x="2068830" y="565948"/>
                  </a:lnTo>
                  <a:lnTo>
                    <a:pt x="2078013" y="599565"/>
                  </a:lnTo>
                  <a:lnTo>
                    <a:pt x="2084121" y="605666"/>
                  </a:lnTo>
                  <a:lnTo>
                    <a:pt x="2087154" y="611767"/>
                  </a:lnTo>
                  <a:lnTo>
                    <a:pt x="2099413" y="651612"/>
                  </a:lnTo>
                  <a:lnTo>
                    <a:pt x="2108554" y="669914"/>
                  </a:lnTo>
                  <a:lnTo>
                    <a:pt x="2111630" y="682158"/>
                  </a:lnTo>
                  <a:lnTo>
                    <a:pt x="2126922" y="715861"/>
                  </a:lnTo>
                  <a:lnTo>
                    <a:pt x="2136105" y="743335"/>
                  </a:lnTo>
                  <a:lnTo>
                    <a:pt x="2142213" y="749435"/>
                  </a:lnTo>
                  <a:lnTo>
                    <a:pt x="2151397" y="773881"/>
                  </a:lnTo>
                  <a:lnTo>
                    <a:pt x="2157505" y="780109"/>
                  </a:lnTo>
                  <a:lnTo>
                    <a:pt x="2175830" y="816755"/>
                  </a:lnTo>
                  <a:lnTo>
                    <a:pt x="2181981" y="819827"/>
                  </a:lnTo>
                  <a:lnTo>
                    <a:pt x="2191122" y="832028"/>
                  </a:lnTo>
                  <a:lnTo>
                    <a:pt x="2200433" y="847301"/>
                  </a:lnTo>
                  <a:lnTo>
                    <a:pt x="2206542" y="856559"/>
                  </a:lnTo>
                  <a:lnTo>
                    <a:pt x="2209574" y="859630"/>
                  </a:lnTo>
                  <a:lnTo>
                    <a:pt x="2215725" y="853530"/>
                  </a:lnTo>
                  <a:lnTo>
                    <a:pt x="2221833" y="862702"/>
                  </a:lnTo>
                  <a:lnTo>
                    <a:pt x="2231017" y="856559"/>
                  </a:lnTo>
                  <a:lnTo>
                    <a:pt x="2243233" y="859630"/>
                  </a:lnTo>
                  <a:lnTo>
                    <a:pt x="2279925" y="825928"/>
                  </a:lnTo>
                  <a:lnTo>
                    <a:pt x="2286033" y="816755"/>
                  </a:lnTo>
                  <a:lnTo>
                    <a:pt x="2289109" y="804554"/>
                  </a:lnTo>
                  <a:lnTo>
                    <a:pt x="2295217" y="798411"/>
                  </a:lnTo>
                  <a:lnTo>
                    <a:pt x="2307433" y="767780"/>
                  </a:lnTo>
                  <a:lnTo>
                    <a:pt x="2310509" y="761679"/>
                  </a:lnTo>
                  <a:lnTo>
                    <a:pt x="2325801" y="725033"/>
                  </a:lnTo>
                  <a:lnTo>
                    <a:pt x="2331909" y="706689"/>
                  </a:lnTo>
                  <a:lnTo>
                    <a:pt x="2356470" y="648541"/>
                  </a:lnTo>
                  <a:lnTo>
                    <a:pt x="2365653" y="614838"/>
                  </a:lnTo>
                  <a:lnTo>
                    <a:pt x="2368729" y="608738"/>
                  </a:lnTo>
                  <a:lnTo>
                    <a:pt x="2380945" y="562919"/>
                  </a:lnTo>
                  <a:lnTo>
                    <a:pt x="2393162" y="529174"/>
                  </a:lnTo>
                  <a:lnTo>
                    <a:pt x="2417637" y="452724"/>
                  </a:lnTo>
                  <a:lnTo>
                    <a:pt x="2454329" y="342529"/>
                  </a:lnTo>
                  <a:lnTo>
                    <a:pt x="2460480" y="330328"/>
                  </a:lnTo>
                  <a:lnTo>
                    <a:pt x="2466588" y="311984"/>
                  </a:lnTo>
                  <a:lnTo>
                    <a:pt x="2475729" y="272266"/>
                  </a:lnTo>
                  <a:lnTo>
                    <a:pt x="2491149" y="232463"/>
                  </a:lnTo>
                  <a:lnTo>
                    <a:pt x="2509473" y="177386"/>
                  </a:lnTo>
                  <a:lnTo>
                    <a:pt x="2515624" y="171243"/>
                  </a:lnTo>
                  <a:lnTo>
                    <a:pt x="2527841" y="137669"/>
                  </a:lnTo>
                  <a:lnTo>
                    <a:pt x="2530916" y="128496"/>
                  </a:lnTo>
                  <a:lnTo>
                    <a:pt x="2555349" y="73420"/>
                  </a:lnTo>
                  <a:lnTo>
                    <a:pt x="2567608" y="55076"/>
                  </a:lnTo>
                  <a:lnTo>
                    <a:pt x="2582900" y="30545"/>
                  </a:lnTo>
                  <a:lnTo>
                    <a:pt x="2585932" y="33574"/>
                  </a:lnTo>
                  <a:lnTo>
                    <a:pt x="2598192" y="21373"/>
                  </a:lnTo>
                  <a:lnTo>
                    <a:pt x="2604300" y="24402"/>
                  </a:lnTo>
                  <a:lnTo>
                    <a:pt x="2619592" y="15273"/>
                  </a:lnTo>
                  <a:lnTo>
                    <a:pt x="2622624" y="15273"/>
                  </a:lnTo>
                  <a:lnTo>
                    <a:pt x="2638044" y="24402"/>
                  </a:lnTo>
                  <a:lnTo>
                    <a:pt x="2641077" y="27474"/>
                  </a:lnTo>
                  <a:lnTo>
                    <a:pt x="2647228" y="30545"/>
                  </a:lnTo>
                  <a:lnTo>
                    <a:pt x="2656369" y="39675"/>
                  </a:lnTo>
                  <a:lnTo>
                    <a:pt x="2662520" y="51919"/>
                  </a:lnTo>
                  <a:lnTo>
                    <a:pt x="2665552" y="55076"/>
                  </a:lnTo>
                  <a:lnTo>
                    <a:pt x="2696136" y="106995"/>
                  </a:lnTo>
                  <a:lnTo>
                    <a:pt x="2705320" y="128496"/>
                  </a:lnTo>
                  <a:lnTo>
                    <a:pt x="2717536" y="149870"/>
                  </a:lnTo>
                  <a:lnTo>
                    <a:pt x="2729795" y="183487"/>
                  </a:lnTo>
                  <a:lnTo>
                    <a:pt x="2735903" y="198845"/>
                  </a:lnTo>
                  <a:lnTo>
                    <a:pt x="2738936" y="204946"/>
                  </a:lnTo>
                  <a:lnTo>
                    <a:pt x="2757303" y="253836"/>
                  </a:lnTo>
                  <a:lnTo>
                    <a:pt x="2763412" y="263008"/>
                  </a:lnTo>
                  <a:lnTo>
                    <a:pt x="2791048" y="351787"/>
                  </a:lnTo>
                  <a:lnTo>
                    <a:pt x="2800232" y="382333"/>
                  </a:lnTo>
                  <a:lnTo>
                    <a:pt x="2809373" y="409849"/>
                  </a:lnTo>
                  <a:lnTo>
                    <a:pt x="2812448" y="422179"/>
                  </a:lnTo>
                  <a:lnTo>
                    <a:pt x="2876691" y="636340"/>
                  </a:lnTo>
                  <a:lnTo>
                    <a:pt x="2882799" y="648541"/>
                  </a:lnTo>
                  <a:lnTo>
                    <a:pt x="2885832" y="660742"/>
                  </a:lnTo>
                  <a:lnTo>
                    <a:pt x="2904199" y="709760"/>
                  </a:lnTo>
                  <a:lnTo>
                    <a:pt x="2910307" y="721961"/>
                  </a:lnTo>
                  <a:lnTo>
                    <a:pt x="2919491" y="755579"/>
                  </a:lnTo>
                  <a:lnTo>
                    <a:pt x="2931835" y="776952"/>
                  </a:lnTo>
                  <a:lnTo>
                    <a:pt x="2950160" y="807583"/>
                  </a:lnTo>
                  <a:lnTo>
                    <a:pt x="2953235" y="816755"/>
                  </a:lnTo>
                  <a:lnTo>
                    <a:pt x="2962419" y="822856"/>
                  </a:lnTo>
                  <a:lnTo>
                    <a:pt x="2977711" y="838129"/>
                  </a:lnTo>
                  <a:lnTo>
                    <a:pt x="2980744" y="841201"/>
                  </a:lnTo>
                  <a:lnTo>
                    <a:pt x="2986852" y="847301"/>
                  </a:lnTo>
                  <a:lnTo>
                    <a:pt x="2996035" y="853530"/>
                  </a:lnTo>
                  <a:lnTo>
                    <a:pt x="3008252" y="850458"/>
                  </a:lnTo>
                  <a:lnTo>
                    <a:pt x="3014403" y="847301"/>
                  </a:lnTo>
                  <a:lnTo>
                    <a:pt x="3020511" y="847301"/>
                  </a:lnTo>
                  <a:lnTo>
                    <a:pt x="3026619" y="850458"/>
                  </a:lnTo>
                  <a:lnTo>
                    <a:pt x="3029695" y="844272"/>
                  </a:lnTo>
                  <a:lnTo>
                    <a:pt x="3032727" y="841201"/>
                  </a:lnTo>
                  <a:lnTo>
                    <a:pt x="3044986" y="835100"/>
                  </a:lnTo>
                  <a:lnTo>
                    <a:pt x="3054127" y="822856"/>
                  </a:lnTo>
                  <a:lnTo>
                    <a:pt x="3060278" y="819827"/>
                  </a:lnTo>
                  <a:lnTo>
                    <a:pt x="3097055" y="764708"/>
                  </a:lnTo>
                  <a:lnTo>
                    <a:pt x="3146006" y="645469"/>
                  </a:lnTo>
                  <a:lnTo>
                    <a:pt x="3167406" y="584293"/>
                  </a:lnTo>
                  <a:lnTo>
                    <a:pt x="3173515" y="559720"/>
                  </a:lnTo>
                  <a:lnTo>
                    <a:pt x="3182698" y="532245"/>
                  </a:lnTo>
                  <a:lnTo>
                    <a:pt x="3213367" y="422179"/>
                  </a:lnTo>
                  <a:lnTo>
                    <a:pt x="3225584" y="379304"/>
                  </a:lnTo>
                  <a:lnTo>
                    <a:pt x="3283718" y="198845"/>
                  </a:lnTo>
                  <a:lnTo>
                    <a:pt x="3308151" y="140698"/>
                  </a:lnTo>
                  <a:lnTo>
                    <a:pt x="3326518" y="100894"/>
                  </a:lnTo>
                  <a:lnTo>
                    <a:pt x="3369446" y="42747"/>
                  </a:lnTo>
                  <a:lnTo>
                    <a:pt x="3375554" y="39675"/>
                  </a:lnTo>
                  <a:lnTo>
                    <a:pt x="3378630" y="39675"/>
                  </a:lnTo>
                  <a:lnTo>
                    <a:pt x="3387771" y="36646"/>
                  </a:lnTo>
                  <a:lnTo>
                    <a:pt x="3393922" y="33574"/>
                  </a:lnTo>
                  <a:lnTo>
                    <a:pt x="3400030" y="27474"/>
                  </a:lnTo>
                  <a:lnTo>
                    <a:pt x="3412246" y="30545"/>
                  </a:lnTo>
                  <a:lnTo>
                    <a:pt x="3415322" y="30545"/>
                  </a:lnTo>
                  <a:lnTo>
                    <a:pt x="3424463" y="33574"/>
                  </a:lnTo>
                  <a:lnTo>
                    <a:pt x="3427538" y="33574"/>
                  </a:lnTo>
                  <a:lnTo>
                    <a:pt x="3430614" y="36646"/>
                  </a:lnTo>
                  <a:lnTo>
                    <a:pt x="3436722" y="36646"/>
                  </a:lnTo>
                  <a:lnTo>
                    <a:pt x="3439754" y="39675"/>
                  </a:lnTo>
                  <a:lnTo>
                    <a:pt x="3467305" y="70349"/>
                  </a:lnTo>
                  <a:lnTo>
                    <a:pt x="3470338" y="73420"/>
                  </a:lnTo>
                  <a:lnTo>
                    <a:pt x="3479522" y="91722"/>
                  </a:lnTo>
                  <a:lnTo>
                    <a:pt x="3488705" y="103966"/>
                  </a:lnTo>
                  <a:lnTo>
                    <a:pt x="3513266" y="159042"/>
                  </a:lnTo>
                  <a:lnTo>
                    <a:pt x="3540775" y="235534"/>
                  </a:lnTo>
                  <a:lnTo>
                    <a:pt x="3543850" y="247735"/>
                  </a:lnTo>
                  <a:lnTo>
                    <a:pt x="3565250" y="315055"/>
                  </a:lnTo>
                  <a:lnTo>
                    <a:pt x="3589725" y="397648"/>
                  </a:lnTo>
                  <a:lnTo>
                    <a:pt x="3608050" y="461897"/>
                  </a:lnTo>
                  <a:lnTo>
                    <a:pt x="3644870" y="584293"/>
                  </a:lnTo>
                  <a:lnTo>
                    <a:pt x="3684637" y="691288"/>
                  </a:lnTo>
                  <a:lnTo>
                    <a:pt x="3693821" y="709760"/>
                  </a:lnTo>
                  <a:lnTo>
                    <a:pt x="3699929" y="734163"/>
                  </a:lnTo>
                  <a:lnTo>
                    <a:pt x="3706037" y="746407"/>
                  </a:lnTo>
                  <a:lnTo>
                    <a:pt x="3727437" y="783138"/>
                  </a:lnTo>
                  <a:lnTo>
                    <a:pt x="3733546" y="795382"/>
                  </a:lnTo>
                  <a:lnTo>
                    <a:pt x="3742729" y="807583"/>
                  </a:lnTo>
                  <a:lnTo>
                    <a:pt x="3748837" y="813727"/>
                  </a:lnTo>
                  <a:lnTo>
                    <a:pt x="3761097" y="828999"/>
                  </a:lnTo>
                  <a:lnTo>
                    <a:pt x="3767205" y="835100"/>
                  </a:lnTo>
                  <a:lnTo>
                    <a:pt x="3770237" y="841201"/>
                  </a:lnTo>
                  <a:lnTo>
                    <a:pt x="3776346" y="847301"/>
                  </a:lnTo>
                  <a:lnTo>
                    <a:pt x="3782497" y="847301"/>
                  </a:lnTo>
                  <a:lnTo>
                    <a:pt x="3791766" y="850458"/>
                  </a:lnTo>
                  <a:lnTo>
                    <a:pt x="3807057" y="853530"/>
                  </a:lnTo>
                  <a:lnTo>
                    <a:pt x="3810090" y="853530"/>
                  </a:lnTo>
                  <a:lnTo>
                    <a:pt x="3819274" y="850458"/>
                  </a:lnTo>
                  <a:lnTo>
                    <a:pt x="3825382" y="844272"/>
                  </a:lnTo>
                  <a:lnTo>
                    <a:pt x="3834566" y="838129"/>
                  </a:lnTo>
                  <a:lnTo>
                    <a:pt x="3837641" y="835100"/>
                  </a:lnTo>
                  <a:lnTo>
                    <a:pt x="3843749" y="835100"/>
                  </a:lnTo>
                  <a:lnTo>
                    <a:pt x="3849857" y="825928"/>
                  </a:lnTo>
                  <a:lnTo>
                    <a:pt x="3874333" y="780109"/>
                  </a:lnTo>
                  <a:lnTo>
                    <a:pt x="3898808" y="728062"/>
                  </a:lnTo>
                  <a:lnTo>
                    <a:pt x="3923241" y="669914"/>
                  </a:lnTo>
                  <a:lnTo>
                    <a:pt x="3929392" y="645469"/>
                  </a:lnTo>
                  <a:lnTo>
                    <a:pt x="3929392" y="642440"/>
                  </a:lnTo>
                </a:path>
              </a:pathLst>
            </a:custGeom>
            <a:ln w="916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5525175" y="1532106"/>
              <a:ext cx="3930015" cy="1667510"/>
            </a:xfrm>
            <a:custGeom>
              <a:avLst/>
              <a:gdLst/>
              <a:ahLst/>
              <a:cxnLst/>
              <a:rect l="l" t="t" r="r" b="b"/>
              <a:pathLst>
                <a:path w="3930015" h="1667510">
                  <a:moveTo>
                    <a:pt x="0" y="847429"/>
                  </a:moveTo>
                  <a:lnTo>
                    <a:pt x="3058" y="847429"/>
                  </a:lnTo>
                  <a:lnTo>
                    <a:pt x="189810" y="847429"/>
                  </a:lnTo>
                  <a:lnTo>
                    <a:pt x="192869" y="587364"/>
                  </a:lnTo>
                  <a:lnTo>
                    <a:pt x="195927" y="578192"/>
                  </a:lnTo>
                  <a:lnTo>
                    <a:pt x="195927" y="572091"/>
                  </a:lnTo>
                  <a:lnTo>
                    <a:pt x="198985" y="569019"/>
                  </a:lnTo>
                  <a:lnTo>
                    <a:pt x="198985" y="789281"/>
                  </a:lnTo>
                  <a:lnTo>
                    <a:pt x="202044" y="731133"/>
                  </a:lnTo>
                  <a:lnTo>
                    <a:pt x="214273" y="572091"/>
                  </a:lnTo>
                  <a:lnTo>
                    <a:pt x="223448" y="446623"/>
                  </a:lnTo>
                  <a:lnTo>
                    <a:pt x="235681" y="360959"/>
                  </a:lnTo>
                  <a:lnTo>
                    <a:pt x="247915" y="299782"/>
                  </a:lnTo>
                  <a:lnTo>
                    <a:pt x="257090" y="260064"/>
                  </a:lnTo>
                  <a:lnTo>
                    <a:pt x="257090" y="253964"/>
                  </a:lnTo>
                  <a:lnTo>
                    <a:pt x="263198" y="238563"/>
                  </a:lnTo>
                  <a:lnTo>
                    <a:pt x="266274" y="0"/>
                  </a:lnTo>
                  <a:lnTo>
                    <a:pt x="269306" y="48975"/>
                  </a:lnTo>
                  <a:lnTo>
                    <a:pt x="269306" y="70348"/>
                  </a:lnTo>
                  <a:lnTo>
                    <a:pt x="272382" y="278409"/>
                  </a:lnTo>
                  <a:lnTo>
                    <a:pt x="281565" y="171286"/>
                  </a:lnTo>
                  <a:lnTo>
                    <a:pt x="284598" y="149870"/>
                  </a:lnTo>
                  <a:lnTo>
                    <a:pt x="290706" y="143769"/>
                  </a:lnTo>
                  <a:lnTo>
                    <a:pt x="290706" y="146841"/>
                  </a:lnTo>
                  <a:lnTo>
                    <a:pt x="293782" y="152941"/>
                  </a:lnTo>
                  <a:lnTo>
                    <a:pt x="299890" y="180543"/>
                  </a:lnTo>
                  <a:lnTo>
                    <a:pt x="309074" y="247863"/>
                  </a:lnTo>
                  <a:lnTo>
                    <a:pt x="336710" y="483398"/>
                  </a:lnTo>
                  <a:lnTo>
                    <a:pt x="336710" y="428279"/>
                  </a:lnTo>
                  <a:lnTo>
                    <a:pt x="336710" y="293682"/>
                  </a:lnTo>
                  <a:lnTo>
                    <a:pt x="339743" y="296711"/>
                  </a:lnTo>
                  <a:lnTo>
                    <a:pt x="342818" y="501700"/>
                  </a:lnTo>
                  <a:lnTo>
                    <a:pt x="345894" y="706688"/>
                  </a:lnTo>
                  <a:lnTo>
                    <a:pt x="345894" y="703617"/>
                  </a:lnTo>
                  <a:lnTo>
                    <a:pt x="352002" y="660785"/>
                  </a:lnTo>
                  <a:lnTo>
                    <a:pt x="352002" y="657713"/>
                  </a:lnTo>
                  <a:lnTo>
                    <a:pt x="352002" y="660785"/>
                  </a:lnTo>
                  <a:lnTo>
                    <a:pt x="355035" y="666885"/>
                  </a:lnTo>
                  <a:lnTo>
                    <a:pt x="355035" y="663814"/>
                  </a:lnTo>
                  <a:lnTo>
                    <a:pt x="358110" y="669914"/>
                  </a:lnTo>
                  <a:lnTo>
                    <a:pt x="361186" y="691416"/>
                  </a:lnTo>
                  <a:lnTo>
                    <a:pt x="370326" y="774008"/>
                  </a:lnTo>
                  <a:lnTo>
                    <a:pt x="382586" y="877975"/>
                  </a:lnTo>
                  <a:lnTo>
                    <a:pt x="391727" y="920849"/>
                  </a:lnTo>
                  <a:lnTo>
                    <a:pt x="397877" y="942223"/>
                  </a:lnTo>
                  <a:lnTo>
                    <a:pt x="403986" y="954424"/>
                  </a:lnTo>
                  <a:lnTo>
                    <a:pt x="403986" y="957496"/>
                  </a:lnTo>
                  <a:lnTo>
                    <a:pt x="407018" y="954424"/>
                  </a:lnTo>
                  <a:lnTo>
                    <a:pt x="410094" y="951395"/>
                  </a:lnTo>
                  <a:lnTo>
                    <a:pt x="410094" y="926950"/>
                  </a:lnTo>
                  <a:lnTo>
                    <a:pt x="413169" y="770937"/>
                  </a:lnTo>
                  <a:lnTo>
                    <a:pt x="416202" y="960567"/>
                  </a:lnTo>
                  <a:lnTo>
                    <a:pt x="419277" y="1110437"/>
                  </a:lnTo>
                  <a:lnTo>
                    <a:pt x="422310" y="1070720"/>
                  </a:lnTo>
                  <a:lnTo>
                    <a:pt x="425386" y="969697"/>
                  </a:lnTo>
                  <a:lnTo>
                    <a:pt x="428461" y="942223"/>
                  </a:lnTo>
                  <a:lnTo>
                    <a:pt x="431494" y="902505"/>
                  </a:lnTo>
                  <a:lnTo>
                    <a:pt x="437602" y="887147"/>
                  </a:lnTo>
                  <a:lnTo>
                    <a:pt x="440677" y="884075"/>
                  </a:lnTo>
                  <a:lnTo>
                    <a:pt x="443753" y="881004"/>
                  </a:lnTo>
                  <a:lnTo>
                    <a:pt x="446786" y="874903"/>
                  </a:lnTo>
                  <a:lnTo>
                    <a:pt x="449861" y="874903"/>
                  </a:lnTo>
                  <a:lnTo>
                    <a:pt x="452894" y="868802"/>
                  </a:lnTo>
                  <a:lnTo>
                    <a:pt x="459045" y="841328"/>
                  </a:lnTo>
                  <a:lnTo>
                    <a:pt x="474422" y="764836"/>
                  </a:lnTo>
                  <a:lnTo>
                    <a:pt x="477497" y="767908"/>
                  </a:lnTo>
                  <a:lnTo>
                    <a:pt x="477497" y="761764"/>
                  </a:lnTo>
                  <a:lnTo>
                    <a:pt x="483606" y="731133"/>
                  </a:lnTo>
                  <a:lnTo>
                    <a:pt x="483606" y="578192"/>
                  </a:lnTo>
                  <a:lnTo>
                    <a:pt x="486638" y="578192"/>
                  </a:lnTo>
                  <a:lnTo>
                    <a:pt x="492747" y="789281"/>
                  </a:lnTo>
                  <a:lnTo>
                    <a:pt x="492747" y="908606"/>
                  </a:lnTo>
                  <a:lnTo>
                    <a:pt x="495822" y="847429"/>
                  </a:lnTo>
                  <a:lnTo>
                    <a:pt x="498897" y="752507"/>
                  </a:lnTo>
                  <a:lnTo>
                    <a:pt x="501930" y="731133"/>
                  </a:lnTo>
                  <a:lnTo>
                    <a:pt x="505006" y="712789"/>
                  </a:lnTo>
                  <a:lnTo>
                    <a:pt x="508038" y="712789"/>
                  </a:lnTo>
                  <a:lnTo>
                    <a:pt x="508038" y="715861"/>
                  </a:lnTo>
                  <a:lnTo>
                    <a:pt x="514189" y="743335"/>
                  </a:lnTo>
                  <a:lnTo>
                    <a:pt x="535589" y="884075"/>
                  </a:lnTo>
                  <a:lnTo>
                    <a:pt x="538622" y="902505"/>
                  </a:lnTo>
                  <a:lnTo>
                    <a:pt x="547806" y="957496"/>
                  </a:lnTo>
                  <a:lnTo>
                    <a:pt x="556989" y="1021744"/>
                  </a:lnTo>
                  <a:lnTo>
                    <a:pt x="556989" y="997299"/>
                  </a:lnTo>
                  <a:lnTo>
                    <a:pt x="556989" y="911677"/>
                  </a:lnTo>
                  <a:lnTo>
                    <a:pt x="560065" y="936122"/>
                  </a:lnTo>
                  <a:lnTo>
                    <a:pt x="566173" y="1306254"/>
                  </a:lnTo>
                  <a:lnTo>
                    <a:pt x="569206" y="1263507"/>
                  </a:lnTo>
                  <a:lnTo>
                    <a:pt x="572281" y="1190087"/>
                  </a:lnTo>
                  <a:lnTo>
                    <a:pt x="572281" y="1183858"/>
                  </a:lnTo>
                  <a:lnTo>
                    <a:pt x="572281" y="1186930"/>
                  </a:lnTo>
                  <a:lnTo>
                    <a:pt x="575314" y="1190087"/>
                  </a:lnTo>
                  <a:lnTo>
                    <a:pt x="575314" y="1186930"/>
                  </a:lnTo>
                  <a:lnTo>
                    <a:pt x="578389" y="1190087"/>
                  </a:lnTo>
                  <a:lnTo>
                    <a:pt x="581465" y="1214532"/>
                  </a:lnTo>
                  <a:lnTo>
                    <a:pt x="599789" y="1416449"/>
                  </a:lnTo>
                  <a:lnTo>
                    <a:pt x="605898" y="1453095"/>
                  </a:lnTo>
                  <a:lnTo>
                    <a:pt x="608973" y="1456167"/>
                  </a:lnTo>
                  <a:lnTo>
                    <a:pt x="612048" y="1459196"/>
                  </a:lnTo>
                  <a:lnTo>
                    <a:pt x="621318" y="1480697"/>
                  </a:lnTo>
                  <a:lnTo>
                    <a:pt x="624350" y="1492941"/>
                  </a:lnTo>
                  <a:lnTo>
                    <a:pt x="624350" y="1499042"/>
                  </a:lnTo>
                  <a:lnTo>
                    <a:pt x="627426" y="1495970"/>
                  </a:lnTo>
                  <a:lnTo>
                    <a:pt x="630501" y="1489869"/>
                  </a:lnTo>
                  <a:lnTo>
                    <a:pt x="630501" y="1437822"/>
                  </a:lnTo>
                  <a:lnTo>
                    <a:pt x="630501" y="1382746"/>
                  </a:lnTo>
                  <a:lnTo>
                    <a:pt x="633534" y="1401091"/>
                  </a:lnTo>
                  <a:lnTo>
                    <a:pt x="636609" y="1593836"/>
                  </a:lnTo>
                  <a:lnTo>
                    <a:pt x="639642" y="1667256"/>
                  </a:lnTo>
                  <a:lnTo>
                    <a:pt x="639642" y="1648925"/>
                  </a:lnTo>
                  <a:lnTo>
                    <a:pt x="645793" y="1459196"/>
                  </a:lnTo>
                  <a:lnTo>
                    <a:pt x="651901" y="1407277"/>
                  </a:lnTo>
                  <a:lnTo>
                    <a:pt x="654934" y="1407277"/>
                  </a:lnTo>
                  <a:lnTo>
                    <a:pt x="661085" y="1416449"/>
                  </a:lnTo>
                  <a:lnTo>
                    <a:pt x="670226" y="1382746"/>
                  </a:lnTo>
                  <a:lnTo>
                    <a:pt x="679409" y="1303225"/>
                  </a:lnTo>
                  <a:lnTo>
                    <a:pt x="685518" y="1248106"/>
                  </a:lnTo>
                  <a:lnTo>
                    <a:pt x="691626" y="1190087"/>
                  </a:lnTo>
                  <a:lnTo>
                    <a:pt x="697777" y="1171657"/>
                  </a:lnTo>
                  <a:lnTo>
                    <a:pt x="697777" y="1168585"/>
                  </a:lnTo>
                  <a:lnTo>
                    <a:pt x="703885" y="1116666"/>
                  </a:lnTo>
                  <a:lnTo>
                    <a:pt x="703885" y="1009543"/>
                  </a:lnTo>
                  <a:lnTo>
                    <a:pt x="706918" y="1027845"/>
                  </a:lnTo>
                  <a:lnTo>
                    <a:pt x="709993" y="1165556"/>
                  </a:lnTo>
                  <a:lnTo>
                    <a:pt x="713068" y="1196187"/>
                  </a:lnTo>
                  <a:lnTo>
                    <a:pt x="713068" y="1211460"/>
                  </a:lnTo>
                  <a:lnTo>
                    <a:pt x="716101" y="1141111"/>
                  </a:lnTo>
                  <a:lnTo>
                    <a:pt x="719177" y="985098"/>
                  </a:lnTo>
                  <a:lnTo>
                    <a:pt x="722209" y="954424"/>
                  </a:lnTo>
                  <a:lnTo>
                    <a:pt x="725285" y="930022"/>
                  </a:lnTo>
                  <a:lnTo>
                    <a:pt x="725285" y="933051"/>
                  </a:lnTo>
                  <a:lnTo>
                    <a:pt x="728360" y="942223"/>
                  </a:lnTo>
                  <a:lnTo>
                    <a:pt x="734468" y="960567"/>
                  </a:lnTo>
                  <a:lnTo>
                    <a:pt x="734468" y="963596"/>
                  </a:lnTo>
                  <a:lnTo>
                    <a:pt x="737501" y="960567"/>
                  </a:lnTo>
                  <a:lnTo>
                    <a:pt x="737501" y="957496"/>
                  </a:lnTo>
                  <a:lnTo>
                    <a:pt x="740577" y="957496"/>
                  </a:lnTo>
                  <a:lnTo>
                    <a:pt x="743652" y="951395"/>
                  </a:lnTo>
                  <a:lnTo>
                    <a:pt x="759029" y="899476"/>
                  </a:lnTo>
                  <a:lnTo>
                    <a:pt x="762105" y="899476"/>
                  </a:lnTo>
                  <a:lnTo>
                    <a:pt x="765138" y="908606"/>
                  </a:lnTo>
                  <a:lnTo>
                    <a:pt x="768213" y="923878"/>
                  </a:lnTo>
                  <a:lnTo>
                    <a:pt x="771246" y="939151"/>
                  </a:lnTo>
                  <a:lnTo>
                    <a:pt x="774321" y="936122"/>
                  </a:lnTo>
                  <a:lnTo>
                    <a:pt x="777397" y="930022"/>
                  </a:lnTo>
                  <a:lnTo>
                    <a:pt x="777397" y="865731"/>
                  </a:lnTo>
                  <a:lnTo>
                    <a:pt x="780429" y="939151"/>
                  </a:lnTo>
                  <a:lnTo>
                    <a:pt x="783505" y="1055447"/>
                  </a:lnTo>
                  <a:lnTo>
                    <a:pt x="786538" y="1098236"/>
                  </a:lnTo>
                  <a:lnTo>
                    <a:pt x="786538" y="1085992"/>
                  </a:lnTo>
                  <a:lnTo>
                    <a:pt x="792646" y="917778"/>
                  </a:lnTo>
                  <a:lnTo>
                    <a:pt x="798797" y="939151"/>
                  </a:lnTo>
                  <a:lnTo>
                    <a:pt x="801829" y="1006471"/>
                  </a:lnTo>
                  <a:lnTo>
                    <a:pt x="807938" y="1058518"/>
                  </a:lnTo>
                  <a:lnTo>
                    <a:pt x="811013" y="1070720"/>
                  </a:lnTo>
                  <a:lnTo>
                    <a:pt x="817121" y="1082963"/>
                  </a:lnTo>
                  <a:lnTo>
                    <a:pt x="823229" y="1076863"/>
                  </a:lnTo>
                  <a:lnTo>
                    <a:pt x="826305" y="1073791"/>
                  </a:lnTo>
                  <a:lnTo>
                    <a:pt x="832413" y="1064619"/>
                  </a:lnTo>
                  <a:lnTo>
                    <a:pt x="832413" y="1067691"/>
                  </a:lnTo>
                  <a:lnTo>
                    <a:pt x="841597" y="1092136"/>
                  </a:lnTo>
                  <a:lnTo>
                    <a:pt x="844672" y="1098236"/>
                  </a:lnTo>
                  <a:lnTo>
                    <a:pt x="844672" y="1092136"/>
                  </a:lnTo>
                  <a:lnTo>
                    <a:pt x="850780" y="1058518"/>
                  </a:lnTo>
                  <a:lnTo>
                    <a:pt x="850780" y="1006471"/>
                  </a:lnTo>
                  <a:lnTo>
                    <a:pt x="853813" y="1070720"/>
                  </a:lnTo>
                  <a:lnTo>
                    <a:pt x="856888" y="1150283"/>
                  </a:lnTo>
                  <a:lnTo>
                    <a:pt x="859964" y="1156384"/>
                  </a:lnTo>
                  <a:lnTo>
                    <a:pt x="859964" y="1147212"/>
                  </a:lnTo>
                  <a:lnTo>
                    <a:pt x="866072" y="936122"/>
                  </a:lnTo>
                  <a:lnTo>
                    <a:pt x="869105" y="939151"/>
                  </a:lnTo>
                  <a:lnTo>
                    <a:pt x="869105" y="936122"/>
                  </a:lnTo>
                  <a:lnTo>
                    <a:pt x="872180" y="939151"/>
                  </a:lnTo>
                  <a:lnTo>
                    <a:pt x="878288" y="975926"/>
                  </a:lnTo>
                  <a:lnTo>
                    <a:pt x="878288" y="972897"/>
                  </a:lnTo>
                  <a:lnTo>
                    <a:pt x="881364" y="963596"/>
                  </a:lnTo>
                  <a:lnTo>
                    <a:pt x="887472" y="911677"/>
                  </a:lnTo>
                  <a:lnTo>
                    <a:pt x="893580" y="832156"/>
                  </a:lnTo>
                  <a:lnTo>
                    <a:pt x="905925" y="709760"/>
                  </a:lnTo>
                  <a:lnTo>
                    <a:pt x="918141" y="627167"/>
                  </a:lnTo>
                  <a:lnTo>
                    <a:pt x="924249" y="532245"/>
                  </a:lnTo>
                  <a:lnTo>
                    <a:pt x="927325" y="507800"/>
                  </a:lnTo>
                  <a:lnTo>
                    <a:pt x="927325" y="562919"/>
                  </a:lnTo>
                  <a:lnTo>
                    <a:pt x="930400" y="611894"/>
                  </a:lnTo>
                  <a:lnTo>
                    <a:pt x="930400" y="605666"/>
                  </a:lnTo>
                  <a:lnTo>
                    <a:pt x="933433" y="565948"/>
                  </a:lnTo>
                  <a:lnTo>
                    <a:pt x="939541" y="357930"/>
                  </a:lnTo>
                  <a:lnTo>
                    <a:pt x="939541" y="360959"/>
                  </a:lnTo>
                  <a:lnTo>
                    <a:pt x="942617" y="367102"/>
                  </a:lnTo>
                  <a:lnTo>
                    <a:pt x="945692" y="376232"/>
                  </a:lnTo>
                  <a:lnTo>
                    <a:pt x="951800" y="413006"/>
                  </a:lnTo>
                  <a:lnTo>
                    <a:pt x="951800" y="409977"/>
                  </a:lnTo>
                  <a:lnTo>
                    <a:pt x="954833" y="394704"/>
                  </a:lnTo>
                  <a:lnTo>
                    <a:pt x="973200" y="275337"/>
                  </a:lnTo>
                  <a:lnTo>
                    <a:pt x="976276" y="272266"/>
                  </a:lnTo>
                  <a:lnTo>
                    <a:pt x="976276" y="266165"/>
                  </a:lnTo>
                  <a:lnTo>
                    <a:pt x="979308" y="266165"/>
                  </a:lnTo>
                  <a:lnTo>
                    <a:pt x="985417" y="287539"/>
                  </a:lnTo>
                  <a:lnTo>
                    <a:pt x="991525" y="311984"/>
                  </a:lnTo>
                  <a:lnTo>
                    <a:pt x="991525" y="305883"/>
                  </a:lnTo>
                  <a:lnTo>
                    <a:pt x="994600" y="296711"/>
                  </a:lnTo>
                  <a:lnTo>
                    <a:pt x="997676" y="293682"/>
                  </a:lnTo>
                  <a:lnTo>
                    <a:pt x="997676" y="256993"/>
                  </a:lnTo>
                  <a:lnTo>
                    <a:pt x="1000708" y="272266"/>
                  </a:lnTo>
                  <a:lnTo>
                    <a:pt x="1003784" y="397733"/>
                  </a:lnTo>
                  <a:lnTo>
                    <a:pt x="1003784" y="391633"/>
                  </a:lnTo>
                  <a:lnTo>
                    <a:pt x="1006817" y="385404"/>
                  </a:lnTo>
                  <a:lnTo>
                    <a:pt x="1006817" y="339586"/>
                  </a:lnTo>
                  <a:lnTo>
                    <a:pt x="1012967" y="247863"/>
                  </a:lnTo>
                  <a:lnTo>
                    <a:pt x="1012967" y="250892"/>
                  </a:lnTo>
                  <a:lnTo>
                    <a:pt x="1012967" y="284510"/>
                  </a:lnTo>
                  <a:lnTo>
                    <a:pt x="1022108" y="431351"/>
                  </a:lnTo>
                  <a:lnTo>
                    <a:pt x="1025184" y="465053"/>
                  </a:lnTo>
                  <a:lnTo>
                    <a:pt x="1028259" y="471154"/>
                  </a:lnTo>
                  <a:lnTo>
                    <a:pt x="1031292" y="471154"/>
                  </a:lnTo>
                  <a:lnTo>
                    <a:pt x="1031292" y="468125"/>
                  </a:lnTo>
                  <a:lnTo>
                    <a:pt x="1037400" y="471154"/>
                  </a:lnTo>
                  <a:lnTo>
                    <a:pt x="1040476" y="468125"/>
                  </a:lnTo>
                  <a:lnTo>
                    <a:pt x="1040476" y="474226"/>
                  </a:lnTo>
                  <a:lnTo>
                    <a:pt x="1046712" y="498671"/>
                  </a:lnTo>
                  <a:lnTo>
                    <a:pt x="1065037" y="627167"/>
                  </a:lnTo>
                  <a:lnTo>
                    <a:pt x="1065037" y="621067"/>
                  </a:lnTo>
                  <a:lnTo>
                    <a:pt x="1068112" y="614923"/>
                  </a:lnTo>
                  <a:lnTo>
                    <a:pt x="1071145" y="614923"/>
                  </a:lnTo>
                  <a:lnTo>
                    <a:pt x="1071145" y="605666"/>
                  </a:lnTo>
                  <a:lnTo>
                    <a:pt x="1071145" y="587364"/>
                  </a:lnTo>
                  <a:lnTo>
                    <a:pt x="1074220" y="621067"/>
                  </a:lnTo>
                  <a:lnTo>
                    <a:pt x="1077296" y="712789"/>
                  </a:lnTo>
                  <a:lnTo>
                    <a:pt x="1077296" y="703617"/>
                  </a:lnTo>
                  <a:lnTo>
                    <a:pt x="1080328" y="663814"/>
                  </a:lnTo>
                  <a:lnTo>
                    <a:pt x="1083404" y="553747"/>
                  </a:lnTo>
                  <a:lnTo>
                    <a:pt x="1086437" y="556818"/>
                  </a:lnTo>
                  <a:lnTo>
                    <a:pt x="1086437" y="590393"/>
                  </a:lnTo>
                  <a:lnTo>
                    <a:pt x="1092545" y="663814"/>
                  </a:lnTo>
                  <a:lnTo>
                    <a:pt x="1095620" y="721961"/>
                  </a:lnTo>
                  <a:lnTo>
                    <a:pt x="1098696" y="721961"/>
                  </a:lnTo>
                  <a:lnTo>
                    <a:pt x="1098696" y="718932"/>
                  </a:lnTo>
                  <a:lnTo>
                    <a:pt x="1101728" y="694487"/>
                  </a:lnTo>
                  <a:lnTo>
                    <a:pt x="1110912" y="645512"/>
                  </a:lnTo>
                  <a:lnTo>
                    <a:pt x="1113988" y="614923"/>
                  </a:lnTo>
                  <a:lnTo>
                    <a:pt x="1120096" y="608823"/>
                  </a:lnTo>
                  <a:lnTo>
                    <a:pt x="1120096" y="611894"/>
                  </a:lnTo>
                  <a:lnTo>
                    <a:pt x="1123128" y="605666"/>
                  </a:lnTo>
                  <a:lnTo>
                    <a:pt x="1126204" y="608823"/>
                  </a:lnTo>
                  <a:lnTo>
                    <a:pt x="1129279" y="617995"/>
                  </a:lnTo>
                  <a:lnTo>
                    <a:pt x="1132312" y="614923"/>
                  </a:lnTo>
                  <a:lnTo>
                    <a:pt x="1138420" y="605666"/>
                  </a:lnTo>
                  <a:lnTo>
                    <a:pt x="1138420" y="587364"/>
                  </a:lnTo>
                  <a:lnTo>
                    <a:pt x="1144571" y="516972"/>
                  </a:lnTo>
                  <a:lnTo>
                    <a:pt x="1147604" y="544574"/>
                  </a:lnTo>
                  <a:lnTo>
                    <a:pt x="1150679" y="608823"/>
                  </a:lnTo>
                  <a:lnTo>
                    <a:pt x="1150679" y="587364"/>
                  </a:lnTo>
                  <a:lnTo>
                    <a:pt x="1153712" y="495599"/>
                  </a:lnTo>
                  <a:lnTo>
                    <a:pt x="1156788" y="425250"/>
                  </a:lnTo>
                  <a:lnTo>
                    <a:pt x="1159863" y="434380"/>
                  </a:lnTo>
                  <a:lnTo>
                    <a:pt x="1169004" y="550675"/>
                  </a:lnTo>
                  <a:lnTo>
                    <a:pt x="1169004" y="559847"/>
                  </a:lnTo>
                  <a:lnTo>
                    <a:pt x="1172079" y="559847"/>
                  </a:lnTo>
                  <a:lnTo>
                    <a:pt x="1172079" y="544574"/>
                  </a:lnTo>
                  <a:lnTo>
                    <a:pt x="1184296" y="465053"/>
                  </a:lnTo>
                  <a:lnTo>
                    <a:pt x="1187371" y="452724"/>
                  </a:lnTo>
                  <a:lnTo>
                    <a:pt x="1187371" y="455796"/>
                  </a:lnTo>
                  <a:lnTo>
                    <a:pt x="1193608" y="474226"/>
                  </a:lnTo>
                  <a:lnTo>
                    <a:pt x="1211932" y="572091"/>
                  </a:lnTo>
                  <a:lnTo>
                    <a:pt x="1211932" y="569020"/>
                  </a:lnTo>
                  <a:lnTo>
                    <a:pt x="1215008" y="559847"/>
                  </a:lnTo>
                  <a:lnTo>
                    <a:pt x="1218040" y="562919"/>
                  </a:lnTo>
                  <a:lnTo>
                    <a:pt x="1218040" y="553747"/>
                  </a:lnTo>
                  <a:lnTo>
                    <a:pt x="1221116" y="578192"/>
                  </a:lnTo>
                  <a:lnTo>
                    <a:pt x="1224148" y="672986"/>
                  </a:lnTo>
                  <a:lnTo>
                    <a:pt x="1224148" y="669914"/>
                  </a:lnTo>
                  <a:lnTo>
                    <a:pt x="1227224" y="611894"/>
                  </a:lnTo>
                  <a:lnTo>
                    <a:pt x="1230299" y="569020"/>
                  </a:lnTo>
                  <a:lnTo>
                    <a:pt x="1230299" y="575120"/>
                  </a:lnTo>
                  <a:lnTo>
                    <a:pt x="1233332" y="633268"/>
                  </a:lnTo>
                  <a:lnTo>
                    <a:pt x="1239440" y="755664"/>
                  </a:lnTo>
                  <a:lnTo>
                    <a:pt x="1242516" y="822899"/>
                  </a:lnTo>
                  <a:lnTo>
                    <a:pt x="1245591" y="822899"/>
                  </a:lnTo>
                  <a:lnTo>
                    <a:pt x="1248624" y="819827"/>
                  </a:lnTo>
                  <a:lnTo>
                    <a:pt x="1251699" y="810655"/>
                  </a:lnTo>
                  <a:lnTo>
                    <a:pt x="1251699" y="813726"/>
                  </a:lnTo>
                  <a:lnTo>
                    <a:pt x="1260883" y="859630"/>
                  </a:lnTo>
                  <a:lnTo>
                    <a:pt x="1266991" y="945295"/>
                  </a:lnTo>
                  <a:lnTo>
                    <a:pt x="1276175" y="1058518"/>
                  </a:lnTo>
                  <a:lnTo>
                    <a:pt x="1282283" y="1101265"/>
                  </a:lnTo>
                  <a:lnTo>
                    <a:pt x="1285316" y="1107409"/>
                  </a:lnTo>
                  <a:lnTo>
                    <a:pt x="1288391" y="1101265"/>
                  </a:lnTo>
                  <a:lnTo>
                    <a:pt x="1288391" y="1104337"/>
                  </a:lnTo>
                  <a:lnTo>
                    <a:pt x="1291424" y="1110438"/>
                  </a:lnTo>
                  <a:lnTo>
                    <a:pt x="1291424" y="1107409"/>
                  </a:lnTo>
                  <a:lnTo>
                    <a:pt x="1291424" y="1116666"/>
                  </a:lnTo>
                  <a:lnTo>
                    <a:pt x="1297575" y="1220632"/>
                  </a:lnTo>
                  <a:lnTo>
                    <a:pt x="1297575" y="1208389"/>
                  </a:lnTo>
                  <a:lnTo>
                    <a:pt x="1303683" y="1122767"/>
                  </a:lnTo>
                  <a:lnTo>
                    <a:pt x="1303683" y="1138040"/>
                  </a:lnTo>
                  <a:lnTo>
                    <a:pt x="1312867" y="1309326"/>
                  </a:lnTo>
                  <a:lnTo>
                    <a:pt x="1315900" y="1318498"/>
                  </a:lnTo>
                  <a:lnTo>
                    <a:pt x="1318975" y="1303225"/>
                  </a:lnTo>
                  <a:lnTo>
                    <a:pt x="1325083" y="1245077"/>
                  </a:lnTo>
                  <a:lnTo>
                    <a:pt x="1328159" y="1245077"/>
                  </a:lnTo>
                  <a:lnTo>
                    <a:pt x="1334267" y="1254250"/>
                  </a:lnTo>
                  <a:lnTo>
                    <a:pt x="1343536" y="1300154"/>
                  </a:lnTo>
                  <a:lnTo>
                    <a:pt x="1349644" y="1309326"/>
                  </a:lnTo>
                  <a:lnTo>
                    <a:pt x="1349644" y="1303225"/>
                  </a:lnTo>
                  <a:lnTo>
                    <a:pt x="1355752" y="1281809"/>
                  </a:lnTo>
                  <a:lnTo>
                    <a:pt x="1358828" y="1251178"/>
                  </a:lnTo>
                  <a:lnTo>
                    <a:pt x="1361903" y="1223704"/>
                  </a:lnTo>
                  <a:lnTo>
                    <a:pt x="1364936" y="1208389"/>
                  </a:lnTo>
                  <a:lnTo>
                    <a:pt x="1364936" y="1205360"/>
                  </a:lnTo>
                  <a:lnTo>
                    <a:pt x="1368011" y="1223704"/>
                  </a:lnTo>
                  <a:lnTo>
                    <a:pt x="1368011" y="1275708"/>
                  </a:lnTo>
                  <a:lnTo>
                    <a:pt x="1371044" y="1269608"/>
                  </a:lnTo>
                  <a:lnTo>
                    <a:pt x="1374120" y="1174686"/>
                  </a:lnTo>
                  <a:lnTo>
                    <a:pt x="1377195" y="1128867"/>
                  </a:lnTo>
                  <a:lnTo>
                    <a:pt x="1377195" y="1141111"/>
                  </a:lnTo>
                  <a:lnTo>
                    <a:pt x="1383303" y="1229805"/>
                  </a:lnTo>
                  <a:lnTo>
                    <a:pt x="1386336" y="1229805"/>
                  </a:lnTo>
                  <a:lnTo>
                    <a:pt x="1389411" y="1223704"/>
                  </a:lnTo>
                  <a:lnTo>
                    <a:pt x="1392444" y="1199259"/>
                  </a:lnTo>
                  <a:lnTo>
                    <a:pt x="1398595" y="1092136"/>
                  </a:lnTo>
                  <a:lnTo>
                    <a:pt x="1401628" y="1089064"/>
                  </a:lnTo>
                  <a:lnTo>
                    <a:pt x="1407736" y="1089064"/>
                  </a:lnTo>
                  <a:lnTo>
                    <a:pt x="1410811" y="1104337"/>
                  </a:lnTo>
                  <a:lnTo>
                    <a:pt x="1413887" y="1119738"/>
                  </a:lnTo>
                  <a:lnTo>
                    <a:pt x="1413887" y="1122767"/>
                  </a:lnTo>
                  <a:lnTo>
                    <a:pt x="1419995" y="1122767"/>
                  </a:lnTo>
                  <a:lnTo>
                    <a:pt x="1423028" y="1122767"/>
                  </a:lnTo>
                  <a:lnTo>
                    <a:pt x="1423028" y="1119738"/>
                  </a:lnTo>
                  <a:lnTo>
                    <a:pt x="1432211" y="1076863"/>
                  </a:lnTo>
                  <a:lnTo>
                    <a:pt x="1435287" y="1058518"/>
                  </a:lnTo>
                  <a:lnTo>
                    <a:pt x="1438320" y="1058518"/>
                  </a:lnTo>
                  <a:lnTo>
                    <a:pt x="1438320" y="1061590"/>
                  </a:lnTo>
                  <a:lnTo>
                    <a:pt x="1441395" y="1098236"/>
                  </a:lnTo>
                  <a:lnTo>
                    <a:pt x="1441395" y="1138040"/>
                  </a:lnTo>
                  <a:lnTo>
                    <a:pt x="1444470" y="1138040"/>
                  </a:lnTo>
                  <a:lnTo>
                    <a:pt x="1444470" y="1116666"/>
                  </a:lnTo>
                  <a:lnTo>
                    <a:pt x="1450579" y="1043246"/>
                  </a:lnTo>
                  <a:lnTo>
                    <a:pt x="1450579" y="1046317"/>
                  </a:lnTo>
                  <a:lnTo>
                    <a:pt x="1453611" y="1101265"/>
                  </a:lnTo>
                  <a:lnTo>
                    <a:pt x="1456687" y="1177758"/>
                  </a:lnTo>
                  <a:lnTo>
                    <a:pt x="1459762" y="1186930"/>
                  </a:lnTo>
                  <a:lnTo>
                    <a:pt x="1462795" y="1186930"/>
                  </a:lnTo>
                  <a:lnTo>
                    <a:pt x="1462795" y="1174686"/>
                  </a:lnTo>
                  <a:lnTo>
                    <a:pt x="1471979" y="1119738"/>
                  </a:lnTo>
                  <a:lnTo>
                    <a:pt x="1471979" y="1122767"/>
                  </a:lnTo>
                  <a:lnTo>
                    <a:pt x="1478087" y="1156384"/>
                  </a:lnTo>
                  <a:lnTo>
                    <a:pt x="1481248" y="1208389"/>
                  </a:lnTo>
                  <a:lnTo>
                    <a:pt x="1487356" y="1251178"/>
                  </a:lnTo>
                  <a:lnTo>
                    <a:pt x="1490431" y="1260436"/>
                  </a:lnTo>
                  <a:lnTo>
                    <a:pt x="1496540" y="1272680"/>
                  </a:lnTo>
                  <a:lnTo>
                    <a:pt x="1496540" y="1269608"/>
                  </a:lnTo>
                  <a:lnTo>
                    <a:pt x="1502648" y="1260436"/>
                  </a:lnTo>
                  <a:lnTo>
                    <a:pt x="1505723" y="1260436"/>
                  </a:lnTo>
                  <a:lnTo>
                    <a:pt x="1508756" y="1248106"/>
                  </a:lnTo>
                  <a:lnTo>
                    <a:pt x="1508756" y="1251178"/>
                  </a:lnTo>
                  <a:lnTo>
                    <a:pt x="1514907" y="1284881"/>
                  </a:lnTo>
                  <a:lnTo>
                    <a:pt x="1514907" y="1343028"/>
                  </a:lnTo>
                  <a:lnTo>
                    <a:pt x="1517940" y="1336928"/>
                  </a:lnTo>
                  <a:lnTo>
                    <a:pt x="1524048" y="1254250"/>
                  </a:lnTo>
                  <a:lnTo>
                    <a:pt x="1524048" y="1257279"/>
                  </a:lnTo>
                  <a:lnTo>
                    <a:pt x="1527123" y="1294053"/>
                  </a:lnTo>
                  <a:lnTo>
                    <a:pt x="1530199" y="1370502"/>
                  </a:lnTo>
                  <a:lnTo>
                    <a:pt x="1530199" y="1367474"/>
                  </a:lnTo>
                  <a:lnTo>
                    <a:pt x="1536307" y="1346100"/>
                  </a:lnTo>
                  <a:lnTo>
                    <a:pt x="1539340" y="1300154"/>
                  </a:lnTo>
                  <a:lnTo>
                    <a:pt x="1542415" y="1251178"/>
                  </a:lnTo>
                  <a:lnTo>
                    <a:pt x="1545490" y="1245077"/>
                  </a:lnTo>
                  <a:lnTo>
                    <a:pt x="1545490" y="1248106"/>
                  </a:lnTo>
                  <a:lnTo>
                    <a:pt x="1557707" y="1284881"/>
                  </a:lnTo>
                  <a:lnTo>
                    <a:pt x="1560782" y="1281809"/>
                  </a:lnTo>
                  <a:lnTo>
                    <a:pt x="1563815" y="1266536"/>
                  </a:lnTo>
                  <a:lnTo>
                    <a:pt x="1572999" y="1168585"/>
                  </a:lnTo>
                  <a:lnTo>
                    <a:pt x="1582182" y="1089064"/>
                  </a:lnTo>
                  <a:lnTo>
                    <a:pt x="1585215" y="1082964"/>
                  </a:lnTo>
                  <a:lnTo>
                    <a:pt x="1585215" y="1079892"/>
                  </a:lnTo>
                  <a:lnTo>
                    <a:pt x="1585215" y="1085992"/>
                  </a:lnTo>
                  <a:lnTo>
                    <a:pt x="1588290" y="1119738"/>
                  </a:lnTo>
                  <a:lnTo>
                    <a:pt x="1591323" y="1104337"/>
                  </a:lnTo>
                  <a:lnTo>
                    <a:pt x="1597474" y="982026"/>
                  </a:lnTo>
                  <a:lnTo>
                    <a:pt x="1597474" y="985098"/>
                  </a:lnTo>
                  <a:lnTo>
                    <a:pt x="1600507" y="1027845"/>
                  </a:lnTo>
                  <a:lnTo>
                    <a:pt x="1603582" y="1037017"/>
                  </a:lnTo>
                  <a:lnTo>
                    <a:pt x="1603582" y="1030916"/>
                  </a:lnTo>
                  <a:lnTo>
                    <a:pt x="1609690" y="939151"/>
                  </a:lnTo>
                  <a:lnTo>
                    <a:pt x="1615799" y="816755"/>
                  </a:lnTo>
                  <a:lnTo>
                    <a:pt x="1618874" y="807626"/>
                  </a:lnTo>
                  <a:lnTo>
                    <a:pt x="1621907" y="813726"/>
                  </a:lnTo>
                  <a:lnTo>
                    <a:pt x="1625068" y="813726"/>
                  </a:lnTo>
                  <a:lnTo>
                    <a:pt x="1631219" y="807626"/>
                  </a:lnTo>
                  <a:lnTo>
                    <a:pt x="1634251" y="795382"/>
                  </a:lnTo>
                  <a:lnTo>
                    <a:pt x="1637327" y="743335"/>
                  </a:lnTo>
                  <a:lnTo>
                    <a:pt x="1649543" y="630239"/>
                  </a:lnTo>
                  <a:lnTo>
                    <a:pt x="1655651" y="602637"/>
                  </a:lnTo>
                  <a:lnTo>
                    <a:pt x="1658727" y="611894"/>
                  </a:lnTo>
                  <a:lnTo>
                    <a:pt x="1658727" y="621067"/>
                  </a:lnTo>
                  <a:lnTo>
                    <a:pt x="1661802" y="657713"/>
                  </a:lnTo>
                  <a:lnTo>
                    <a:pt x="1664835" y="642440"/>
                  </a:lnTo>
                  <a:lnTo>
                    <a:pt x="1667910" y="556818"/>
                  </a:lnTo>
                  <a:lnTo>
                    <a:pt x="1670943" y="556818"/>
                  </a:lnTo>
                  <a:lnTo>
                    <a:pt x="1670943" y="559847"/>
                  </a:lnTo>
                  <a:lnTo>
                    <a:pt x="1670943" y="587364"/>
                  </a:lnTo>
                  <a:lnTo>
                    <a:pt x="1677094" y="636340"/>
                  </a:lnTo>
                  <a:lnTo>
                    <a:pt x="1677094" y="633268"/>
                  </a:lnTo>
                  <a:lnTo>
                    <a:pt x="1680127" y="590393"/>
                  </a:lnTo>
                  <a:lnTo>
                    <a:pt x="1689310" y="510872"/>
                  </a:lnTo>
                  <a:lnTo>
                    <a:pt x="1689310" y="513944"/>
                  </a:lnTo>
                  <a:lnTo>
                    <a:pt x="1692343" y="532245"/>
                  </a:lnTo>
                  <a:lnTo>
                    <a:pt x="1701527" y="593465"/>
                  </a:lnTo>
                  <a:lnTo>
                    <a:pt x="1704602" y="608823"/>
                  </a:lnTo>
                  <a:lnTo>
                    <a:pt x="1707635" y="608823"/>
                  </a:lnTo>
                  <a:lnTo>
                    <a:pt x="1710710" y="596494"/>
                  </a:lnTo>
                  <a:lnTo>
                    <a:pt x="1713786" y="581221"/>
                  </a:lnTo>
                  <a:lnTo>
                    <a:pt x="1716819" y="575120"/>
                  </a:lnTo>
                  <a:lnTo>
                    <a:pt x="1719894" y="565948"/>
                  </a:lnTo>
                  <a:lnTo>
                    <a:pt x="1722927" y="565948"/>
                  </a:lnTo>
                  <a:lnTo>
                    <a:pt x="1729078" y="584292"/>
                  </a:lnTo>
                  <a:lnTo>
                    <a:pt x="1735186" y="648541"/>
                  </a:lnTo>
                  <a:lnTo>
                    <a:pt x="1735186" y="672986"/>
                  </a:lnTo>
                  <a:lnTo>
                    <a:pt x="1738219" y="660785"/>
                  </a:lnTo>
                  <a:lnTo>
                    <a:pt x="1741294" y="599565"/>
                  </a:lnTo>
                  <a:lnTo>
                    <a:pt x="1744370" y="602637"/>
                  </a:lnTo>
                  <a:lnTo>
                    <a:pt x="1744370" y="621067"/>
                  </a:lnTo>
                  <a:lnTo>
                    <a:pt x="1750478" y="688344"/>
                  </a:lnTo>
                  <a:lnTo>
                    <a:pt x="1750478" y="682243"/>
                  </a:lnTo>
                  <a:lnTo>
                    <a:pt x="1759661" y="584292"/>
                  </a:lnTo>
                  <a:lnTo>
                    <a:pt x="1762694" y="587364"/>
                  </a:lnTo>
                  <a:lnTo>
                    <a:pt x="1765770" y="608823"/>
                  </a:lnTo>
                  <a:lnTo>
                    <a:pt x="1771963" y="660785"/>
                  </a:lnTo>
                  <a:lnTo>
                    <a:pt x="1775039" y="666885"/>
                  </a:lnTo>
                  <a:lnTo>
                    <a:pt x="1778114" y="663814"/>
                  </a:lnTo>
                  <a:lnTo>
                    <a:pt x="1781147" y="642440"/>
                  </a:lnTo>
                  <a:lnTo>
                    <a:pt x="1790330" y="572091"/>
                  </a:lnTo>
                  <a:lnTo>
                    <a:pt x="1796439" y="559847"/>
                  </a:lnTo>
                  <a:lnTo>
                    <a:pt x="1796439" y="556818"/>
                  </a:lnTo>
                  <a:lnTo>
                    <a:pt x="1799514" y="556818"/>
                  </a:lnTo>
                  <a:lnTo>
                    <a:pt x="1802547" y="550675"/>
                  </a:lnTo>
                  <a:lnTo>
                    <a:pt x="1802547" y="553747"/>
                  </a:lnTo>
                  <a:lnTo>
                    <a:pt x="1808655" y="596494"/>
                  </a:lnTo>
                  <a:lnTo>
                    <a:pt x="1808655" y="593465"/>
                  </a:lnTo>
                  <a:lnTo>
                    <a:pt x="1811730" y="541546"/>
                  </a:lnTo>
                  <a:lnTo>
                    <a:pt x="1814806" y="492527"/>
                  </a:lnTo>
                  <a:lnTo>
                    <a:pt x="1814806" y="489498"/>
                  </a:lnTo>
                  <a:lnTo>
                    <a:pt x="1817839" y="492527"/>
                  </a:lnTo>
                  <a:lnTo>
                    <a:pt x="1817839" y="513944"/>
                  </a:lnTo>
                  <a:lnTo>
                    <a:pt x="1820914" y="538474"/>
                  </a:lnTo>
                  <a:lnTo>
                    <a:pt x="1823947" y="535317"/>
                  </a:lnTo>
                  <a:lnTo>
                    <a:pt x="1823947" y="507800"/>
                  </a:lnTo>
                  <a:lnTo>
                    <a:pt x="1830098" y="413006"/>
                  </a:lnTo>
                  <a:lnTo>
                    <a:pt x="1833130" y="388476"/>
                  </a:lnTo>
                  <a:lnTo>
                    <a:pt x="1836206" y="388476"/>
                  </a:lnTo>
                  <a:lnTo>
                    <a:pt x="1839239" y="400805"/>
                  </a:lnTo>
                  <a:lnTo>
                    <a:pt x="1845390" y="434380"/>
                  </a:lnTo>
                  <a:lnTo>
                    <a:pt x="1845390" y="431351"/>
                  </a:lnTo>
                  <a:lnTo>
                    <a:pt x="1851498" y="413006"/>
                  </a:lnTo>
                  <a:lnTo>
                    <a:pt x="1857606" y="360959"/>
                  </a:lnTo>
                  <a:lnTo>
                    <a:pt x="1860681" y="333485"/>
                  </a:lnTo>
                  <a:lnTo>
                    <a:pt x="1866790" y="311984"/>
                  </a:lnTo>
                  <a:lnTo>
                    <a:pt x="1869822" y="315055"/>
                  </a:lnTo>
                  <a:lnTo>
                    <a:pt x="1875930" y="333485"/>
                  </a:lnTo>
                  <a:lnTo>
                    <a:pt x="1882081" y="385404"/>
                  </a:lnTo>
                  <a:lnTo>
                    <a:pt x="1882081" y="382375"/>
                  </a:lnTo>
                  <a:lnTo>
                    <a:pt x="1885114" y="324313"/>
                  </a:lnTo>
                  <a:lnTo>
                    <a:pt x="1888190" y="302854"/>
                  </a:lnTo>
                  <a:lnTo>
                    <a:pt x="1888190" y="305883"/>
                  </a:lnTo>
                  <a:lnTo>
                    <a:pt x="1891222" y="321284"/>
                  </a:lnTo>
                  <a:lnTo>
                    <a:pt x="1894298" y="379304"/>
                  </a:lnTo>
                  <a:lnTo>
                    <a:pt x="1897373" y="376232"/>
                  </a:lnTo>
                  <a:lnTo>
                    <a:pt x="1906514" y="318127"/>
                  </a:lnTo>
                  <a:lnTo>
                    <a:pt x="1906514" y="321284"/>
                  </a:lnTo>
                  <a:lnTo>
                    <a:pt x="1909590" y="330413"/>
                  </a:lnTo>
                  <a:lnTo>
                    <a:pt x="1912750" y="403834"/>
                  </a:lnTo>
                  <a:lnTo>
                    <a:pt x="1918859" y="455796"/>
                  </a:lnTo>
                  <a:lnTo>
                    <a:pt x="1921934" y="471154"/>
                  </a:lnTo>
                  <a:lnTo>
                    <a:pt x="1924967" y="471154"/>
                  </a:lnTo>
                  <a:lnTo>
                    <a:pt x="1924967" y="468125"/>
                  </a:lnTo>
                  <a:lnTo>
                    <a:pt x="1931118" y="458825"/>
                  </a:lnTo>
                  <a:lnTo>
                    <a:pt x="1931118" y="461896"/>
                  </a:lnTo>
                  <a:lnTo>
                    <a:pt x="1934150" y="468125"/>
                  </a:lnTo>
                  <a:lnTo>
                    <a:pt x="1940259" y="523073"/>
                  </a:lnTo>
                  <a:lnTo>
                    <a:pt x="1955550" y="672986"/>
                  </a:lnTo>
                  <a:lnTo>
                    <a:pt x="1955551" y="688344"/>
                  </a:lnTo>
                  <a:lnTo>
                    <a:pt x="1958626" y="676058"/>
                  </a:lnTo>
                  <a:lnTo>
                    <a:pt x="1961701" y="639369"/>
                  </a:lnTo>
                  <a:lnTo>
                    <a:pt x="1964734" y="660785"/>
                  </a:lnTo>
                  <a:lnTo>
                    <a:pt x="1970842" y="746406"/>
                  </a:lnTo>
                  <a:lnTo>
                    <a:pt x="1970842" y="743335"/>
                  </a:lnTo>
                  <a:lnTo>
                    <a:pt x="1973918" y="725033"/>
                  </a:lnTo>
                  <a:lnTo>
                    <a:pt x="1976993" y="725033"/>
                  </a:lnTo>
                  <a:lnTo>
                    <a:pt x="1980026" y="737234"/>
                  </a:lnTo>
                  <a:lnTo>
                    <a:pt x="1980026" y="755664"/>
                  </a:lnTo>
                  <a:lnTo>
                    <a:pt x="1992242" y="887147"/>
                  </a:lnTo>
                  <a:lnTo>
                    <a:pt x="1995318" y="890176"/>
                  </a:lnTo>
                  <a:lnTo>
                    <a:pt x="1998393" y="890176"/>
                  </a:lnTo>
                  <a:lnTo>
                    <a:pt x="2001426" y="877975"/>
                  </a:lnTo>
                  <a:lnTo>
                    <a:pt x="2004501" y="868802"/>
                  </a:lnTo>
                  <a:lnTo>
                    <a:pt x="2004501" y="871874"/>
                  </a:lnTo>
                  <a:lnTo>
                    <a:pt x="2007534" y="877975"/>
                  </a:lnTo>
                  <a:lnTo>
                    <a:pt x="2016718" y="936122"/>
                  </a:lnTo>
                  <a:lnTo>
                    <a:pt x="2022826" y="960568"/>
                  </a:lnTo>
                  <a:lnTo>
                    <a:pt x="2028977" y="1000371"/>
                  </a:lnTo>
                  <a:lnTo>
                    <a:pt x="2028977" y="991199"/>
                  </a:lnTo>
                  <a:lnTo>
                    <a:pt x="2035085" y="923879"/>
                  </a:lnTo>
                  <a:lnTo>
                    <a:pt x="2038118" y="942223"/>
                  </a:lnTo>
                  <a:lnTo>
                    <a:pt x="2041193" y="988170"/>
                  </a:lnTo>
                  <a:lnTo>
                    <a:pt x="2041193" y="985098"/>
                  </a:lnTo>
                  <a:lnTo>
                    <a:pt x="2044269" y="960568"/>
                  </a:lnTo>
                  <a:lnTo>
                    <a:pt x="2047301" y="936122"/>
                  </a:lnTo>
                  <a:lnTo>
                    <a:pt x="2050377" y="933051"/>
                  </a:lnTo>
                  <a:lnTo>
                    <a:pt x="2053410" y="936122"/>
                  </a:lnTo>
                  <a:lnTo>
                    <a:pt x="2053410" y="948324"/>
                  </a:lnTo>
                  <a:lnTo>
                    <a:pt x="2062721" y="1012572"/>
                  </a:lnTo>
                  <a:lnTo>
                    <a:pt x="2062721" y="1009543"/>
                  </a:lnTo>
                  <a:lnTo>
                    <a:pt x="2065754" y="994270"/>
                  </a:lnTo>
                  <a:lnTo>
                    <a:pt x="2078013" y="926950"/>
                  </a:lnTo>
                  <a:lnTo>
                    <a:pt x="2081046" y="936122"/>
                  </a:lnTo>
                  <a:lnTo>
                    <a:pt x="2090230" y="963596"/>
                  </a:lnTo>
                  <a:lnTo>
                    <a:pt x="2093305" y="978997"/>
                  </a:lnTo>
                  <a:lnTo>
                    <a:pt x="2096338" y="982026"/>
                  </a:lnTo>
                  <a:lnTo>
                    <a:pt x="2099413" y="994270"/>
                  </a:lnTo>
                  <a:lnTo>
                    <a:pt x="2102446" y="997299"/>
                  </a:lnTo>
                  <a:lnTo>
                    <a:pt x="2102446" y="988170"/>
                  </a:lnTo>
                  <a:lnTo>
                    <a:pt x="2108554" y="923879"/>
                  </a:lnTo>
                  <a:lnTo>
                    <a:pt x="2108554" y="926950"/>
                  </a:lnTo>
                  <a:lnTo>
                    <a:pt x="2111630" y="945295"/>
                  </a:lnTo>
                  <a:lnTo>
                    <a:pt x="2114705" y="1000371"/>
                  </a:lnTo>
                  <a:lnTo>
                    <a:pt x="2114705" y="997299"/>
                  </a:lnTo>
                  <a:lnTo>
                    <a:pt x="2117738" y="975926"/>
                  </a:lnTo>
                  <a:lnTo>
                    <a:pt x="2120813" y="966668"/>
                  </a:lnTo>
                  <a:lnTo>
                    <a:pt x="2120813" y="969697"/>
                  </a:lnTo>
                  <a:lnTo>
                    <a:pt x="2126922" y="982026"/>
                  </a:lnTo>
                  <a:lnTo>
                    <a:pt x="2126922" y="1009543"/>
                  </a:lnTo>
                  <a:lnTo>
                    <a:pt x="2136105" y="1082964"/>
                  </a:lnTo>
                  <a:lnTo>
                    <a:pt x="2136105" y="1085993"/>
                  </a:lnTo>
                  <a:lnTo>
                    <a:pt x="2136105" y="1082964"/>
                  </a:lnTo>
                  <a:lnTo>
                    <a:pt x="2148322" y="1052418"/>
                  </a:lnTo>
                  <a:lnTo>
                    <a:pt x="2148322" y="1055447"/>
                  </a:lnTo>
                  <a:lnTo>
                    <a:pt x="2151397" y="1064619"/>
                  </a:lnTo>
                  <a:lnTo>
                    <a:pt x="2157505" y="1107409"/>
                  </a:lnTo>
                  <a:lnTo>
                    <a:pt x="2169722" y="1199259"/>
                  </a:lnTo>
                  <a:lnTo>
                    <a:pt x="2175830" y="1232834"/>
                  </a:lnTo>
                  <a:lnTo>
                    <a:pt x="2175830" y="1229805"/>
                  </a:lnTo>
                  <a:lnTo>
                    <a:pt x="2178905" y="1205360"/>
                  </a:lnTo>
                  <a:lnTo>
                    <a:pt x="2178905" y="1183858"/>
                  </a:lnTo>
                  <a:lnTo>
                    <a:pt x="2181981" y="1186930"/>
                  </a:lnTo>
                  <a:lnTo>
                    <a:pt x="2181981" y="1211460"/>
                  </a:lnTo>
                  <a:lnTo>
                    <a:pt x="2188089" y="1287952"/>
                  </a:lnTo>
                  <a:lnTo>
                    <a:pt x="2191122" y="1275709"/>
                  </a:lnTo>
                  <a:lnTo>
                    <a:pt x="2194197" y="1269608"/>
                  </a:lnTo>
                  <a:lnTo>
                    <a:pt x="2194197" y="1272680"/>
                  </a:lnTo>
                  <a:lnTo>
                    <a:pt x="2200433" y="1306254"/>
                  </a:lnTo>
                  <a:lnTo>
                    <a:pt x="2203466" y="1346100"/>
                  </a:lnTo>
                  <a:lnTo>
                    <a:pt x="2206542" y="1385775"/>
                  </a:lnTo>
                  <a:lnTo>
                    <a:pt x="2209574" y="1388847"/>
                  </a:lnTo>
                  <a:lnTo>
                    <a:pt x="2209574" y="1385775"/>
                  </a:lnTo>
                  <a:lnTo>
                    <a:pt x="2212650" y="1367474"/>
                  </a:lnTo>
                  <a:lnTo>
                    <a:pt x="2218758" y="1349129"/>
                  </a:lnTo>
                  <a:lnTo>
                    <a:pt x="2221833" y="1336928"/>
                  </a:lnTo>
                  <a:lnTo>
                    <a:pt x="2224866" y="1346100"/>
                  </a:lnTo>
                  <a:lnTo>
                    <a:pt x="2237125" y="1407277"/>
                  </a:lnTo>
                  <a:lnTo>
                    <a:pt x="2237125" y="1410348"/>
                  </a:lnTo>
                  <a:lnTo>
                    <a:pt x="2240158" y="1410348"/>
                  </a:lnTo>
                  <a:lnTo>
                    <a:pt x="2243233" y="1401091"/>
                  </a:lnTo>
                  <a:lnTo>
                    <a:pt x="2246309" y="1401091"/>
                  </a:lnTo>
                  <a:lnTo>
                    <a:pt x="2246309" y="1391919"/>
                  </a:lnTo>
                  <a:lnTo>
                    <a:pt x="2249342" y="1364402"/>
                  </a:lnTo>
                  <a:lnTo>
                    <a:pt x="2255450" y="1309326"/>
                  </a:lnTo>
                  <a:lnTo>
                    <a:pt x="2258525" y="1336928"/>
                  </a:lnTo>
                  <a:lnTo>
                    <a:pt x="2261601" y="1364402"/>
                  </a:lnTo>
                  <a:lnTo>
                    <a:pt x="2264633" y="1346100"/>
                  </a:lnTo>
                  <a:lnTo>
                    <a:pt x="2267709" y="1309326"/>
                  </a:lnTo>
                  <a:lnTo>
                    <a:pt x="2270742" y="1309326"/>
                  </a:lnTo>
                  <a:lnTo>
                    <a:pt x="2273817" y="1309326"/>
                  </a:lnTo>
                  <a:lnTo>
                    <a:pt x="2276893" y="1318498"/>
                  </a:lnTo>
                  <a:lnTo>
                    <a:pt x="2276893" y="1324599"/>
                  </a:lnTo>
                  <a:lnTo>
                    <a:pt x="2279925" y="1321527"/>
                  </a:lnTo>
                  <a:lnTo>
                    <a:pt x="2283001" y="1306254"/>
                  </a:lnTo>
                  <a:lnTo>
                    <a:pt x="2286033" y="1248107"/>
                  </a:lnTo>
                  <a:lnTo>
                    <a:pt x="2292142" y="1190087"/>
                  </a:lnTo>
                  <a:lnTo>
                    <a:pt x="2295217" y="1165556"/>
                  </a:lnTo>
                  <a:lnTo>
                    <a:pt x="2298292" y="1162485"/>
                  </a:lnTo>
                  <a:lnTo>
                    <a:pt x="2298292" y="1165556"/>
                  </a:lnTo>
                  <a:lnTo>
                    <a:pt x="2304401" y="1171657"/>
                  </a:lnTo>
                  <a:lnTo>
                    <a:pt x="2304401" y="1168585"/>
                  </a:lnTo>
                  <a:lnTo>
                    <a:pt x="2310509" y="1153313"/>
                  </a:lnTo>
                  <a:lnTo>
                    <a:pt x="2313584" y="1131939"/>
                  </a:lnTo>
                  <a:lnTo>
                    <a:pt x="2325801" y="1021744"/>
                  </a:lnTo>
                  <a:lnTo>
                    <a:pt x="2328876" y="991199"/>
                  </a:lnTo>
                  <a:lnTo>
                    <a:pt x="2328876" y="997299"/>
                  </a:lnTo>
                  <a:lnTo>
                    <a:pt x="2334984" y="1043246"/>
                  </a:lnTo>
                  <a:lnTo>
                    <a:pt x="2334984" y="1037017"/>
                  </a:lnTo>
                  <a:lnTo>
                    <a:pt x="2338017" y="1000371"/>
                  </a:lnTo>
                  <a:lnTo>
                    <a:pt x="2341092" y="982026"/>
                  </a:lnTo>
                  <a:lnTo>
                    <a:pt x="2344253" y="982026"/>
                  </a:lnTo>
                  <a:lnTo>
                    <a:pt x="2347329" y="985098"/>
                  </a:lnTo>
                  <a:lnTo>
                    <a:pt x="2350362" y="994270"/>
                  </a:lnTo>
                  <a:lnTo>
                    <a:pt x="2353437" y="991199"/>
                  </a:lnTo>
                  <a:lnTo>
                    <a:pt x="2356470" y="972897"/>
                  </a:lnTo>
                  <a:lnTo>
                    <a:pt x="2365653" y="890176"/>
                  </a:lnTo>
                  <a:lnTo>
                    <a:pt x="2368729" y="884075"/>
                  </a:lnTo>
                  <a:lnTo>
                    <a:pt x="2368729" y="887147"/>
                  </a:lnTo>
                  <a:lnTo>
                    <a:pt x="2371762" y="899476"/>
                  </a:lnTo>
                  <a:lnTo>
                    <a:pt x="2377912" y="930022"/>
                  </a:lnTo>
                  <a:lnTo>
                    <a:pt x="2380945" y="930022"/>
                  </a:lnTo>
                  <a:lnTo>
                    <a:pt x="2384021" y="930022"/>
                  </a:lnTo>
                  <a:lnTo>
                    <a:pt x="2387053" y="920850"/>
                  </a:lnTo>
                  <a:lnTo>
                    <a:pt x="2390129" y="902505"/>
                  </a:lnTo>
                  <a:lnTo>
                    <a:pt x="2393162" y="899476"/>
                  </a:lnTo>
                  <a:lnTo>
                    <a:pt x="2396237" y="865731"/>
                  </a:lnTo>
                  <a:lnTo>
                    <a:pt x="2399312" y="841328"/>
                  </a:lnTo>
                  <a:lnTo>
                    <a:pt x="2402345" y="850458"/>
                  </a:lnTo>
                  <a:lnTo>
                    <a:pt x="2408453" y="923879"/>
                  </a:lnTo>
                  <a:lnTo>
                    <a:pt x="2408453" y="917778"/>
                  </a:lnTo>
                  <a:lnTo>
                    <a:pt x="2414604" y="887147"/>
                  </a:lnTo>
                  <a:lnTo>
                    <a:pt x="2423745" y="917778"/>
                  </a:lnTo>
                  <a:lnTo>
                    <a:pt x="2426821" y="914749"/>
                  </a:lnTo>
                  <a:lnTo>
                    <a:pt x="2429896" y="893248"/>
                  </a:lnTo>
                  <a:lnTo>
                    <a:pt x="2436004" y="841328"/>
                  </a:lnTo>
                  <a:lnTo>
                    <a:pt x="2439037" y="841328"/>
                  </a:lnTo>
                  <a:lnTo>
                    <a:pt x="2439037" y="844357"/>
                  </a:lnTo>
                  <a:lnTo>
                    <a:pt x="2442112" y="850458"/>
                  </a:lnTo>
                  <a:lnTo>
                    <a:pt x="2451296" y="887147"/>
                  </a:lnTo>
                  <a:lnTo>
                    <a:pt x="2457404" y="871874"/>
                  </a:lnTo>
                  <a:lnTo>
                    <a:pt x="2460480" y="850458"/>
                  </a:lnTo>
                  <a:lnTo>
                    <a:pt x="2466588" y="819827"/>
                  </a:lnTo>
                  <a:lnTo>
                    <a:pt x="2469621" y="777037"/>
                  </a:lnTo>
                  <a:lnTo>
                    <a:pt x="2472696" y="749478"/>
                  </a:lnTo>
                  <a:lnTo>
                    <a:pt x="2475729" y="755664"/>
                  </a:lnTo>
                  <a:lnTo>
                    <a:pt x="2478804" y="804554"/>
                  </a:lnTo>
                  <a:lnTo>
                    <a:pt x="2481880" y="801483"/>
                  </a:lnTo>
                  <a:lnTo>
                    <a:pt x="2484912" y="764836"/>
                  </a:lnTo>
                  <a:lnTo>
                    <a:pt x="2487988" y="737234"/>
                  </a:lnTo>
                  <a:lnTo>
                    <a:pt x="2494224" y="721961"/>
                  </a:lnTo>
                  <a:lnTo>
                    <a:pt x="2497257" y="712789"/>
                  </a:lnTo>
                  <a:lnTo>
                    <a:pt x="2500332" y="688344"/>
                  </a:lnTo>
                  <a:lnTo>
                    <a:pt x="2509473" y="596494"/>
                  </a:lnTo>
                  <a:lnTo>
                    <a:pt x="2515624" y="587364"/>
                  </a:lnTo>
                  <a:lnTo>
                    <a:pt x="2521732" y="599565"/>
                  </a:lnTo>
                  <a:lnTo>
                    <a:pt x="2521732" y="596494"/>
                  </a:lnTo>
                  <a:lnTo>
                    <a:pt x="2524765" y="575120"/>
                  </a:lnTo>
                  <a:lnTo>
                    <a:pt x="2533949" y="501700"/>
                  </a:lnTo>
                  <a:lnTo>
                    <a:pt x="2540057" y="468125"/>
                  </a:lnTo>
                  <a:lnTo>
                    <a:pt x="2546208" y="403834"/>
                  </a:lnTo>
                  <a:lnTo>
                    <a:pt x="2549241" y="409977"/>
                  </a:lnTo>
                  <a:lnTo>
                    <a:pt x="2552316" y="458825"/>
                  </a:lnTo>
                  <a:lnTo>
                    <a:pt x="2555349" y="440523"/>
                  </a:lnTo>
                  <a:lnTo>
                    <a:pt x="2561500" y="388476"/>
                  </a:lnTo>
                  <a:lnTo>
                    <a:pt x="2564532" y="385404"/>
                  </a:lnTo>
                  <a:lnTo>
                    <a:pt x="2567608" y="382375"/>
                  </a:lnTo>
                  <a:lnTo>
                    <a:pt x="2570641" y="382375"/>
                  </a:lnTo>
                  <a:lnTo>
                    <a:pt x="2573716" y="373203"/>
                  </a:lnTo>
                  <a:lnTo>
                    <a:pt x="2579824" y="311984"/>
                  </a:lnTo>
                  <a:lnTo>
                    <a:pt x="2582900" y="315055"/>
                  </a:lnTo>
                  <a:lnTo>
                    <a:pt x="2589008" y="339586"/>
                  </a:lnTo>
                  <a:lnTo>
                    <a:pt x="2595116" y="382375"/>
                  </a:lnTo>
                  <a:lnTo>
                    <a:pt x="2598192" y="379304"/>
                  </a:lnTo>
                  <a:lnTo>
                    <a:pt x="2607332" y="348758"/>
                  </a:lnTo>
                  <a:lnTo>
                    <a:pt x="2610408" y="339586"/>
                  </a:lnTo>
                  <a:lnTo>
                    <a:pt x="2610408" y="342657"/>
                  </a:lnTo>
                  <a:lnTo>
                    <a:pt x="2613483" y="345686"/>
                  </a:lnTo>
                  <a:lnTo>
                    <a:pt x="2616516" y="345686"/>
                  </a:lnTo>
                  <a:lnTo>
                    <a:pt x="2619592" y="345686"/>
                  </a:lnTo>
                  <a:lnTo>
                    <a:pt x="2622624" y="360959"/>
                  </a:lnTo>
                  <a:lnTo>
                    <a:pt x="2625700" y="443552"/>
                  </a:lnTo>
                  <a:lnTo>
                    <a:pt x="2628775" y="440523"/>
                  </a:lnTo>
                  <a:lnTo>
                    <a:pt x="2631808" y="413006"/>
                  </a:lnTo>
                  <a:lnTo>
                    <a:pt x="2634969" y="413006"/>
                  </a:lnTo>
                  <a:lnTo>
                    <a:pt x="2638044" y="428279"/>
                  </a:lnTo>
                  <a:lnTo>
                    <a:pt x="2644152" y="461896"/>
                  </a:lnTo>
                  <a:lnTo>
                    <a:pt x="2647228" y="458825"/>
                  </a:lnTo>
                  <a:lnTo>
                    <a:pt x="2650261" y="446624"/>
                  </a:lnTo>
                  <a:lnTo>
                    <a:pt x="2653336" y="449653"/>
                  </a:lnTo>
                  <a:lnTo>
                    <a:pt x="2653336" y="458825"/>
                  </a:lnTo>
                  <a:lnTo>
                    <a:pt x="2662520" y="529216"/>
                  </a:lnTo>
                  <a:lnTo>
                    <a:pt x="2668628" y="572091"/>
                  </a:lnTo>
                  <a:lnTo>
                    <a:pt x="2668628" y="575120"/>
                  </a:lnTo>
                  <a:lnTo>
                    <a:pt x="2671661" y="569020"/>
                  </a:lnTo>
                  <a:lnTo>
                    <a:pt x="2677812" y="556818"/>
                  </a:lnTo>
                  <a:lnTo>
                    <a:pt x="2680844" y="550675"/>
                  </a:lnTo>
                  <a:lnTo>
                    <a:pt x="2683920" y="553747"/>
                  </a:lnTo>
                  <a:lnTo>
                    <a:pt x="2690028" y="575120"/>
                  </a:lnTo>
                  <a:lnTo>
                    <a:pt x="2693061" y="578192"/>
                  </a:lnTo>
                  <a:lnTo>
                    <a:pt x="2693061" y="593465"/>
                  </a:lnTo>
                  <a:lnTo>
                    <a:pt x="2699212" y="663814"/>
                  </a:lnTo>
                  <a:lnTo>
                    <a:pt x="2702244" y="645512"/>
                  </a:lnTo>
                  <a:lnTo>
                    <a:pt x="2708353" y="617995"/>
                  </a:lnTo>
                  <a:lnTo>
                    <a:pt x="2708353" y="621067"/>
                  </a:lnTo>
                  <a:lnTo>
                    <a:pt x="2714503" y="636340"/>
                  </a:lnTo>
                  <a:lnTo>
                    <a:pt x="2717536" y="642440"/>
                  </a:lnTo>
                  <a:lnTo>
                    <a:pt x="2720612" y="636340"/>
                  </a:lnTo>
                  <a:lnTo>
                    <a:pt x="2726720" y="617995"/>
                  </a:lnTo>
                  <a:lnTo>
                    <a:pt x="2729795" y="630239"/>
                  </a:lnTo>
                  <a:lnTo>
                    <a:pt x="2735903" y="679087"/>
                  </a:lnTo>
                  <a:lnTo>
                    <a:pt x="2738936" y="688344"/>
                  </a:lnTo>
                  <a:lnTo>
                    <a:pt x="2742012" y="688344"/>
                  </a:lnTo>
                  <a:lnTo>
                    <a:pt x="2742012" y="676058"/>
                  </a:lnTo>
                  <a:lnTo>
                    <a:pt x="2751195" y="633268"/>
                  </a:lnTo>
                  <a:lnTo>
                    <a:pt x="2754228" y="627167"/>
                  </a:lnTo>
                  <a:lnTo>
                    <a:pt x="2757303" y="627167"/>
                  </a:lnTo>
                  <a:lnTo>
                    <a:pt x="2763412" y="642440"/>
                  </a:lnTo>
                  <a:lnTo>
                    <a:pt x="2766487" y="651612"/>
                  </a:lnTo>
                  <a:lnTo>
                    <a:pt x="2769520" y="694487"/>
                  </a:lnTo>
                  <a:lnTo>
                    <a:pt x="2772595" y="712789"/>
                  </a:lnTo>
                  <a:lnTo>
                    <a:pt x="2775628" y="697516"/>
                  </a:lnTo>
                  <a:lnTo>
                    <a:pt x="2778832" y="657713"/>
                  </a:lnTo>
                  <a:lnTo>
                    <a:pt x="2781864" y="657713"/>
                  </a:lnTo>
                  <a:lnTo>
                    <a:pt x="2791048" y="685315"/>
                  </a:lnTo>
                  <a:lnTo>
                    <a:pt x="2794123" y="685315"/>
                  </a:lnTo>
                  <a:lnTo>
                    <a:pt x="2797156" y="676058"/>
                  </a:lnTo>
                  <a:lnTo>
                    <a:pt x="2797156" y="679087"/>
                  </a:lnTo>
                  <a:lnTo>
                    <a:pt x="2800232" y="691416"/>
                  </a:lnTo>
                  <a:lnTo>
                    <a:pt x="2812448" y="777038"/>
                  </a:lnTo>
                  <a:lnTo>
                    <a:pt x="2815523" y="777038"/>
                  </a:lnTo>
                  <a:lnTo>
                    <a:pt x="2815523" y="774009"/>
                  </a:lnTo>
                  <a:lnTo>
                    <a:pt x="2821632" y="758736"/>
                  </a:lnTo>
                  <a:lnTo>
                    <a:pt x="2836923" y="841328"/>
                  </a:lnTo>
                  <a:lnTo>
                    <a:pt x="2846107" y="939151"/>
                  </a:lnTo>
                  <a:lnTo>
                    <a:pt x="2849140" y="933051"/>
                  </a:lnTo>
                  <a:lnTo>
                    <a:pt x="2852215" y="905577"/>
                  </a:lnTo>
                  <a:lnTo>
                    <a:pt x="2852215" y="908606"/>
                  </a:lnTo>
                  <a:lnTo>
                    <a:pt x="2855248" y="920850"/>
                  </a:lnTo>
                  <a:lnTo>
                    <a:pt x="2864432" y="985098"/>
                  </a:lnTo>
                  <a:lnTo>
                    <a:pt x="2867507" y="994270"/>
                  </a:lnTo>
                  <a:lnTo>
                    <a:pt x="2870540" y="1000371"/>
                  </a:lnTo>
                  <a:lnTo>
                    <a:pt x="2873615" y="1021744"/>
                  </a:lnTo>
                  <a:lnTo>
                    <a:pt x="2885832" y="1135011"/>
                  </a:lnTo>
                  <a:lnTo>
                    <a:pt x="2888907" y="1135011"/>
                  </a:lnTo>
                  <a:lnTo>
                    <a:pt x="2888907" y="1131939"/>
                  </a:lnTo>
                  <a:lnTo>
                    <a:pt x="2895015" y="1122767"/>
                  </a:lnTo>
                  <a:lnTo>
                    <a:pt x="2895015" y="1125839"/>
                  </a:lnTo>
                  <a:lnTo>
                    <a:pt x="2898091" y="1138040"/>
                  </a:lnTo>
                  <a:lnTo>
                    <a:pt x="2901124" y="1162485"/>
                  </a:lnTo>
                  <a:lnTo>
                    <a:pt x="2910307" y="1220633"/>
                  </a:lnTo>
                  <a:lnTo>
                    <a:pt x="2913383" y="1245078"/>
                  </a:lnTo>
                  <a:lnTo>
                    <a:pt x="2919491" y="1287952"/>
                  </a:lnTo>
                  <a:lnTo>
                    <a:pt x="2919491" y="1284881"/>
                  </a:lnTo>
                  <a:lnTo>
                    <a:pt x="2922652" y="1263507"/>
                  </a:lnTo>
                  <a:lnTo>
                    <a:pt x="2925684" y="1232834"/>
                  </a:lnTo>
                  <a:lnTo>
                    <a:pt x="2928760" y="1238977"/>
                  </a:lnTo>
                  <a:lnTo>
                    <a:pt x="2934868" y="1266536"/>
                  </a:lnTo>
                  <a:lnTo>
                    <a:pt x="2937944" y="1275709"/>
                  </a:lnTo>
                  <a:lnTo>
                    <a:pt x="2940976" y="1272680"/>
                  </a:lnTo>
                  <a:lnTo>
                    <a:pt x="2944052" y="1269608"/>
                  </a:lnTo>
                  <a:lnTo>
                    <a:pt x="2944052" y="1272680"/>
                  </a:lnTo>
                  <a:lnTo>
                    <a:pt x="2947127" y="1284881"/>
                  </a:lnTo>
                  <a:lnTo>
                    <a:pt x="2953235" y="1312398"/>
                  </a:lnTo>
                  <a:lnTo>
                    <a:pt x="2956268" y="1312398"/>
                  </a:lnTo>
                  <a:lnTo>
                    <a:pt x="2959344" y="1309326"/>
                  </a:lnTo>
                  <a:lnTo>
                    <a:pt x="2959344" y="1294053"/>
                  </a:lnTo>
                  <a:lnTo>
                    <a:pt x="2968527" y="1245078"/>
                  </a:lnTo>
                  <a:lnTo>
                    <a:pt x="2971560" y="1245078"/>
                  </a:lnTo>
                  <a:lnTo>
                    <a:pt x="2974635" y="1248107"/>
                  </a:lnTo>
                  <a:lnTo>
                    <a:pt x="2977711" y="1257279"/>
                  </a:lnTo>
                  <a:lnTo>
                    <a:pt x="2980744" y="1272680"/>
                  </a:lnTo>
                  <a:lnTo>
                    <a:pt x="2986852" y="1269608"/>
                  </a:lnTo>
                  <a:lnTo>
                    <a:pt x="2986852" y="1275709"/>
                  </a:lnTo>
                  <a:lnTo>
                    <a:pt x="2989927" y="1287952"/>
                  </a:lnTo>
                  <a:lnTo>
                    <a:pt x="2992960" y="1281809"/>
                  </a:lnTo>
                  <a:lnTo>
                    <a:pt x="2996035" y="1245078"/>
                  </a:lnTo>
                  <a:lnTo>
                    <a:pt x="2999111" y="1196187"/>
                  </a:lnTo>
                  <a:lnTo>
                    <a:pt x="2999111" y="1193116"/>
                  </a:lnTo>
                  <a:lnTo>
                    <a:pt x="3002144" y="1199259"/>
                  </a:lnTo>
                  <a:lnTo>
                    <a:pt x="3005219" y="1205360"/>
                  </a:lnTo>
                  <a:lnTo>
                    <a:pt x="3011327" y="1205360"/>
                  </a:lnTo>
                  <a:lnTo>
                    <a:pt x="3017435" y="1190087"/>
                  </a:lnTo>
                  <a:lnTo>
                    <a:pt x="3017435" y="1193116"/>
                  </a:lnTo>
                  <a:lnTo>
                    <a:pt x="3023544" y="1202288"/>
                  </a:lnTo>
                  <a:lnTo>
                    <a:pt x="3026619" y="1211460"/>
                  </a:lnTo>
                  <a:lnTo>
                    <a:pt x="3026619" y="1208389"/>
                  </a:lnTo>
                  <a:lnTo>
                    <a:pt x="3032727" y="1186930"/>
                  </a:lnTo>
                  <a:lnTo>
                    <a:pt x="3041911" y="1135011"/>
                  </a:lnTo>
                  <a:lnTo>
                    <a:pt x="3041911" y="1138040"/>
                  </a:lnTo>
                  <a:lnTo>
                    <a:pt x="3048019" y="1150284"/>
                  </a:lnTo>
                  <a:lnTo>
                    <a:pt x="3051095" y="1168585"/>
                  </a:lnTo>
                  <a:lnTo>
                    <a:pt x="3054127" y="1177758"/>
                  </a:lnTo>
                  <a:lnTo>
                    <a:pt x="3060278" y="1180829"/>
                  </a:lnTo>
                  <a:lnTo>
                    <a:pt x="3063311" y="1193116"/>
                  </a:lnTo>
                  <a:lnTo>
                    <a:pt x="3066472" y="1193116"/>
                  </a:lnTo>
                  <a:lnTo>
                    <a:pt x="3066472" y="1174686"/>
                  </a:lnTo>
                  <a:lnTo>
                    <a:pt x="3072580" y="1119738"/>
                  </a:lnTo>
                  <a:lnTo>
                    <a:pt x="3075655" y="1131939"/>
                  </a:lnTo>
                  <a:lnTo>
                    <a:pt x="3081764" y="1156384"/>
                  </a:lnTo>
                  <a:lnTo>
                    <a:pt x="3084839" y="1168585"/>
                  </a:lnTo>
                  <a:lnTo>
                    <a:pt x="3087872" y="1165556"/>
                  </a:lnTo>
                  <a:lnTo>
                    <a:pt x="3090947" y="1162485"/>
                  </a:lnTo>
                  <a:lnTo>
                    <a:pt x="3090947" y="1165556"/>
                  </a:lnTo>
                  <a:lnTo>
                    <a:pt x="3100131" y="1190087"/>
                  </a:lnTo>
                  <a:lnTo>
                    <a:pt x="3100131" y="1186930"/>
                  </a:lnTo>
                  <a:lnTo>
                    <a:pt x="3106239" y="1162485"/>
                  </a:lnTo>
                  <a:lnTo>
                    <a:pt x="3112347" y="1135011"/>
                  </a:lnTo>
                  <a:lnTo>
                    <a:pt x="3115423" y="1138040"/>
                  </a:lnTo>
                  <a:lnTo>
                    <a:pt x="3118455" y="1156384"/>
                  </a:lnTo>
                  <a:lnTo>
                    <a:pt x="3127639" y="1183858"/>
                  </a:lnTo>
                  <a:lnTo>
                    <a:pt x="3127639" y="1180829"/>
                  </a:lnTo>
                  <a:lnTo>
                    <a:pt x="3133747" y="1168585"/>
                  </a:lnTo>
                  <a:lnTo>
                    <a:pt x="3136823" y="1168585"/>
                  </a:lnTo>
                  <a:lnTo>
                    <a:pt x="3136823" y="1171657"/>
                  </a:lnTo>
                  <a:lnTo>
                    <a:pt x="3136823" y="1168585"/>
                  </a:lnTo>
                  <a:lnTo>
                    <a:pt x="3139855" y="1147212"/>
                  </a:lnTo>
                  <a:lnTo>
                    <a:pt x="3146006" y="1085993"/>
                  </a:lnTo>
                  <a:lnTo>
                    <a:pt x="3149039" y="1092136"/>
                  </a:lnTo>
                  <a:lnTo>
                    <a:pt x="3152115" y="1110438"/>
                  </a:lnTo>
                  <a:lnTo>
                    <a:pt x="3155147" y="1110438"/>
                  </a:lnTo>
                  <a:lnTo>
                    <a:pt x="3158223" y="1107409"/>
                  </a:lnTo>
                  <a:lnTo>
                    <a:pt x="3161298" y="1098236"/>
                  </a:lnTo>
                  <a:lnTo>
                    <a:pt x="3164331" y="1079892"/>
                  </a:lnTo>
                  <a:lnTo>
                    <a:pt x="3170439" y="1067691"/>
                  </a:lnTo>
                  <a:lnTo>
                    <a:pt x="3173515" y="1043246"/>
                  </a:lnTo>
                  <a:lnTo>
                    <a:pt x="3188806" y="951395"/>
                  </a:lnTo>
                  <a:lnTo>
                    <a:pt x="3213367" y="832156"/>
                  </a:lnTo>
                  <a:lnTo>
                    <a:pt x="3219475" y="764836"/>
                  </a:lnTo>
                  <a:lnTo>
                    <a:pt x="3222551" y="767908"/>
                  </a:lnTo>
                  <a:lnTo>
                    <a:pt x="3225584" y="777038"/>
                  </a:lnTo>
                  <a:lnTo>
                    <a:pt x="3225584" y="774009"/>
                  </a:lnTo>
                  <a:lnTo>
                    <a:pt x="3231734" y="761765"/>
                  </a:lnTo>
                  <a:lnTo>
                    <a:pt x="3234767" y="737234"/>
                  </a:lnTo>
                  <a:lnTo>
                    <a:pt x="3237843" y="712789"/>
                  </a:lnTo>
                  <a:lnTo>
                    <a:pt x="3243951" y="691416"/>
                  </a:lnTo>
                  <a:lnTo>
                    <a:pt x="3259243" y="590393"/>
                  </a:lnTo>
                  <a:lnTo>
                    <a:pt x="3262318" y="590393"/>
                  </a:lnTo>
                  <a:lnTo>
                    <a:pt x="3268426" y="602637"/>
                  </a:lnTo>
                  <a:lnTo>
                    <a:pt x="3271459" y="602637"/>
                  </a:lnTo>
                  <a:lnTo>
                    <a:pt x="3274534" y="596494"/>
                  </a:lnTo>
                  <a:lnTo>
                    <a:pt x="3286751" y="520044"/>
                  </a:lnTo>
                  <a:lnTo>
                    <a:pt x="3289826" y="486427"/>
                  </a:lnTo>
                  <a:lnTo>
                    <a:pt x="3292859" y="486427"/>
                  </a:lnTo>
                  <a:lnTo>
                    <a:pt x="3292859" y="492528"/>
                  </a:lnTo>
                  <a:lnTo>
                    <a:pt x="3299010" y="535317"/>
                  </a:lnTo>
                  <a:lnTo>
                    <a:pt x="3302043" y="535317"/>
                  </a:lnTo>
                  <a:lnTo>
                    <a:pt x="3305118" y="535317"/>
                  </a:lnTo>
                  <a:lnTo>
                    <a:pt x="3311226" y="516973"/>
                  </a:lnTo>
                  <a:lnTo>
                    <a:pt x="3317334" y="516973"/>
                  </a:lnTo>
                  <a:lnTo>
                    <a:pt x="3320410" y="510872"/>
                  </a:lnTo>
                  <a:lnTo>
                    <a:pt x="3326518" y="492528"/>
                  </a:lnTo>
                  <a:lnTo>
                    <a:pt x="3329594" y="483398"/>
                  </a:lnTo>
                  <a:lnTo>
                    <a:pt x="3332626" y="486427"/>
                  </a:lnTo>
                  <a:lnTo>
                    <a:pt x="3335702" y="498671"/>
                  </a:lnTo>
                  <a:lnTo>
                    <a:pt x="3341810" y="535317"/>
                  </a:lnTo>
                  <a:lnTo>
                    <a:pt x="3344885" y="541546"/>
                  </a:lnTo>
                  <a:lnTo>
                    <a:pt x="3344885" y="538474"/>
                  </a:lnTo>
                  <a:lnTo>
                    <a:pt x="3347918" y="523073"/>
                  </a:lnTo>
                  <a:lnTo>
                    <a:pt x="3354154" y="510872"/>
                  </a:lnTo>
                  <a:lnTo>
                    <a:pt x="3357187" y="510872"/>
                  </a:lnTo>
                  <a:lnTo>
                    <a:pt x="3360263" y="504771"/>
                  </a:lnTo>
                  <a:lnTo>
                    <a:pt x="3363338" y="474226"/>
                  </a:lnTo>
                  <a:lnTo>
                    <a:pt x="3363338" y="477255"/>
                  </a:lnTo>
                  <a:lnTo>
                    <a:pt x="3366371" y="501700"/>
                  </a:lnTo>
                  <a:lnTo>
                    <a:pt x="3372479" y="538474"/>
                  </a:lnTo>
                  <a:lnTo>
                    <a:pt x="3375554" y="541546"/>
                  </a:lnTo>
                  <a:lnTo>
                    <a:pt x="3378630" y="535317"/>
                  </a:lnTo>
                  <a:lnTo>
                    <a:pt x="3384738" y="516973"/>
                  </a:lnTo>
                  <a:lnTo>
                    <a:pt x="3390846" y="516973"/>
                  </a:lnTo>
                  <a:lnTo>
                    <a:pt x="3390846" y="507800"/>
                  </a:lnTo>
                  <a:lnTo>
                    <a:pt x="3400030" y="486427"/>
                  </a:lnTo>
                  <a:lnTo>
                    <a:pt x="3403063" y="480326"/>
                  </a:lnTo>
                  <a:lnTo>
                    <a:pt x="3406138" y="483398"/>
                  </a:lnTo>
                  <a:lnTo>
                    <a:pt x="3409171" y="498671"/>
                  </a:lnTo>
                  <a:lnTo>
                    <a:pt x="3412246" y="513944"/>
                  </a:lnTo>
                  <a:lnTo>
                    <a:pt x="3415322" y="513944"/>
                  </a:lnTo>
                  <a:lnTo>
                    <a:pt x="3418354" y="510872"/>
                  </a:lnTo>
                  <a:lnTo>
                    <a:pt x="3421430" y="501700"/>
                  </a:lnTo>
                  <a:lnTo>
                    <a:pt x="3427538" y="461897"/>
                  </a:lnTo>
                  <a:lnTo>
                    <a:pt x="3430614" y="461897"/>
                  </a:lnTo>
                  <a:lnTo>
                    <a:pt x="3430614" y="458825"/>
                  </a:lnTo>
                  <a:lnTo>
                    <a:pt x="3433646" y="449653"/>
                  </a:lnTo>
                  <a:lnTo>
                    <a:pt x="3436722" y="428279"/>
                  </a:lnTo>
                  <a:lnTo>
                    <a:pt x="3436722" y="431351"/>
                  </a:lnTo>
                  <a:lnTo>
                    <a:pt x="3439754" y="452724"/>
                  </a:lnTo>
                  <a:lnTo>
                    <a:pt x="3445905" y="483398"/>
                  </a:lnTo>
                  <a:lnTo>
                    <a:pt x="3448938" y="477255"/>
                  </a:lnTo>
                  <a:lnTo>
                    <a:pt x="3452014" y="465054"/>
                  </a:lnTo>
                  <a:lnTo>
                    <a:pt x="3458122" y="443552"/>
                  </a:lnTo>
                  <a:lnTo>
                    <a:pt x="3464230" y="437451"/>
                  </a:lnTo>
                  <a:lnTo>
                    <a:pt x="3470338" y="425250"/>
                  </a:lnTo>
                  <a:lnTo>
                    <a:pt x="3473414" y="428279"/>
                  </a:lnTo>
                  <a:lnTo>
                    <a:pt x="3476489" y="434380"/>
                  </a:lnTo>
                  <a:lnTo>
                    <a:pt x="3479522" y="452724"/>
                  </a:lnTo>
                  <a:lnTo>
                    <a:pt x="3485630" y="480326"/>
                  </a:lnTo>
                  <a:lnTo>
                    <a:pt x="3488705" y="480326"/>
                  </a:lnTo>
                  <a:lnTo>
                    <a:pt x="3491738" y="480326"/>
                  </a:lnTo>
                  <a:lnTo>
                    <a:pt x="3491738" y="474226"/>
                  </a:lnTo>
                  <a:lnTo>
                    <a:pt x="3497974" y="458825"/>
                  </a:lnTo>
                  <a:lnTo>
                    <a:pt x="3501050" y="458825"/>
                  </a:lnTo>
                  <a:lnTo>
                    <a:pt x="3504083" y="471154"/>
                  </a:lnTo>
                  <a:lnTo>
                    <a:pt x="3504083" y="474226"/>
                  </a:lnTo>
                  <a:lnTo>
                    <a:pt x="3507158" y="474226"/>
                  </a:lnTo>
                  <a:lnTo>
                    <a:pt x="3507158" y="468125"/>
                  </a:lnTo>
                  <a:lnTo>
                    <a:pt x="3510191" y="471154"/>
                  </a:lnTo>
                  <a:lnTo>
                    <a:pt x="3513266" y="495599"/>
                  </a:lnTo>
                  <a:lnTo>
                    <a:pt x="3519375" y="562919"/>
                  </a:lnTo>
                  <a:lnTo>
                    <a:pt x="3522450" y="569020"/>
                  </a:lnTo>
                  <a:lnTo>
                    <a:pt x="3525483" y="569020"/>
                  </a:lnTo>
                  <a:lnTo>
                    <a:pt x="3525483" y="565948"/>
                  </a:lnTo>
                  <a:lnTo>
                    <a:pt x="3528558" y="562919"/>
                  </a:lnTo>
                  <a:lnTo>
                    <a:pt x="3531634" y="565948"/>
                  </a:lnTo>
                  <a:lnTo>
                    <a:pt x="3543850" y="624096"/>
                  </a:lnTo>
                  <a:lnTo>
                    <a:pt x="3553034" y="685315"/>
                  </a:lnTo>
                  <a:lnTo>
                    <a:pt x="3559142" y="734205"/>
                  </a:lnTo>
                  <a:lnTo>
                    <a:pt x="3562217" y="746407"/>
                  </a:lnTo>
                  <a:lnTo>
                    <a:pt x="3565250" y="746407"/>
                  </a:lnTo>
                  <a:lnTo>
                    <a:pt x="3571358" y="746407"/>
                  </a:lnTo>
                  <a:lnTo>
                    <a:pt x="3571358" y="752507"/>
                  </a:lnTo>
                  <a:lnTo>
                    <a:pt x="3574434" y="774009"/>
                  </a:lnTo>
                  <a:lnTo>
                    <a:pt x="3580542" y="795382"/>
                  </a:lnTo>
                  <a:lnTo>
                    <a:pt x="3580542" y="798454"/>
                  </a:lnTo>
                  <a:lnTo>
                    <a:pt x="3583617" y="813727"/>
                  </a:lnTo>
                  <a:lnTo>
                    <a:pt x="3592758" y="905577"/>
                  </a:lnTo>
                  <a:lnTo>
                    <a:pt x="3595834" y="905577"/>
                  </a:lnTo>
                  <a:lnTo>
                    <a:pt x="3598909" y="902505"/>
                  </a:lnTo>
                  <a:lnTo>
                    <a:pt x="3601942" y="896319"/>
                  </a:lnTo>
                  <a:lnTo>
                    <a:pt x="3605017" y="899476"/>
                  </a:lnTo>
                  <a:lnTo>
                    <a:pt x="3608050" y="923879"/>
                  </a:lnTo>
                  <a:lnTo>
                    <a:pt x="3614201" y="939152"/>
                  </a:lnTo>
                  <a:lnTo>
                    <a:pt x="3617234" y="948324"/>
                  </a:lnTo>
                  <a:lnTo>
                    <a:pt x="3626417" y="1009543"/>
                  </a:lnTo>
                  <a:lnTo>
                    <a:pt x="3632526" y="1030917"/>
                  </a:lnTo>
                  <a:lnTo>
                    <a:pt x="3632526" y="1033988"/>
                  </a:lnTo>
                  <a:lnTo>
                    <a:pt x="3635601" y="1027845"/>
                  </a:lnTo>
                  <a:lnTo>
                    <a:pt x="3641795" y="1018715"/>
                  </a:lnTo>
                  <a:lnTo>
                    <a:pt x="3644870" y="1009543"/>
                  </a:lnTo>
                  <a:lnTo>
                    <a:pt x="3644870" y="1012572"/>
                  </a:lnTo>
                  <a:lnTo>
                    <a:pt x="3647946" y="1024816"/>
                  </a:lnTo>
                  <a:lnTo>
                    <a:pt x="3650978" y="1040089"/>
                  </a:lnTo>
                  <a:lnTo>
                    <a:pt x="3657086" y="1043246"/>
                  </a:lnTo>
                  <a:lnTo>
                    <a:pt x="3657086" y="1055447"/>
                  </a:lnTo>
                  <a:lnTo>
                    <a:pt x="3663237" y="1101266"/>
                  </a:lnTo>
                  <a:lnTo>
                    <a:pt x="3666270" y="1101266"/>
                  </a:lnTo>
                  <a:lnTo>
                    <a:pt x="3666270" y="1092136"/>
                  </a:lnTo>
                  <a:lnTo>
                    <a:pt x="3675454" y="1055447"/>
                  </a:lnTo>
                  <a:lnTo>
                    <a:pt x="3678529" y="1058519"/>
                  </a:lnTo>
                  <a:lnTo>
                    <a:pt x="3684637" y="1076863"/>
                  </a:lnTo>
                  <a:lnTo>
                    <a:pt x="3687670" y="1079892"/>
                  </a:lnTo>
                  <a:lnTo>
                    <a:pt x="3693821" y="1092136"/>
                  </a:lnTo>
                  <a:lnTo>
                    <a:pt x="3702962" y="1128868"/>
                  </a:lnTo>
                  <a:lnTo>
                    <a:pt x="3706037" y="1125839"/>
                  </a:lnTo>
                  <a:lnTo>
                    <a:pt x="3709070" y="1110438"/>
                  </a:lnTo>
                  <a:lnTo>
                    <a:pt x="3718254" y="1095165"/>
                  </a:lnTo>
                  <a:lnTo>
                    <a:pt x="3718254" y="1098237"/>
                  </a:lnTo>
                  <a:lnTo>
                    <a:pt x="3721329" y="1116666"/>
                  </a:lnTo>
                  <a:lnTo>
                    <a:pt x="3724362" y="1131939"/>
                  </a:lnTo>
                  <a:lnTo>
                    <a:pt x="3730513" y="1131939"/>
                  </a:lnTo>
                  <a:lnTo>
                    <a:pt x="3730513" y="1147212"/>
                  </a:lnTo>
                  <a:lnTo>
                    <a:pt x="3736621" y="1186930"/>
                  </a:lnTo>
                  <a:lnTo>
                    <a:pt x="3739654" y="1171657"/>
                  </a:lnTo>
                  <a:lnTo>
                    <a:pt x="3745805" y="1150284"/>
                  </a:lnTo>
                  <a:lnTo>
                    <a:pt x="3748837" y="1147212"/>
                  </a:lnTo>
                  <a:lnTo>
                    <a:pt x="3748837" y="1150284"/>
                  </a:lnTo>
                  <a:lnTo>
                    <a:pt x="3776346" y="1254250"/>
                  </a:lnTo>
                  <a:lnTo>
                    <a:pt x="3779421" y="1254250"/>
                  </a:lnTo>
                  <a:lnTo>
                    <a:pt x="3788690" y="1235905"/>
                  </a:lnTo>
                  <a:lnTo>
                    <a:pt x="3791766" y="1245078"/>
                  </a:lnTo>
                  <a:lnTo>
                    <a:pt x="3800949" y="1284881"/>
                  </a:lnTo>
                  <a:lnTo>
                    <a:pt x="3803982" y="1297082"/>
                  </a:lnTo>
                  <a:lnTo>
                    <a:pt x="3810090" y="1327670"/>
                  </a:lnTo>
                  <a:lnTo>
                    <a:pt x="3810090" y="1324599"/>
                  </a:lnTo>
                  <a:lnTo>
                    <a:pt x="3813166" y="1312398"/>
                  </a:lnTo>
                  <a:lnTo>
                    <a:pt x="3819274" y="1278780"/>
                  </a:lnTo>
                  <a:lnTo>
                    <a:pt x="3822349" y="1272680"/>
                  </a:lnTo>
                  <a:lnTo>
                    <a:pt x="3837641" y="1309326"/>
                  </a:lnTo>
                  <a:lnTo>
                    <a:pt x="3840674" y="1315427"/>
                  </a:lnTo>
                  <a:lnTo>
                    <a:pt x="3846825" y="1309326"/>
                  </a:lnTo>
                  <a:lnTo>
                    <a:pt x="3849857" y="1303225"/>
                  </a:lnTo>
                  <a:lnTo>
                    <a:pt x="3855966" y="1272680"/>
                  </a:lnTo>
                  <a:lnTo>
                    <a:pt x="3862117" y="1245078"/>
                  </a:lnTo>
                  <a:lnTo>
                    <a:pt x="3865149" y="1238977"/>
                  </a:lnTo>
                  <a:lnTo>
                    <a:pt x="3865149" y="1242006"/>
                  </a:lnTo>
                  <a:lnTo>
                    <a:pt x="3871257" y="1254250"/>
                  </a:lnTo>
                  <a:lnTo>
                    <a:pt x="3871257" y="1251178"/>
                  </a:lnTo>
                  <a:lnTo>
                    <a:pt x="3877408" y="1235905"/>
                  </a:lnTo>
                  <a:lnTo>
                    <a:pt x="3877408" y="1238977"/>
                  </a:lnTo>
                  <a:lnTo>
                    <a:pt x="3880441" y="1242006"/>
                  </a:lnTo>
                  <a:lnTo>
                    <a:pt x="3883517" y="1238977"/>
                  </a:lnTo>
                  <a:lnTo>
                    <a:pt x="3883517" y="1214532"/>
                  </a:lnTo>
                  <a:lnTo>
                    <a:pt x="3892657" y="1141111"/>
                  </a:lnTo>
                  <a:lnTo>
                    <a:pt x="3895733" y="1131939"/>
                  </a:lnTo>
                  <a:lnTo>
                    <a:pt x="3898808" y="1131939"/>
                  </a:lnTo>
                  <a:lnTo>
                    <a:pt x="3901841" y="1138040"/>
                  </a:lnTo>
                  <a:lnTo>
                    <a:pt x="3904917" y="1135011"/>
                  </a:lnTo>
                  <a:lnTo>
                    <a:pt x="3907949" y="1116666"/>
                  </a:lnTo>
                  <a:lnTo>
                    <a:pt x="3917133" y="1082964"/>
                  </a:lnTo>
                  <a:lnTo>
                    <a:pt x="3923241" y="1049346"/>
                  </a:lnTo>
                  <a:lnTo>
                    <a:pt x="3929392" y="1003443"/>
                  </a:lnTo>
                  <a:lnTo>
                    <a:pt x="3929392" y="1000371"/>
                  </a:lnTo>
                </a:path>
              </a:pathLst>
            </a:custGeom>
            <a:ln w="916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3" name="object 73" descr=""/>
          <p:cNvSpPr txBox="1"/>
          <p:nvPr/>
        </p:nvSpPr>
        <p:spPr>
          <a:xfrm>
            <a:off x="6785575" y="1363414"/>
            <a:ext cx="1405255" cy="14605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391795" marR="5080" indent="-379730">
              <a:lnSpc>
                <a:spcPts val="459"/>
              </a:lnSpc>
              <a:spcBef>
                <a:spcPts val="140"/>
              </a:spcBef>
            </a:pPr>
            <a:r>
              <a:rPr dirty="0" sz="400" spc="-10">
                <a:latin typeface="Arial MT"/>
                <a:cs typeface="Arial MT"/>
              </a:rPr>
              <a:t>Fase</a:t>
            </a:r>
            <a:r>
              <a:rPr dirty="0" sz="400" spc="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B</a:t>
            </a:r>
            <a:r>
              <a:rPr dirty="0" sz="400" spc="10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en</a:t>
            </a:r>
            <a:r>
              <a:rPr dirty="0" sz="400" spc="5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SAN-230</a:t>
            </a:r>
            <a:r>
              <a:rPr dirty="0" sz="400" spc="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kV</a:t>
            </a:r>
            <a:r>
              <a:rPr dirty="0" sz="400" spc="10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con</a:t>
            </a:r>
            <a:r>
              <a:rPr dirty="0" sz="400" spc="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y</a:t>
            </a:r>
            <a:r>
              <a:rPr dirty="0" sz="400" spc="30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sin</a:t>
            </a:r>
            <a:r>
              <a:rPr dirty="0" sz="400" spc="5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resistencia</a:t>
            </a:r>
            <a:r>
              <a:rPr dirty="0" sz="400" spc="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de</a:t>
            </a:r>
            <a:r>
              <a:rPr dirty="0" sz="400" spc="5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pre-inserción</a:t>
            </a:r>
            <a:r>
              <a:rPr dirty="0" sz="400" spc="500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R=400</a:t>
            </a:r>
            <a:r>
              <a:rPr dirty="0" sz="400" spc="5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ohm </a:t>
            </a:r>
            <a:r>
              <a:rPr dirty="0" sz="400">
                <a:latin typeface="Arial MT"/>
                <a:cs typeface="Arial MT"/>
              </a:rPr>
              <a:t>y</a:t>
            </a:r>
            <a:r>
              <a:rPr dirty="0" sz="400" spc="30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trp=0.012</a:t>
            </a:r>
            <a:r>
              <a:rPr dirty="0" sz="400" spc="5">
                <a:latin typeface="Arial MT"/>
                <a:cs typeface="Arial MT"/>
              </a:rPr>
              <a:t> </a:t>
            </a:r>
            <a:r>
              <a:rPr dirty="0" sz="400" spc="-25">
                <a:latin typeface="Arial MT"/>
                <a:cs typeface="Arial MT"/>
              </a:rPr>
              <a:t>seg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74" name="object 74" descr=""/>
          <p:cNvSpPr txBox="1"/>
          <p:nvPr/>
        </p:nvSpPr>
        <p:spPr>
          <a:xfrm>
            <a:off x="1154701" y="5581501"/>
            <a:ext cx="739775" cy="145415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2700" marR="5080">
              <a:lnSpc>
                <a:spcPct val="114700"/>
              </a:lnSpc>
              <a:spcBef>
                <a:spcPts val="70"/>
              </a:spcBef>
            </a:pPr>
            <a:r>
              <a:rPr dirty="0" sz="350" spc="10">
                <a:latin typeface="Arial MT"/>
                <a:cs typeface="Arial MT"/>
              </a:rPr>
              <a:t>SLC_RpreinsecionVer.pl4:</a:t>
            </a:r>
            <a:r>
              <a:rPr dirty="0" sz="350" spc="15">
                <a:latin typeface="Arial MT"/>
                <a:cs typeface="Arial MT"/>
              </a:rPr>
              <a:t> </a:t>
            </a:r>
            <a:r>
              <a:rPr dirty="0" sz="350" spc="-10">
                <a:solidFill>
                  <a:srgbClr val="FF0000"/>
                </a:solidFill>
                <a:latin typeface="Arial MT"/>
                <a:cs typeface="Arial MT"/>
              </a:rPr>
              <a:t>v:S1C</a:t>
            </a:r>
            <a:r>
              <a:rPr dirty="0" sz="350" spc="50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50">
                <a:latin typeface="Arial MT"/>
                <a:cs typeface="Arial MT"/>
              </a:rPr>
              <a:t>slc_sinresprever.pl4:</a:t>
            </a:r>
            <a:r>
              <a:rPr dirty="0" sz="350" spc="140">
                <a:latin typeface="Arial MT"/>
                <a:cs typeface="Arial MT"/>
              </a:rPr>
              <a:t> </a:t>
            </a:r>
            <a:r>
              <a:rPr dirty="0" sz="350" spc="-10">
                <a:solidFill>
                  <a:srgbClr val="008000"/>
                </a:solidFill>
                <a:latin typeface="Arial MT"/>
                <a:cs typeface="Arial MT"/>
              </a:rPr>
              <a:t>v:S1C</a:t>
            </a:r>
            <a:endParaRPr sz="350">
              <a:latin typeface="Arial MT"/>
              <a:cs typeface="Arial MT"/>
            </a:endParaRPr>
          </a:p>
        </p:txBody>
      </p:sp>
      <p:sp>
        <p:nvSpPr>
          <p:cNvPr id="75" name="object 75" descr=""/>
          <p:cNvSpPr/>
          <p:nvPr/>
        </p:nvSpPr>
        <p:spPr>
          <a:xfrm>
            <a:off x="1335635" y="3750913"/>
            <a:ext cx="3928110" cy="1779270"/>
          </a:xfrm>
          <a:custGeom>
            <a:avLst/>
            <a:gdLst/>
            <a:ahLst/>
            <a:cxnLst/>
            <a:rect l="l" t="t" r="r" b="b"/>
            <a:pathLst>
              <a:path w="3928110" h="1779270">
                <a:moveTo>
                  <a:pt x="0" y="1748547"/>
                </a:moveTo>
                <a:lnTo>
                  <a:pt x="3927897" y="1748547"/>
                </a:lnTo>
                <a:lnTo>
                  <a:pt x="3927897" y="0"/>
                </a:lnTo>
                <a:lnTo>
                  <a:pt x="0" y="0"/>
                </a:lnTo>
                <a:lnTo>
                  <a:pt x="0" y="1748547"/>
                </a:lnTo>
                <a:close/>
              </a:path>
              <a:path w="3928110" h="1779270">
                <a:moveTo>
                  <a:pt x="0" y="1748547"/>
                </a:moveTo>
                <a:lnTo>
                  <a:pt x="0" y="1779070"/>
                </a:lnTo>
              </a:path>
            </a:pathLst>
          </a:custGeom>
          <a:ln w="91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 descr=""/>
          <p:cNvSpPr txBox="1"/>
          <p:nvPr/>
        </p:nvSpPr>
        <p:spPr>
          <a:xfrm>
            <a:off x="1274028" y="5514244"/>
            <a:ext cx="12509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0">
                <a:latin typeface="Arial MT"/>
                <a:cs typeface="Arial MT"/>
              </a:rPr>
              <a:t>0,00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77" name="object 77" descr=""/>
          <p:cNvSpPr/>
          <p:nvPr/>
        </p:nvSpPr>
        <p:spPr>
          <a:xfrm>
            <a:off x="1727216" y="5499461"/>
            <a:ext cx="394970" cy="31115"/>
          </a:xfrm>
          <a:custGeom>
            <a:avLst/>
            <a:gdLst/>
            <a:ahLst/>
            <a:cxnLst/>
            <a:rect l="l" t="t" r="r" b="b"/>
            <a:pathLst>
              <a:path w="394969" h="31114">
                <a:moveTo>
                  <a:pt x="0" y="0"/>
                </a:moveTo>
                <a:lnTo>
                  <a:pt x="0" y="30522"/>
                </a:lnTo>
              </a:path>
              <a:path w="394969" h="31114">
                <a:moveTo>
                  <a:pt x="394664" y="0"/>
                </a:moveTo>
                <a:lnTo>
                  <a:pt x="394664" y="30522"/>
                </a:lnTo>
              </a:path>
            </a:pathLst>
          </a:custGeom>
          <a:ln w="91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 descr=""/>
          <p:cNvSpPr txBox="1"/>
          <p:nvPr/>
        </p:nvSpPr>
        <p:spPr>
          <a:xfrm>
            <a:off x="2060162" y="5514245"/>
            <a:ext cx="12509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0">
                <a:latin typeface="Arial MT"/>
                <a:cs typeface="Arial MT"/>
              </a:rPr>
              <a:t>0,02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79" name="object 79" descr=""/>
          <p:cNvSpPr/>
          <p:nvPr/>
        </p:nvSpPr>
        <p:spPr>
          <a:xfrm>
            <a:off x="2513385" y="5499461"/>
            <a:ext cx="394970" cy="31115"/>
          </a:xfrm>
          <a:custGeom>
            <a:avLst/>
            <a:gdLst/>
            <a:ahLst/>
            <a:cxnLst/>
            <a:rect l="l" t="t" r="r" b="b"/>
            <a:pathLst>
              <a:path w="394969" h="31114">
                <a:moveTo>
                  <a:pt x="0" y="0"/>
                </a:moveTo>
                <a:lnTo>
                  <a:pt x="0" y="30522"/>
                </a:lnTo>
              </a:path>
              <a:path w="394969" h="31114">
                <a:moveTo>
                  <a:pt x="394664" y="0"/>
                </a:moveTo>
                <a:lnTo>
                  <a:pt x="394664" y="30522"/>
                </a:lnTo>
              </a:path>
            </a:pathLst>
          </a:custGeom>
          <a:ln w="91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 descr=""/>
          <p:cNvSpPr txBox="1"/>
          <p:nvPr/>
        </p:nvSpPr>
        <p:spPr>
          <a:xfrm>
            <a:off x="2846416" y="5514245"/>
            <a:ext cx="12509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0">
                <a:latin typeface="Arial MT"/>
                <a:cs typeface="Arial MT"/>
              </a:rPr>
              <a:t>0,04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81" name="object 81" descr=""/>
          <p:cNvSpPr/>
          <p:nvPr/>
        </p:nvSpPr>
        <p:spPr>
          <a:xfrm>
            <a:off x="3299639" y="5499461"/>
            <a:ext cx="391795" cy="31115"/>
          </a:xfrm>
          <a:custGeom>
            <a:avLst/>
            <a:gdLst/>
            <a:ahLst/>
            <a:cxnLst/>
            <a:rect l="l" t="t" r="r" b="b"/>
            <a:pathLst>
              <a:path w="391795" h="31114">
                <a:moveTo>
                  <a:pt x="0" y="0"/>
                </a:moveTo>
                <a:lnTo>
                  <a:pt x="0" y="30522"/>
                </a:lnTo>
              </a:path>
              <a:path w="391795" h="31114">
                <a:moveTo>
                  <a:pt x="391589" y="0"/>
                </a:moveTo>
                <a:lnTo>
                  <a:pt x="391589" y="30522"/>
                </a:lnTo>
              </a:path>
            </a:pathLst>
          </a:custGeom>
          <a:ln w="91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 descr=""/>
          <p:cNvSpPr txBox="1"/>
          <p:nvPr/>
        </p:nvSpPr>
        <p:spPr>
          <a:xfrm>
            <a:off x="3629511" y="5514245"/>
            <a:ext cx="12509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0">
                <a:latin typeface="Arial MT"/>
                <a:cs typeface="Arial MT"/>
              </a:rPr>
              <a:t>0,06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83" name="object 83" descr=""/>
          <p:cNvSpPr/>
          <p:nvPr/>
        </p:nvSpPr>
        <p:spPr>
          <a:xfrm>
            <a:off x="4085808" y="5499461"/>
            <a:ext cx="391795" cy="31115"/>
          </a:xfrm>
          <a:custGeom>
            <a:avLst/>
            <a:gdLst/>
            <a:ahLst/>
            <a:cxnLst/>
            <a:rect l="l" t="t" r="r" b="b"/>
            <a:pathLst>
              <a:path w="391795" h="31114">
                <a:moveTo>
                  <a:pt x="0" y="0"/>
                </a:moveTo>
                <a:lnTo>
                  <a:pt x="0" y="30522"/>
                </a:lnTo>
              </a:path>
              <a:path w="391795" h="31114">
                <a:moveTo>
                  <a:pt x="391589" y="0"/>
                </a:moveTo>
                <a:lnTo>
                  <a:pt x="391589" y="30522"/>
                </a:lnTo>
              </a:path>
            </a:pathLst>
          </a:custGeom>
          <a:ln w="91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 descr=""/>
          <p:cNvSpPr txBox="1"/>
          <p:nvPr/>
        </p:nvSpPr>
        <p:spPr>
          <a:xfrm>
            <a:off x="4415807" y="5514245"/>
            <a:ext cx="12509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0">
                <a:latin typeface="Arial MT"/>
                <a:cs typeface="Arial MT"/>
              </a:rPr>
              <a:t>0,08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85" name="object 85" descr=""/>
          <p:cNvSpPr/>
          <p:nvPr/>
        </p:nvSpPr>
        <p:spPr>
          <a:xfrm>
            <a:off x="1292838" y="5499461"/>
            <a:ext cx="3971290" cy="31115"/>
          </a:xfrm>
          <a:custGeom>
            <a:avLst/>
            <a:gdLst/>
            <a:ahLst/>
            <a:cxnLst/>
            <a:rect l="l" t="t" r="r" b="b"/>
            <a:pathLst>
              <a:path w="3971290" h="31114">
                <a:moveTo>
                  <a:pt x="3579223" y="0"/>
                </a:moveTo>
                <a:lnTo>
                  <a:pt x="3579223" y="30523"/>
                </a:lnTo>
              </a:path>
              <a:path w="3971290" h="31114">
                <a:moveTo>
                  <a:pt x="3970728" y="0"/>
                </a:moveTo>
                <a:lnTo>
                  <a:pt x="3970728" y="30523"/>
                </a:lnTo>
              </a:path>
              <a:path w="3971290" h="31114">
                <a:moveTo>
                  <a:pt x="39739" y="0"/>
                </a:moveTo>
                <a:lnTo>
                  <a:pt x="0" y="0"/>
                </a:lnTo>
              </a:path>
            </a:pathLst>
          </a:custGeom>
          <a:ln w="91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 descr=""/>
          <p:cNvSpPr txBox="1"/>
          <p:nvPr/>
        </p:nvSpPr>
        <p:spPr>
          <a:xfrm>
            <a:off x="4948004" y="5514245"/>
            <a:ext cx="80010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5">
                <a:latin typeface="Arial MT"/>
                <a:cs typeface="Arial MT"/>
              </a:rPr>
              <a:t>[s]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87" name="object 87" descr=""/>
          <p:cNvSpPr txBox="1"/>
          <p:nvPr/>
        </p:nvSpPr>
        <p:spPr>
          <a:xfrm>
            <a:off x="1169986" y="5450035"/>
            <a:ext cx="12763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>
                <a:latin typeface="Arial MT"/>
                <a:cs typeface="Arial MT"/>
              </a:rPr>
              <a:t>-</a:t>
            </a:r>
            <a:r>
              <a:rPr dirty="0" sz="400" spc="-25">
                <a:latin typeface="Arial MT"/>
                <a:cs typeface="Arial MT"/>
              </a:rPr>
              <a:t>500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88" name="object 88" descr=""/>
          <p:cNvSpPr/>
          <p:nvPr/>
        </p:nvSpPr>
        <p:spPr>
          <a:xfrm>
            <a:off x="1292838" y="5209037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39739" y="0"/>
                </a:moveTo>
                <a:lnTo>
                  <a:pt x="0" y="0"/>
                </a:lnTo>
              </a:path>
            </a:pathLst>
          </a:custGeom>
          <a:ln w="91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 descr=""/>
          <p:cNvSpPr txBox="1"/>
          <p:nvPr/>
        </p:nvSpPr>
        <p:spPr>
          <a:xfrm>
            <a:off x="1169986" y="5159611"/>
            <a:ext cx="12763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>
                <a:latin typeface="Arial MT"/>
                <a:cs typeface="Arial MT"/>
              </a:rPr>
              <a:t>-</a:t>
            </a:r>
            <a:r>
              <a:rPr dirty="0" sz="400" spc="-25">
                <a:latin typeface="Arial MT"/>
                <a:cs typeface="Arial MT"/>
              </a:rPr>
              <a:t>350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90" name="object 90" descr=""/>
          <p:cNvSpPr/>
          <p:nvPr/>
        </p:nvSpPr>
        <p:spPr>
          <a:xfrm>
            <a:off x="1292838" y="4915616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39739" y="0"/>
                </a:moveTo>
                <a:lnTo>
                  <a:pt x="0" y="0"/>
                </a:lnTo>
              </a:path>
            </a:pathLst>
          </a:custGeom>
          <a:ln w="91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 descr=""/>
          <p:cNvSpPr txBox="1"/>
          <p:nvPr/>
        </p:nvSpPr>
        <p:spPr>
          <a:xfrm>
            <a:off x="1169986" y="4866190"/>
            <a:ext cx="12763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>
                <a:latin typeface="Arial MT"/>
                <a:cs typeface="Arial MT"/>
              </a:rPr>
              <a:t>-</a:t>
            </a:r>
            <a:r>
              <a:rPr dirty="0" sz="400" spc="-25">
                <a:latin typeface="Arial MT"/>
                <a:cs typeface="Arial MT"/>
              </a:rPr>
              <a:t>200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92" name="object 92" descr=""/>
          <p:cNvSpPr/>
          <p:nvPr/>
        </p:nvSpPr>
        <p:spPr>
          <a:xfrm>
            <a:off x="1292838" y="4625179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39739" y="0"/>
                </a:moveTo>
                <a:lnTo>
                  <a:pt x="0" y="0"/>
                </a:lnTo>
              </a:path>
            </a:pathLst>
          </a:custGeom>
          <a:ln w="91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 descr=""/>
          <p:cNvSpPr txBox="1"/>
          <p:nvPr/>
        </p:nvSpPr>
        <p:spPr>
          <a:xfrm>
            <a:off x="1197499" y="4575753"/>
            <a:ext cx="100330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>
                <a:latin typeface="Arial MT"/>
                <a:cs typeface="Arial MT"/>
              </a:rPr>
              <a:t>-</a:t>
            </a:r>
            <a:r>
              <a:rPr dirty="0" sz="400" spc="-25">
                <a:latin typeface="Arial MT"/>
                <a:cs typeface="Arial MT"/>
              </a:rPr>
              <a:t>50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94" name="object 94" descr=""/>
          <p:cNvSpPr/>
          <p:nvPr/>
        </p:nvSpPr>
        <p:spPr>
          <a:xfrm>
            <a:off x="1292838" y="4334784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39739" y="0"/>
                </a:moveTo>
                <a:lnTo>
                  <a:pt x="0" y="0"/>
                </a:lnTo>
              </a:path>
            </a:pathLst>
          </a:custGeom>
          <a:ln w="91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 descr=""/>
          <p:cNvSpPr txBox="1"/>
          <p:nvPr/>
        </p:nvSpPr>
        <p:spPr>
          <a:xfrm>
            <a:off x="1188327" y="4285359"/>
            <a:ext cx="107950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5">
                <a:latin typeface="Arial MT"/>
                <a:cs typeface="Arial MT"/>
              </a:rPr>
              <a:t>100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96" name="object 96" descr=""/>
          <p:cNvSpPr/>
          <p:nvPr/>
        </p:nvSpPr>
        <p:spPr>
          <a:xfrm>
            <a:off x="1292838" y="4041321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39739" y="0"/>
                </a:moveTo>
                <a:lnTo>
                  <a:pt x="0" y="0"/>
                </a:lnTo>
              </a:path>
            </a:pathLst>
          </a:custGeom>
          <a:ln w="91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 descr=""/>
          <p:cNvSpPr txBox="1"/>
          <p:nvPr/>
        </p:nvSpPr>
        <p:spPr>
          <a:xfrm>
            <a:off x="1188327" y="3991895"/>
            <a:ext cx="107950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5">
                <a:latin typeface="Arial MT"/>
                <a:cs typeface="Arial MT"/>
              </a:rPr>
              <a:t>250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98" name="object 98" descr=""/>
          <p:cNvSpPr/>
          <p:nvPr/>
        </p:nvSpPr>
        <p:spPr>
          <a:xfrm>
            <a:off x="1292838" y="3750926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39739" y="0"/>
                </a:moveTo>
                <a:lnTo>
                  <a:pt x="0" y="0"/>
                </a:lnTo>
              </a:path>
            </a:pathLst>
          </a:custGeom>
          <a:ln w="91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 descr=""/>
          <p:cNvSpPr txBox="1"/>
          <p:nvPr/>
        </p:nvSpPr>
        <p:spPr>
          <a:xfrm>
            <a:off x="1188327" y="3701501"/>
            <a:ext cx="107950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5">
                <a:latin typeface="Arial MT"/>
                <a:cs typeface="Arial MT"/>
              </a:rPr>
              <a:t>400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100" name="object 100" descr=""/>
          <p:cNvSpPr txBox="1"/>
          <p:nvPr/>
        </p:nvSpPr>
        <p:spPr>
          <a:xfrm>
            <a:off x="1225116" y="3845163"/>
            <a:ext cx="113664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0">
                <a:latin typeface="Arial MT"/>
                <a:cs typeface="Arial MT"/>
              </a:rPr>
              <a:t>[kV]</a:t>
            </a:r>
            <a:endParaRPr sz="400">
              <a:latin typeface="Arial MT"/>
              <a:cs typeface="Arial MT"/>
            </a:endParaRPr>
          </a:p>
        </p:txBody>
      </p:sp>
      <p:grpSp>
        <p:nvGrpSpPr>
          <p:cNvPr id="101" name="object 101" descr=""/>
          <p:cNvGrpSpPr/>
          <p:nvPr/>
        </p:nvGrpSpPr>
        <p:grpSpPr>
          <a:xfrm>
            <a:off x="1331056" y="3831905"/>
            <a:ext cx="3937635" cy="1494790"/>
            <a:chOff x="1331056" y="3831905"/>
            <a:chExt cx="3937635" cy="1494790"/>
          </a:xfrm>
        </p:grpSpPr>
        <p:sp>
          <p:nvSpPr>
            <p:cNvPr id="102" name="object 102" descr=""/>
            <p:cNvSpPr/>
            <p:nvPr/>
          </p:nvSpPr>
          <p:spPr>
            <a:xfrm>
              <a:off x="1335635" y="4151305"/>
              <a:ext cx="3928110" cy="755650"/>
            </a:xfrm>
            <a:custGeom>
              <a:avLst/>
              <a:gdLst/>
              <a:ahLst/>
              <a:cxnLst/>
              <a:rect l="l" t="t" r="r" b="b"/>
              <a:pathLst>
                <a:path w="3928110" h="755650">
                  <a:moveTo>
                    <a:pt x="0" y="375994"/>
                  </a:moveTo>
                  <a:lnTo>
                    <a:pt x="3057" y="375994"/>
                  </a:lnTo>
                  <a:lnTo>
                    <a:pt x="189740" y="375995"/>
                  </a:lnTo>
                  <a:lnTo>
                    <a:pt x="192797" y="602316"/>
                  </a:lnTo>
                  <a:lnTo>
                    <a:pt x="195854" y="599119"/>
                  </a:lnTo>
                  <a:lnTo>
                    <a:pt x="198911" y="602316"/>
                  </a:lnTo>
                  <a:lnTo>
                    <a:pt x="198911" y="470846"/>
                  </a:lnTo>
                  <a:lnTo>
                    <a:pt x="205026" y="531977"/>
                  </a:lnTo>
                  <a:lnTo>
                    <a:pt x="208083" y="498299"/>
                  </a:lnTo>
                  <a:lnTo>
                    <a:pt x="208083" y="528950"/>
                  </a:lnTo>
                  <a:lnTo>
                    <a:pt x="214193" y="574735"/>
                  </a:lnTo>
                  <a:lnTo>
                    <a:pt x="214193" y="571665"/>
                  </a:lnTo>
                  <a:lnTo>
                    <a:pt x="217251" y="605343"/>
                  </a:lnTo>
                  <a:lnTo>
                    <a:pt x="223365" y="645031"/>
                  </a:lnTo>
                  <a:lnTo>
                    <a:pt x="238651" y="678709"/>
                  </a:lnTo>
                  <a:lnTo>
                    <a:pt x="247823" y="663362"/>
                  </a:lnTo>
                  <a:lnTo>
                    <a:pt x="253920" y="648101"/>
                  </a:lnTo>
                  <a:lnTo>
                    <a:pt x="256995" y="718397"/>
                  </a:lnTo>
                  <a:lnTo>
                    <a:pt x="260069" y="709232"/>
                  </a:lnTo>
                  <a:lnTo>
                    <a:pt x="263100" y="700066"/>
                  </a:lnTo>
                  <a:lnTo>
                    <a:pt x="263100" y="742824"/>
                  </a:lnTo>
                  <a:lnTo>
                    <a:pt x="266175" y="733659"/>
                  </a:lnTo>
                  <a:lnTo>
                    <a:pt x="272281" y="700066"/>
                  </a:lnTo>
                  <a:lnTo>
                    <a:pt x="272281" y="663362"/>
                  </a:lnTo>
                  <a:lnTo>
                    <a:pt x="275312" y="660293"/>
                  </a:lnTo>
                  <a:lnTo>
                    <a:pt x="278387" y="657223"/>
                  </a:lnTo>
                  <a:lnTo>
                    <a:pt x="278387" y="635866"/>
                  </a:lnTo>
                  <a:lnTo>
                    <a:pt x="281461" y="626701"/>
                  </a:lnTo>
                  <a:lnTo>
                    <a:pt x="287567" y="641962"/>
                  </a:lnTo>
                  <a:lnTo>
                    <a:pt x="287567" y="635866"/>
                  </a:lnTo>
                  <a:lnTo>
                    <a:pt x="287567" y="626701"/>
                  </a:lnTo>
                  <a:lnTo>
                    <a:pt x="290598" y="632839"/>
                  </a:lnTo>
                  <a:lnTo>
                    <a:pt x="293673" y="629770"/>
                  </a:lnTo>
                  <a:lnTo>
                    <a:pt x="293673" y="623674"/>
                  </a:lnTo>
                  <a:lnTo>
                    <a:pt x="296747" y="614508"/>
                  </a:lnTo>
                  <a:lnTo>
                    <a:pt x="299779" y="605343"/>
                  </a:lnTo>
                  <a:lnTo>
                    <a:pt x="305885" y="565569"/>
                  </a:lnTo>
                  <a:lnTo>
                    <a:pt x="321171" y="476942"/>
                  </a:lnTo>
                  <a:lnTo>
                    <a:pt x="321171" y="492203"/>
                  </a:lnTo>
                  <a:lnTo>
                    <a:pt x="324245" y="479969"/>
                  </a:lnTo>
                  <a:lnTo>
                    <a:pt x="327405" y="455584"/>
                  </a:lnTo>
                  <a:lnTo>
                    <a:pt x="327405" y="458611"/>
                  </a:lnTo>
                  <a:lnTo>
                    <a:pt x="330479" y="489134"/>
                  </a:lnTo>
                  <a:lnTo>
                    <a:pt x="333511" y="464707"/>
                  </a:lnTo>
                  <a:lnTo>
                    <a:pt x="336585" y="440195"/>
                  </a:lnTo>
                  <a:lnTo>
                    <a:pt x="336585" y="446291"/>
                  </a:lnTo>
                  <a:lnTo>
                    <a:pt x="339617" y="443264"/>
                  </a:lnTo>
                  <a:lnTo>
                    <a:pt x="345765" y="379064"/>
                  </a:lnTo>
                  <a:lnTo>
                    <a:pt x="348797" y="366829"/>
                  </a:lnTo>
                  <a:lnTo>
                    <a:pt x="351871" y="345472"/>
                  </a:lnTo>
                  <a:lnTo>
                    <a:pt x="354903" y="330210"/>
                  </a:lnTo>
                  <a:lnTo>
                    <a:pt x="357977" y="330210"/>
                  </a:lnTo>
                  <a:lnTo>
                    <a:pt x="357977" y="327141"/>
                  </a:lnTo>
                  <a:lnTo>
                    <a:pt x="361051" y="321045"/>
                  </a:lnTo>
                  <a:lnTo>
                    <a:pt x="361051" y="311879"/>
                  </a:lnTo>
                  <a:lnTo>
                    <a:pt x="364083" y="311879"/>
                  </a:lnTo>
                  <a:lnTo>
                    <a:pt x="367157" y="305698"/>
                  </a:lnTo>
                  <a:lnTo>
                    <a:pt x="370189" y="293463"/>
                  </a:lnTo>
                  <a:lnTo>
                    <a:pt x="373263" y="281271"/>
                  </a:lnTo>
                  <a:lnTo>
                    <a:pt x="376337" y="256844"/>
                  </a:lnTo>
                  <a:lnTo>
                    <a:pt x="382443" y="232332"/>
                  </a:lnTo>
                  <a:lnTo>
                    <a:pt x="385475" y="214001"/>
                  </a:lnTo>
                  <a:lnTo>
                    <a:pt x="388549" y="210932"/>
                  </a:lnTo>
                  <a:lnTo>
                    <a:pt x="394655" y="189574"/>
                  </a:lnTo>
                  <a:lnTo>
                    <a:pt x="394655" y="207905"/>
                  </a:lnTo>
                  <a:lnTo>
                    <a:pt x="397729" y="192644"/>
                  </a:lnTo>
                  <a:lnTo>
                    <a:pt x="400761" y="183478"/>
                  </a:lnTo>
                  <a:lnTo>
                    <a:pt x="403835" y="195670"/>
                  </a:lnTo>
                  <a:lnTo>
                    <a:pt x="403835" y="201809"/>
                  </a:lnTo>
                  <a:lnTo>
                    <a:pt x="406867" y="189574"/>
                  </a:lnTo>
                  <a:lnTo>
                    <a:pt x="409941" y="168217"/>
                  </a:lnTo>
                  <a:lnTo>
                    <a:pt x="413016" y="165062"/>
                  </a:lnTo>
                  <a:lnTo>
                    <a:pt x="422153" y="128443"/>
                  </a:lnTo>
                  <a:lnTo>
                    <a:pt x="425227" y="122304"/>
                  </a:lnTo>
                  <a:lnTo>
                    <a:pt x="428302" y="110112"/>
                  </a:lnTo>
                  <a:lnTo>
                    <a:pt x="431333" y="116208"/>
                  </a:lnTo>
                  <a:lnTo>
                    <a:pt x="434408" y="113182"/>
                  </a:lnTo>
                  <a:lnTo>
                    <a:pt x="434408" y="107043"/>
                  </a:lnTo>
                  <a:lnTo>
                    <a:pt x="440514" y="110112"/>
                  </a:lnTo>
                  <a:lnTo>
                    <a:pt x="440514" y="104016"/>
                  </a:lnTo>
                  <a:lnTo>
                    <a:pt x="443588" y="97920"/>
                  </a:lnTo>
                  <a:lnTo>
                    <a:pt x="446619" y="94851"/>
                  </a:lnTo>
                  <a:lnTo>
                    <a:pt x="449694" y="82531"/>
                  </a:lnTo>
                  <a:lnTo>
                    <a:pt x="452725" y="79461"/>
                  </a:lnTo>
                  <a:lnTo>
                    <a:pt x="458874" y="67269"/>
                  </a:lnTo>
                  <a:lnTo>
                    <a:pt x="458874" y="64200"/>
                  </a:lnTo>
                  <a:lnTo>
                    <a:pt x="461906" y="73365"/>
                  </a:lnTo>
                  <a:lnTo>
                    <a:pt x="464980" y="67269"/>
                  </a:lnTo>
                  <a:lnTo>
                    <a:pt x="468012" y="61173"/>
                  </a:lnTo>
                  <a:lnTo>
                    <a:pt x="468012" y="64200"/>
                  </a:lnTo>
                  <a:lnTo>
                    <a:pt x="468012" y="76435"/>
                  </a:lnTo>
                  <a:lnTo>
                    <a:pt x="471171" y="73365"/>
                  </a:lnTo>
                  <a:lnTo>
                    <a:pt x="474246" y="61173"/>
                  </a:lnTo>
                  <a:lnTo>
                    <a:pt x="477320" y="73365"/>
                  </a:lnTo>
                  <a:lnTo>
                    <a:pt x="477320" y="70339"/>
                  </a:lnTo>
                  <a:lnTo>
                    <a:pt x="483426" y="52008"/>
                  </a:lnTo>
                  <a:lnTo>
                    <a:pt x="486457" y="52008"/>
                  </a:lnTo>
                  <a:lnTo>
                    <a:pt x="492563" y="33677"/>
                  </a:lnTo>
                  <a:lnTo>
                    <a:pt x="498712" y="36746"/>
                  </a:lnTo>
                  <a:lnTo>
                    <a:pt x="501744" y="30650"/>
                  </a:lnTo>
                  <a:lnTo>
                    <a:pt x="501744" y="33677"/>
                  </a:lnTo>
                  <a:lnTo>
                    <a:pt x="504818" y="39816"/>
                  </a:lnTo>
                  <a:lnTo>
                    <a:pt x="507849" y="39816"/>
                  </a:lnTo>
                  <a:lnTo>
                    <a:pt x="507849" y="33677"/>
                  </a:lnTo>
                  <a:lnTo>
                    <a:pt x="513998" y="39816"/>
                  </a:lnTo>
                  <a:lnTo>
                    <a:pt x="513998" y="36746"/>
                  </a:lnTo>
                  <a:lnTo>
                    <a:pt x="517030" y="33677"/>
                  </a:lnTo>
                  <a:lnTo>
                    <a:pt x="520104" y="33677"/>
                  </a:lnTo>
                  <a:lnTo>
                    <a:pt x="523136" y="30650"/>
                  </a:lnTo>
                  <a:lnTo>
                    <a:pt x="523136" y="27581"/>
                  </a:lnTo>
                  <a:lnTo>
                    <a:pt x="526210" y="27581"/>
                  </a:lnTo>
                  <a:lnTo>
                    <a:pt x="526210" y="30650"/>
                  </a:lnTo>
                  <a:lnTo>
                    <a:pt x="529284" y="27581"/>
                  </a:lnTo>
                  <a:lnTo>
                    <a:pt x="532316" y="27581"/>
                  </a:lnTo>
                  <a:lnTo>
                    <a:pt x="532316" y="33677"/>
                  </a:lnTo>
                  <a:lnTo>
                    <a:pt x="535390" y="36746"/>
                  </a:lnTo>
                  <a:lnTo>
                    <a:pt x="541496" y="33677"/>
                  </a:lnTo>
                  <a:lnTo>
                    <a:pt x="541496" y="39816"/>
                  </a:lnTo>
                  <a:lnTo>
                    <a:pt x="541496" y="45912"/>
                  </a:lnTo>
                  <a:lnTo>
                    <a:pt x="544570" y="42842"/>
                  </a:lnTo>
                  <a:lnTo>
                    <a:pt x="547602" y="36746"/>
                  </a:lnTo>
                  <a:lnTo>
                    <a:pt x="550676" y="45912"/>
                  </a:lnTo>
                  <a:lnTo>
                    <a:pt x="550676" y="42842"/>
                  </a:lnTo>
                  <a:lnTo>
                    <a:pt x="556782" y="33677"/>
                  </a:lnTo>
                  <a:lnTo>
                    <a:pt x="556782" y="36746"/>
                  </a:lnTo>
                  <a:lnTo>
                    <a:pt x="559856" y="36746"/>
                  </a:lnTo>
                  <a:lnTo>
                    <a:pt x="565962" y="36746"/>
                  </a:lnTo>
                  <a:lnTo>
                    <a:pt x="572068" y="45912"/>
                  </a:lnTo>
                  <a:lnTo>
                    <a:pt x="575100" y="48938"/>
                  </a:lnTo>
                  <a:lnTo>
                    <a:pt x="578174" y="58104"/>
                  </a:lnTo>
                  <a:lnTo>
                    <a:pt x="581249" y="58104"/>
                  </a:lnTo>
                  <a:lnTo>
                    <a:pt x="584280" y="61173"/>
                  </a:lnTo>
                  <a:lnTo>
                    <a:pt x="587354" y="67269"/>
                  </a:lnTo>
                  <a:lnTo>
                    <a:pt x="590386" y="67269"/>
                  </a:lnTo>
                  <a:lnTo>
                    <a:pt x="596535" y="76435"/>
                  </a:lnTo>
                  <a:lnTo>
                    <a:pt x="599566" y="76435"/>
                  </a:lnTo>
                  <a:lnTo>
                    <a:pt x="602641" y="85600"/>
                  </a:lnTo>
                  <a:lnTo>
                    <a:pt x="605672" y="88627"/>
                  </a:lnTo>
                  <a:lnTo>
                    <a:pt x="608747" y="100947"/>
                  </a:lnTo>
                  <a:lnTo>
                    <a:pt x="614981" y="104016"/>
                  </a:lnTo>
                  <a:lnTo>
                    <a:pt x="618012" y="116208"/>
                  </a:lnTo>
                  <a:lnTo>
                    <a:pt x="621086" y="116208"/>
                  </a:lnTo>
                  <a:lnTo>
                    <a:pt x="621086" y="119278"/>
                  </a:lnTo>
                  <a:lnTo>
                    <a:pt x="624118" y="125374"/>
                  </a:lnTo>
                  <a:lnTo>
                    <a:pt x="627192" y="125374"/>
                  </a:lnTo>
                  <a:lnTo>
                    <a:pt x="630267" y="131470"/>
                  </a:lnTo>
                  <a:lnTo>
                    <a:pt x="633298" y="137566"/>
                  </a:lnTo>
                  <a:lnTo>
                    <a:pt x="639404" y="149801"/>
                  </a:lnTo>
                  <a:lnTo>
                    <a:pt x="651659" y="189574"/>
                  </a:lnTo>
                  <a:lnTo>
                    <a:pt x="657765" y="201809"/>
                  </a:lnTo>
                  <a:lnTo>
                    <a:pt x="660839" y="207905"/>
                  </a:lnTo>
                  <a:lnTo>
                    <a:pt x="660839" y="204836"/>
                  </a:lnTo>
                  <a:lnTo>
                    <a:pt x="663871" y="207905"/>
                  </a:lnTo>
                  <a:lnTo>
                    <a:pt x="676125" y="244609"/>
                  </a:lnTo>
                  <a:lnTo>
                    <a:pt x="679157" y="253775"/>
                  </a:lnTo>
                  <a:lnTo>
                    <a:pt x="682231" y="266010"/>
                  </a:lnTo>
                  <a:lnTo>
                    <a:pt x="685263" y="272106"/>
                  </a:lnTo>
                  <a:lnTo>
                    <a:pt x="688337" y="278202"/>
                  </a:lnTo>
                  <a:lnTo>
                    <a:pt x="691369" y="287367"/>
                  </a:lnTo>
                  <a:lnTo>
                    <a:pt x="694443" y="287367"/>
                  </a:lnTo>
                  <a:lnTo>
                    <a:pt x="694443" y="290436"/>
                  </a:lnTo>
                  <a:lnTo>
                    <a:pt x="700549" y="305698"/>
                  </a:lnTo>
                  <a:lnTo>
                    <a:pt x="700549" y="308725"/>
                  </a:lnTo>
                  <a:lnTo>
                    <a:pt x="703623" y="314949"/>
                  </a:lnTo>
                  <a:lnTo>
                    <a:pt x="709729" y="330210"/>
                  </a:lnTo>
                  <a:lnTo>
                    <a:pt x="715835" y="354637"/>
                  </a:lnTo>
                  <a:lnTo>
                    <a:pt x="725015" y="391341"/>
                  </a:lnTo>
                  <a:lnTo>
                    <a:pt x="734195" y="418838"/>
                  </a:lnTo>
                  <a:lnTo>
                    <a:pt x="737227" y="415768"/>
                  </a:lnTo>
                  <a:lnTo>
                    <a:pt x="737227" y="424934"/>
                  </a:lnTo>
                  <a:lnTo>
                    <a:pt x="743376" y="437168"/>
                  </a:lnTo>
                  <a:lnTo>
                    <a:pt x="758747" y="486107"/>
                  </a:lnTo>
                  <a:lnTo>
                    <a:pt x="761821" y="492203"/>
                  </a:lnTo>
                  <a:lnTo>
                    <a:pt x="764853" y="504396"/>
                  </a:lnTo>
                  <a:lnTo>
                    <a:pt x="767927" y="507465"/>
                  </a:lnTo>
                  <a:lnTo>
                    <a:pt x="767927" y="513561"/>
                  </a:lnTo>
                  <a:lnTo>
                    <a:pt x="770959" y="525796"/>
                  </a:lnTo>
                  <a:lnTo>
                    <a:pt x="774033" y="528950"/>
                  </a:lnTo>
                  <a:lnTo>
                    <a:pt x="777108" y="538073"/>
                  </a:lnTo>
                  <a:lnTo>
                    <a:pt x="783213" y="553335"/>
                  </a:lnTo>
                  <a:lnTo>
                    <a:pt x="789319" y="574735"/>
                  </a:lnTo>
                  <a:lnTo>
                    <a:pt x="792351" y="589996"/>
                  </a:lnTo>
                  <a:lnTo>
                    <a:pt x="801531" y="608412"/>
                  </a:lnTo>
                  <a:lnTo>
                    <a:pt x="801531" y="611439"/>
                  </a:lnTo>
                  <a:lnTo>
                    <a:pt x="807637" y="620604"/>
                  </a:lnTo>
                  <a:lnTo>
                    <a:pt x="810711" y="620604"/>
                  </a:lnTo>
                  <a:lnTo>
                    <a:pt x="810711" y="623674"/>
                  </a:lnTo>
                  <a:lnTo>
                    <a:pt x="813786" y="635866"/>
                  </a:lnTo>
                  <a:lnTo>
                    <a:pt x="816817" y="641962"/>
                  </a:lnTo>
                  <a:lnTo>
                    <a:pt x="822923" y="654197"/>
                  </a:lnTo>
                  <a:lnTo>
                    <a:pt x="825998" y="657224"/>
                  </a:lnTo>
                  <a:lnTo>
                    <a:pt x="829072" y="666389"/>
                  </a:lnTo>
                  <a:lnTo>
                    <a:pt x="832103" y="669458"/>
                  </a:lnTo>
                  <a:lnTo>
                    <a:pt x="835178" y="672613"/>
                  </a:lnTo>
                  <a:lnTo>
                    <a:pt x="835178" y="681778"/>
                  </a:lnTo>
                  <a:lnTo>
                    <a:pt x="841284" y="678709"/>
                  </a:lnTo>
                  <a:lnTo>
                    <a:pt x="844358" y="687874"/>
                  </a:lnTo>
                  <a:lnTo>
                    <a:pt x="844358" y="690944"/>
                  </a:lnTo>
                  <a:lnTo>
                    <a:pt x="847390" y="690944"/>
                  </a:lnTo>
                  <a:lnTo>
                    <a:pt x="850464" y="697040"/>
                  </a:lnTo>
                  <a:lnTo>
                    <a:pt x="853496" y="706205"/>
                  </a:lnTo>
                  <a:lnTo>
                    <a:pt x="859644" y="712301"/>
                  </a:lnTo>
                  <a:lnTo>
                    <a:pt x="865750" y="721467"/>
                  </a:lnTo>
                  <a:lnTo>
                    <a:pt x="868782" y="724493"/>
                  </a:lnTo>
                  <a:lnTo>
                    <a:pt x="871856" y="727563"/>
                  </a:lnTo>
                  <a:lnTo>
                    <a:pt x="877962" y="727563"/>
                  </a:lnTo>
                  <a:lnTo>
                    <a:pt x="881036" y="727563"/>
                  </a:lnTo>
                  <a:lnTo>
                    <a:pt x="884068" y="724493"/>
                  </a:lnTo>
                  <a:lnTo>
                    <a:pt x="893248" y="739755"/>
                  </a:lnTo>
                  <a:lnTo>
                    <a:pt x="899354" y="736728"/>
                  </a:lnTo>
                  <a:lnTo>
                    <a:pt x="902514" y="742824"/>
                  </a:lnTo>
                  <a:lnTo>
                    <a:pt x="902514" y="739755"/>
                  </a:lnTo>
                  <a:lnTo>
                    <a:pt x="905588" y="736728"/>
                  </a:lnTo>
                  <a:lnTo>
                    <a:pt x="908620" y="739755"/>
                  </a:lnTo>
                  <a:lnTo>
                    <a:pt x="908620" y="742824"/>
                  </a:lnTo>
                  <a:lnTo>
                    <a:pt x="911694" y="739755"/>
                  </a:lnTo>
                  <a:lnTo>
                    <a:pt x="914768" y="736728"/>
                  </a:lnTo>
                  <a:lnTo>
                    <a:pt x="917800" y="742824"/>
                  </a:lnTo>
                  <a:lnTo>
                    <a:pt x="923906" y="739755"/>
                  </a:lnTo>
                  <a:lnTo>
                    <a:pt x="926980" y="742824"/>
                  </a:lnTo>
                  <a:lnTo>
                    <a:pt x="930054" y="742824"/>
                  </a:lnTo>
                  <a:lnTo>
                    <a:pt x="936160" y="742824"/>
                  </a:lnTo>
                  <a:lnTo>
                    <a:pt x="954478" y="718397"/>
                  </a:lnTo>
                  <a:lnTo>
                    <a:pt x="957552" y="715328"/>
                  </a:lnTo>
                  <a:lnTo>
                    <a:pt x="957552" y="718397"/>
                  </a:lnTo>
                  <a:lnTo>
                    <a:pt x="960627" y="718397"/>
                  </a:lnTo>
                  <a:lnTo>
                    <a:pt x="966733" y="715328"/>
                  </a:lnTo>
                  <a:lnTo>
                    <a:pt x="972838" y="706205"/>
                  </a:lnTo>
                  <a:lnTo>
                    <a:pt x="975913" y="709232"/>
                  </a:lnTo>
                  <a:lnTo>
                    <a:pt x="982019" y="697040"/>
                  </a:lnTo>
                  <a:lnTo>
                    <a:pt x="988125" y="684805"/>
                  </a:lnTo>
                  <a:lnTo>
                    <a:pt x="991156" y="684805"/>
                  </a:lnTo>
                  <a:lnTo>
                    <a:pt x="997305" y="675682"/>
                  </a:lnTo>
                  <a:lnTo>
                    <a:pt x="1000336" y="675682"/>
                  </a:lnTo>
                  <a:lnTo>
                    <a:pt x="1003411" y="666389"/>
                  </a:lnTo>
                  <a:lnTo>
                    <a:pt x="1012591" y="651127"/>
                  </a:lnTo>
                  <a:lnTo>
                    <a:pt x="1024803" y="620604"/>
                  </a:lnTo>
                  <a:lnTo>
                    <a:pt x="1024803" y="614508"/>
                  </a:lnTo>
                  <a:lnTo>
                    <a:pt x="1030909" y="602316"/>
                  </a:lnTo>
                  <a:lnTo>
                    <a:pt x="1033983" y="602316"/>
                  </a:lnTo>
                  <a:lnTo>
                    <a:pt x="1043163" y="586927"/>
                  </a:lnTo>
                  <a:lnTo>
                    <a:pt x="1046323" y="571665"/>
                  </a:lnTo>
                  <a:lnTo>
                    <a:pt x="1049355" y="568596"/>
                  </a:lnTo>
                  <a:lnTo>
                    <a:pt x="1055460" y="550308"/>
                  </a:lnTo>
                  <a:lnTo>
                    <a:pt x="1058535" y="544212"/>
                  </a:lnTo>
                  <a:lnTo>
                    <a:pt x="1061609" y="528950"/>
                  </a:lnTo>
                  <a:lnTo>
                    <a:pt x="1064641" y="525796"/>
                  </a:lnTo>
                  <a:lnTo>
                    <a:pt x="1070747" y="504396"/>
                  </a:lnTo>
                  <a:lnTo>
                    <a:pt x="1073821" y="501369"/>
                  </a:lnTo>
                  <a:lnTo>
                    <a:pt x="1089107" y="443264"/>
                  </a:lnTo>
                  <a:lnTo>
                    <a:pt x="1104393" y="397480"/>
                  </a:lnTo>
                  <a:lnTo>
                    <a:pt x="1107425" y="397480"/>
                  </a:lnTo>
                  <a:lnTo>
                    <a:pt x="1116605" y="372925"/>
                  </a:lnTo>
                  <a:lnTo>
                    <a:pt x="1119679" y="354637"/>
                  </a:lnTo>
                  <a:lnTo>
                    <a:pt x="1122711" y="348541"/>
                  </a:lnTo>
                  <a:lnTo>
                    <a:pt x="1128860" y="330210"/>
                  </a:lnTo>
                  <a:lnTo>
                    <a:pt x="1128860" y="327141"/>
                  </a:lnTo>
                  <a:lnTo>
                    <a:pt x="1137997" y="305698"/>
                  </a:lnTo>
                  <a:lnTo>
                    <a:pt x="1137997" y="302629"/>
                  </a:lnTo>
                  <a:lnTo>
                    <a:pt x="1144146" y="281271"/>
                  </a:lnTo>
                  <a:lnTo>
                    <a:pt x="1147177" y="275175"/>
                  </a:lnTo>
                  <a:lnTo>
                    <a:pt x="1156358" y="247679"/>
                  </a:lnTo>
                  <a:lnTo>
                    <a:pt x="1165538" y="217071"/>
                  </a:lnTo>
                  <a:lnTo>
                    <a:pt x="1171644" y="204836"/>
                  </a:lnTo>
                  <a:lnTo>
                    <a:pt x="1174675" y="198740"/>
                  </a:lnTo>
                  <a:lnTo>
                    <a:pt x="1177750" y="189574"/>
                  </a:lnTo>
                  <a:lnTo>
                    <a:pt x="1180824" y="189574"/>
                  </a:lnTo>
                  <a:lnTo>
                    <a:pt x="1183855" y="180409"/>
                  </a:lnTo>
                  <a:lnTo>
                    <a:pt x="1189961" y="165062"/>
                  </a:lnTo>
                  <a:lnTo>
                    <a:pt x="1193164" y="152827"/>
                  </a:lnTo>
                  <a:lnTo>
                    <a:pt x="1196195" y="149801"/>
                  </a:lnTo>
                  <a:lnTo>
                    <a:pt x="1202301" y="134539"/>
                  </a:lnTo>
                  <a:lnTo>
                    <a:pt x="1205376" y="122304"/>
                  </a:lnTo>
                  <a:lnTo>
                    <a:pt x="1208407" y="116208"/>
                  </a:lnTo>
                  <a:lnTo>
                    <a:pt x="1211482" y="116208"/>
                  </a:lnTo>
                  <a:lnTo>
                    <a:pt x="1226768" y="88627"/>
                  </a:lnTo>
                  <a:lnTo>
                    <a:pt x="1229842" y="79461"/>
                  </a:lnTo>
                  <a:lnTo>
                    <a:pt x="1235948" y="70339"/>
                  </a:lnTo>
                  <a:lnTo>
                    <a:pt x="1238980" y="67269"/>
                  </a:lnTo>
                  <a:lnTo>
                    <a:pt x="1242054" y="61173"/>
                  </a:lnTo>
                  <a:lnTo>
                    <a:pt x="1245128" y="58104"/>
                  </a:lnTo>
                  <a:lnTo>
                    <a:pt x="1251234" y="52008"/>
                  </a:lnTo>
                  <a:lnTo>
                    <a:pt x="1254266" y="55077"/>
                  </a:lnTo>
                  <a:lnTo>
                    <a:pt x="1263446" y="39816"/>
                  </a:lnTo>
                  <a:lnTo>
                    <a:pt x="1266520" y="33677"/>
                  </a:lnTo>
                  <a:lnTo>
                    <a:pt x="1269552" y="33677"/>
                  </a:lnTo>
                  <a:lnTo>
                    <a:pt x="1275700" y="24554"/>
                  </a:lnTo>
                  <a:lnTo>
                    <a:pt x="1281806" y="18330"/>
                  </a:lnTo>
                  <a:lnTo>
                    <a:pt x="1284838" y="21485"/>
                  </a:lnTo>
                  <a:lnTo>
                    <a:pt x="1290944" y="15261"/>
                  </a:lnTo>
                  <a:lnTo>
                    <a:pt x="1294018" y="18330"/>
                  </a:lnTo>
                  <a:lnTo>
                    <a:pt x="1300124" y="12234"/>
                  </a:lnTo>
                  <a:lnTo>
                    <a:pt x="1303198" y="9165"/>
                  </a:lnTo>
                  <a:lnTo>
                    <a:pt x="1306230" y="9165"/>
                  </a:lnTo>
                  <a:lnTo>
                    <a:pt x="1315410" y="12234"/>
                  </a:lnTo>
                  <a:lnTo>
                    <a:pt x="1318485" y="15261"/>
                  </a:lnTo>
                  <a:lnTo>
                    <a:pt x="1324590" y="15261"/>
                  </a:lnTo>
                  <a:lnTo>
                    <a:pt x="1327665" y="18330"/>
                  </a:lnTo>
                  <a:lnTo>
                    <a:pt x="1339962" y="15261"/>
                  </a:lnTo>
                  <a:lnTo>
                    <a:pt x="1343036" y="18330"/>
                  </a:lnTo>
                  <a:lnTo>
                    <a:pt x="1346111" y="15261"/>
                  </a:lnTo>
                  <a:lnTo>
                    <a:pt x="1349142" y="18330"/>
                  </a:lnTo>
                  <a:lnTo>
                    <a:pt x="1352216" y="24554"/>
                  </a:lnTo>
                  <a:lnTo>
                    <a:pt x="1355248" y="24554"/>
                  </a:lnTo>
                  <a:lnTo>
                    <a:pt x="1355248" y="30650"/>
                  </a:lnTo>
                  <a:lnTo>
                    <a:pt x="1358322" y="33677"/>
                  </a:lnTo>
                  <a:lnTo>
                    <a:pt x="1361397" y="33677"/>
                  </a:lnTo>
                  <a:lnTo>
                    <a:pt x="1364428" y="42842"/>
                  </a:lnTo>
                  <a:lnTo>
                    <a:pt x="1388895" y="73365"/>
                  </a:lnTo>
                  <a:lnTo>
                    <a:pt x="1401107" y="104016"/>
                  </a:lnTo>
                  <a:lnTo>
                    <a:pt x="1407212" y="110112"/>
                  </a:lnTo>
                  <a:lnTo>
                    <a:pt x="1410287" y="113182"/>
                  </a:lnTo>
                  <a:lnTo>
                    <a:pt x="1413361" y="116208"/>
                  </a:lnTo>
                  <a:lnTo>
                    <a:pt x="1431679" y="168217"/>
                  </a:lnTo>
                  <a:lnTo>
                    <a:pt x="1434753" y="174313"/>
                  </a:lnTo>
                  <a:lnTo>
                    <a:pt x="1437785" y="180409"/>
                  </a:lnTo>
                  <a:lnTo>
                    <a:pt x="1440859" y="195670"/>
                  </a:lnTo>
                  <a:lnTo>
                    <a:pt x="1446965" y="207905"/>
                  </a:lnTo>
                  <a:lnTo>
                    <a:pt x="1468357" y="272106"/>
                  </a:lnTo>
                  <a:lnTo>
                    <a:pt x="1471431" y="281271"/>
                  </a:lnTo>
                  <a:lnTo>
                    <a:pt x="1474463" y="293463"/>
                  </a:lnTo>
                  <a:lnTo>
                    <a:pt x="1480697" y="302629"/>
                  </a:lnTo>
                  <a:lnTo>
                    <a:pt x="1489877" y="327141"/>
                  </a:lnTo>
                  <a:lnTo>
                    <a:pt x="1499057" y="360733"/>
                  </a:lnTo>
                  <a:lnTo>
                    <a:pt x="1502089" y="369898"/>
                  </a:lnTo>
                  <a:lnTo>
                    <a:pt x="1508195" y="388315"/>
                  </a:lnTo>
                  <a:lnTo>
                    <a:pt x="1511269" y="397480"/>
                  </a:lnTo>
                  <a:lnTo>
                    <a:pt x="1514344" y="409672"/>
                  </a:lnTo>
                  <a:lnTo>
                    <a:pt x="1520449" y="418838"/>
                  </a:lnTo>
                  <a:lnTo>
                    <a:pt x="1532661" y="461681"/>
                  </a:lnTo>
                  <a:lnTo>
                    <a:pt x="1551022" y="507465"/>
                  </a:lnTo>
                  <a:lnTo>
                    <a:pt x="1560202" y="528950"/>
                  </a:lnTo>
                  <a:lnTo>
                    <a:pt x="1566308" y="544212"/>
                  </a:lnTo>
                  <a:lnTo>
                    <a:pt x="1569339" y="559473"/>
                  </a:lnTo>
                  <a:lnTo>
                    <a:pt x="1572414" y="565569"/>
                  </a:lnTo>
                  <a:lnTo>
                    <a:pt x="1575488" y="571665"/>
                  </a:lnTo>
                  <a:lnTo>
                    <a:pt x="1581594" y="583858"/>
                  </a:lnTo>
                  <a:lnTo>
                    <a:pt x="1581594" y="589996"/>
                  </a:lnTo>
                  <a:lnTo>
                    <a:pt x="1587700" y="602316"/>
                  </a:lnTo>
                  <a:lnTo>
                    <a:pt x="1590732" y="605343"/>
                  </a:lnTo>
                  <a:lnTo>
                    <a:pt x="1606018" y="638935"/>
                  </a:lnTo>
                  <a:lnTo>
                    <a:pt x="1627538" y="675682"/>
                  </a:lnTo>
                  <a:lnTo>
                    <a:pt x="1633644" y="681778"/>
                  </a:lnTo>
                  <a:lnTo>
                    <a:pt x="1639750" y="697040"/>
                  </a:lnTo>
                  <a:lnTo>
                    <a:pt x="1645898" y="709232"/>
                  </a:lnTo>
                  <a:lnTo>
                    <a:pt x="1648930" y="712301"/>
                  </a:lnTo>
                  <a:lnTo>
                    <a:pt x="1652004" y="718397"/>
                  </a:lnTo>
                  <a:lnTo>
                    <a:pt x="1655036" y="718397"/>
                  </a:lnTo>
                  <a:lnTo>
                    <a:pt x="1661184" y="724493"/>
                  </a:lnTo>
                  <a:lnTo>
                    <a:pt x="1664216" y="724493"/>
                  </a:lnTo>
                  <a:lnTo>
                    <a:pt x="1685608" y="745979"/>
                  </a:lnTo>
                  <a:lnTo>
                    <a:pt x="1691714" y="745979"/>
                  </a:lnTo>
                  <a:lnTo>
                    <a:pt x="1694788" y="749048"/>
                  </a:lnTo>
                  <a:lnTo>
                    <a:pt x="1697863" y="745979"/>
                  </a:lnTo>
                  <a:lnTo>
                    <a:pt x="1703969" y="745979"/>
                  </a:lnTo>
                  <a:lnTo>
                    <a:pt x="1707000" y="749048"/>
                  </a:lnTo>
                  <a:lnTo>
                    <a:pt x="1710074" y="752075"/>
                  </a:lnTo>
                  <a:lnTo>
                    <a:pt x="1713149" y="752075"/>
                  </a:lnTo>
                  <a:lnTo>
                    <a:pt x="1716180" y="755144"/>
                  </a:lnTo>
                  <a:lnTo>
                    <a:pt x="1722286" y="749048"/>
                  </a:lnTo>
                  <a:lnTo>
                    <a:pt x="1725361" y="749048"/>
                  </a:lnTo>
                  <a:lnTo>
                    <a:pt x="1731466" y="739755"/>
                  </a:lnTo>
                  <a:lnTo>
                    <a:pt x="1734541" y="736728"/>
                  </a:lnTo>
                  <a:lnTo>
                    <a:pt x="1737572" y="730589"/>
                  </a:lnTo>
                  <a:lnTo>
                    <a:pt x="1743721" y="730589"/>
                  </a:lnTo>
                  <a:lnTo>
                    <a:pt x="1746753" y="724493"/>
                  </a:lnTo>
                  <a:lnTo>
                    <a:pt x="1752859" y="724493"/>
                  </a:lnTo>
                  <a:lnTo>
                    <a:pt x="1792739" y="660293"/>
                  </a:lnTo>
                  <a:lnTo>
                    <a:pt x="1795771" y="648101"/>
                  </a:lnTo>
                  <a:lnTo>
                    <a:pt x="1798845" y="641962"/>
                  </a:lnTo>
                  <a:lnTo>
                    <a:pt x="1804951" y="623674"/>
                  </a:lnTo>
                  <a:lnTo>
                    <a:pt x="1807983" y="617578"/>
                  </a:lnTo>
                  <a:lnTo>
                    <a:pt x="1814131" y="605343"/>
                  </a:lnTo>
                  <a:lnTo>
                    <a:pt x="1817163" y="599119"/>
                  </a:lnTo>
                  <a:lnTo>
                    <a:pt x="1859990" y="489134"/>
                  </a:lnTo>
                  <a:lnTo>
                    <a:pt x="1869127" y="461681"/>
                  </a:lnTo>
                  <a:lnTo>
                    <a:pt x="1893593" y="394411"/>
                  </a:lnTo>
                  <a:lnTo>
                    <a:pt x="1899699" y="375995"/>
                  </a:lnTo>
                  <a:lnTo>
                    <a:pt x="1918145" y="317975"/>
                  </a:lnTo>
                  <a:lnTo>
                    <a:pt x="1930400" y="284298"/>
                  </a:lnTo>
                  <a:lnTo>
                    <a:pt x="1942612" y="247679"/>
                  </a:lnTo>
                  <a:lnTo>
                    <a:pt x="1945686" y="238513"/>
                  </a:lnTo>
                  <a:lnTo>
                    <a:pt x="1951792" y="226193"/>
                  </a:lnTo>
                  <a:lnTo>
                    <a:pt x="1954823" y="220097"/>
                  </a:lnTo>
                  <a:lnTo>
                    <a:pt x="1957898" y="207905"/>
                  </a:lnTo>
                  <a:lnTo>
                    <a:pt x="1964004" y="201809"/>
                  </a:lnTo>
                  <a:lnTo>
                    <a:pt x="1985396" y="140635"/>
                  </a:lnTo>
                  <a:lnTo>
                    <a:pt x="2000682" y="113182"/>
                  </a:lnTo>
                  <a:lnTo>
                    <a:pt x="2003756" y="107043"/>
                  </a:lnTo>
                  <a:lnTo>
                    <a:pt x="2009862" y="91696"/>
                  </a:lnTo>
                  <a:lnTo>
                    <a:pt x="2012936" y="82531"/>
                  </a:lnTo>
                  <a:lnTo>
                    <a:pt x="2015968" y="76435"/>
                  </a:lnTo>
                  <a:lnTo>
                    <a:pt x="2019042" y="70339"/>
                  </a:lnTo>
                  <a:lnTo>
                    <a:pt x="2025148" y="64200"/>
                  </a:lnTo>
                  <a:lnTo>
                    <a:pt x="2028223" y="61173"/>
                  </a:lnTo>
                  <a:lnTo>
                    <a:pt x="2031254" y="55077"/>
                  </a:lnTo>
                  <a:lnTo>
                    <a:pt x="2034328" y="52008"/>
                  </a:lnTo>
                  <a:lnTo>
                    <a:pt x="2058880" y="18330"/>
                  </a:lnTo>
                  <a:lnTo>
                    <a:pt x="2061955" y="18330"/>
                  </a:lnTo>
                  <a:lnTo>
                    <a:pt x="2064986" y="12234"/>
                  </a:lnTo>
                  <a:lnTo>
                    <a:pt x="2071092" y="12234"/>
                  </a:lnTo>
                  <a:lnTo>
                    <a:pt x="2074166" y="12234"/>
                  </a:lnTo>
                  <a:lnTo>
                    <a:pt x="2077241" y="9165"/>
                  </a:lnTo>
                  <a:lnTo>
                    <a:pt x="2083347" y="6096"/>
                  </a:lnTo>
                  <a:lnTo>
                    <a:pt x="2083347" y="3069"/>
                  </a:lnTo>
                  <a:lnTo>
                    <a:pt x="2089452" y="0"/>
                  </a:lnTo>
                  <a:lnTo>
                    <a:pt x="2092527" y="3069"/>
                  </a:lnTo>
                  <a:lnTo>
                    <a:pt x="2095558" y="3069"/>
                  </a:lnTo>
                  <a:lnTo>
                    <a:pt x="2101664" y="6096"/>
                  </a:lnTo>
                  <a:lnTo>
                    <a:pt x="2104739" y="9165"/>
                  </a:lnTo>
                  <a:lnTo>
                    <a:pt x="2110845" y="12234"/>
                  </a:lnTo>
                  <a:lnTo>
                    <a:pt x="2113919" y="12234"/>
                  </a:lnTo>
                  <a:lnTo>
                    <a:pt x="2116950" y="12234"/>
                  </a:lnTo>
                  <a:lnTo>
                    <a:pt x="2123056" y="12234"/>
                  </a:lnTo>
                  <a:lnTo>
                    <a:pt x="2132237" y="21485"/>
                  </a:lnTo>
                  <a:lnTo>
                    <a:pt x="2135311" y="24554"/>
                  </a:lnTo>
                  <a:lnTo>
                    <a:pt x="2138343" y="27581"/>
                  </a:lnTo>
                  <a:lnTo>
                    <a:pt x="2150597" y="45912"/>
                  </a:lnTo>
                  <a:lnTo>
                    <a:pt x="2153629" y="48939"/>
                  </a:lnTo>
                  <a:lnTo>
                    <a:pt x="2159777" y="55077"/>
                  </a:lnTo>
                  <a:lnTo>
                    <a:pt x="2162809" y="58104"/>
                  </a:lnTo>
                  <a:lnTo>
                    <a:pt x="2168915" y="70339"/>
                  </a:lnTo>
                  <a:lnTo>
                    <a:pt x="2168915" y="76435"/>
                  </a:lnTo>
                  <a:lnTo>
                    <a:pt x="2175021" y="85600"/>
                  </a:lnTo>
                  <a:lnTo>
                    <a:pt x="2178095" y="94851"/>
                  </a:lnTo>
                  <a:lnTo>
                    <a:pt x="2184201" y="104016"/>
                  </a:lnTo>
                  <a:lnTo>
                    <a:pt x="2187275" y="110112"/>
                  </a:lnTo>
                  <a:lnTo>
                    <a:pt x="2211827" y="155897"/>
                  </a:lnTo>
                  <a:lnTo>
                    <a:pt x="2276046" y="330210"/>
                  </a:lnTo>
                  <a:lnTo>
                    <a:pt x="2288258" y="366829"/>
                  </a:lnTo>
                  <a:lnTo>
                    <a:pt x="2297438" y="394411"/>
                  </a:lnTo>
                  <a:lnTo>
                    <a:pt x="2303544" y="403576"/>
                  </a:lnTo>
                  <a:lnTo>
                    <a:pt x="2324936" y="476942"/>
                  </a:lnTo>
                  <a:lnTo>
                    <a:pt x="2331042" y="492204"/>
                  </a:lnTo>
                  <a:lnTo>
                    <a:pt x="2349488" y="541143"/>
                  </a:lnTo>
                  <a:lnTo>
                    <a:pt x="2358668" y="568596"/>
                  </a:lnTo>
                  <a:lnTo>
                    <a:pt x="2367848" y="589996"/>
                  </a:lnTo>
                  <a:lnTo>
                    <a:pt x="2373954" y="599119"/>
                  </a:lnTo>
                  <a:lnTo>
                    <a:pt x="2383134" y="623674"/>
                  </a:lnTo>
                  <a:lnTo>
                    <a:pt x="2389240" y="635866"/>
                  </a:lnTo>
                  <a:lnTo>
                    <a:pt x="2392272" y="648101"/>
                  </a:lnTo>
                  <a:lnTo>
                    <a:pt x="2395346" y="654197"/>
                  </a:lnTo>
                  <a:lnTo>
                    <a:pt x="2401452" y="663362"/>
                  </a:lnTo>
                  <a:lnTo>
                    <a:pt x="2422844" y="703136"/>
                  </a:lnTo>
                  <a:lnTo>
                    <a:pt x="2428993" y="712301"/>
                  </a:lnTo>
                  <a:lnTo>
                    <a:pt x="2432024" y="715328"/>
                  </a:lnTo>
                  <a:lnTo>
                    <a:pt x="2438130" y="721467"/>
                  </a:lnTo>
                  <a:lnTo>
                    <a:pt x="2456491" y="733659"/>
                  </a:lnTo>
                  <a:lnTo>
                    <a:pt x="2459565" y="739755"/>
                  </a:lnTo>
                  <a:lnTo>
                    <a:pt x="2462597" y="739755"/>
                  </a:lnTo>
                  <a:lnTo>
                    <a:pt x="2468702" y="745979"/>
                  </a:lnTo>
                  <a:lnTo>
                    <a:pt x="2471777" y="742824"/>
                  </a:lnTo>
                  <a:lnTo>
                    <a:pt x="2474808" y="745979"/>
                  </a:lnTo>
                  <a:lnTo>
                    <a:pt x="2480957" y="742824"/>
                  </a:lnTo>
                  <a:lnTo>
                    <a:pt x="2483989" y="742824"/>
                  </a:lnTo>
                  <a:lnTo>
                    <a:pt x="2490223" y="745979"/>
                  </a:lnTo>
                  <a:lnTo>
                    <a:pt x="2493297" y="745979"/>
                  </a:lnTo>
                  <a:lnTo>
                    <a:pt x="2496329" y="749048"/>
                  </a:lnTo>
                  <a:lnTo>
                    <a:pt x="2502434" y="745979"/>
                  </a:lnTo>
                  <a:lnTo>
                    <a:pt x="2523827" y="727563"/>
                  </a:lnTo>
                  <a:lnTo>
                    <a:pt x="2536081" y="718397"/>
                  </a:lnTo>
                  <a:lnTo>
                    <a:pt x="2539113" y="715328"/>
                  </a:lnTo>
                  <a:lnTo>
                    <a:pt x="2542187" y="712301"/>
                  </a:lnTo>
                  <a:lnTo>
                    <a:pt x="2545261" y="703136"/>
                  </a:lnTo>
                  <a:lnTo>
                    <a:pt x="2551367" y="697040"/>
                  </a:lnTo>
                  <a:lnTo>
                    <a:pt x="2554399" y="690944"/>
                  </a:lnTo>
                  <a:lnTo>
                    <a:pt x="2572759" y="666389"/>
                  </a:lnTo>
                  <a:lnTo>
                    <a:pt x="2603332" y="602316"/>
                  </a:lnTo>
                  <a:lnTo>
                    <a:pt x="2606363" y="596092"/>
                  </a:lnTo>
                  <a:lnTo>
                    <a:pt x="2637063" y="516630"/>
                  </a:lnTo>
                  <a:lnTo>
                    <a:pt x="2646244" y="492204"/>
                  </a:lnTo>
                  <a:lnTo>
                    <a:pt x="2664561" y="434099"/>
                  </a:lnTo>
                  <a:lnTo>
                    <a:pt x="2673742" y="409672"/>
                  </a:lnTo>
                  <a:lnTo>
                    <a:pt x="2682922" y="385245"/>
                  </a:lnTo>
                  <a:lnTo>
                    <a:pt x="2747098" y="198740"/>
                  </a:lnTo>
                  <a:lnTo>
                    <a:pt x="2759353" y="165062"/>
                  </a:lnTo>
                  <a:lnTo>
                    <a:pt x="2768490" y="140635"/>
                  </a:lnTo>
                  <a:lnTo>
                    <a:pt x="2774596" y="128443"/>
                  </a:lnTo>
                  <a:lnTo>
                    <a:pt x="2786936" y="104016"/>
                  </a:lnTo>
                  <a:lnTo>
                    <a:pt x="2802222" y="73365"/>
                  </a:lnTo>
                  <a:lnTo>
                    <a:pt x="2808328" y="64200"/>
                  </a:lnTo>
                  <a:lnTo>
                    <a:pt x="2814477" y="58104"/>
                  </a:lnTo>
                  <a:lnTo>
                    <a:pt x="2817508" y="55077"/>
                  </a:lnTo>
                  <a:lnTo>
                    <a:pt x="2823614" y="48939"/>
                  </a:lnTo>
                  <a:lnTo>
                    <a:pt x="2826688" y="42843"/>
                  </a:lnTo>
                  <a:lnTo>
                    <a:pt x="2832794" y="36746"/>
                  </a:lnTo>
                  <a:lnTo>
                    <a:pt x="2835869" y="30650"/>
                  </a:lnTo>
                  <a:lnTo>
                    <a:pt x="2838900" y="27581"/>
                  </a:lnTo>
                  <a:lnTo>
                    <a:pt x="2845049" y="21485"/>
                  </a:lnTo>
                  <a:lnTo>
                    <a:pt x="2848081" y="21485"/>
                  </a:lnTo>
                  <a:lnTo>
                    <a:pt x="2851155" y="21485"/>
                  </a:lnTo>
                  <a:lnTo>
                    <a:pt x="2857261" y="18330"/>
                  </a:lnTo>
                  <a:lnTo>
                    <a:pt x="2860335" y="15261"/>
                  </a:lnTo>
                  <a:lnTo>
                    <a:pt x="2866441" y="12234"/>
                  </a:lnTo>
                  <a:lnTo>
                    <a:pt x="2869473" y="9165"/>
                  </a:lnTo>
                  <a:lnTo>
                    <a:pt x="2872547" y="9165"/>
                  </a:lnTo>
                  <a:lnTo>
                    <a:pt x="2900045" y="15261"/>
                  </a:lnTo>
                  <a:lnTo>
                    <a:pt x="2903119" y="15261"/>
                  </a:lnTo>
                  <a:lnTo>
                    <a:pt x="2909225" y="15261"/>
                  </a:lnTo>
                  <a:lnTo>
                    <a:pt x="2912299" y="18330"/>
                  </a:lnTo>
                  <a:lnTo>
                    <a:pt x="2927671" y="36746"/>
                  </a:lnTo>
                  <a:lnTo>
                    <a:pt x="2933777" y="42843"/>
                  </a:lnTo>
                  <a:lnTo>
                    <a:pt x="2939883" y="45912"/>
                  </a:lnTo>
                  <a:lnTo>
                    <a:pt x="2949063" y="61173"/>
                  </a:lnTo>
                  <a:lnTo>
                    <a:pt x="2958243" y="79462"/>
                  </a:lnTo>
                  <a:lnTo>
                    <a:pt x="2970455" y="100947"/>
                  </a:lnTo>
                  <a:lnTo>
                    <a:pt x="2979635" y="110112"/>
                  </a:lnTo>
                  <a:lnTo>
                    <a:pt x="2994921" y="146731"/>
                  </a:lnTo>
                  <a:lnTo>
                    <a:pt x="3004102" y="171286"/>
                  </a:lnTo>
                  <a:lnTo>
                    <a:pt x="3034674" y="250748"/>
                  </a:lnTo>
                  <a:lnTo>
                    <a:pt x="3043854" y="281271"/>
                  </a:lnTo>
                  <a:lnTo>
                    <a:pt x="3056066" y="308725"/>
                  </a:lnTo>
                  <a:lnTo>
                    <a:pt x="3062172" y="330210"/>
                  </a:lnTo>
                  <a:lnTo>
                    <a:pt x="3077586" y="382091"/>
                  </a:lnTo>
                  <a:lnTo>
                    <a:pt x="3092872" y="421864"/>
                  </a:lnTo>
                  <a:lnTo>
                    <a:pt x="3102010" y="458611"/>
                  </a:lnTo>
                  <a:lnTo>
                    <a:pt x="3157048" y="599119"/>
                  </a:lnTo>
                  <a:lnTo>
                    <a:pt x="3178440" y="648101"/>
                  </a:lnTo>
                  <a:lnTo>
                    <a:pt x="3193727" y="666389"/>
                  </a:lnTo>
                  <a:lnTo>
                    <a:pt x="3196801" y="675682"/>
                  </a:lnTo>
                  <a:lnTo>
                    <a:pt x="3209098" y="697040"/>
                  </a:lnTo>
                  <a:lnTo>
                    <a:pt x="3218278" y="712301"/>
                  </a:lnTo>
                  <a:lnTo>
                    <a:pt x="3230533" y="718397"/>
                  </a:lnTo>
                  <a:lnTo>
                    <a:pt x="3251925" y="739755"/>
                  </a:lnTo>
                  <a:lnTo>
                    <a:pt x="3270243" y="745979"/>
                  </a:lnTo>
                  <a:lnTo>
                    <a:pt x="3276391" y="745979"/>
                  </a:lnTo>
                  <a:lnTo>
                    <a:pt x="3279423" y="749048"/>
                  </a:lnTo>
                  <a:lnTo>
                    <a:pt x="3282497" y="749048"/>
                  </a:lnTo>
                  <a:lnTo>
                    <a:pt x="3294709" y="742824"/>
                  </a:lnTo>
                  <a:lnTo>
                    <a:pt x="3303889" y="733659"/>
                  </a:lnTo>
                  <a:lnTo>
                    <a:pt x="3309995" y="730590"/>
                  </a:lnTo>
                  <a:lnTo>
                    <a:pt x="3322207" y="721467"/>
                  </a:lnTo>
                  <a:lnTo>
                    <a:pt x="3340568" y="697040"/>
                  </a:lnTo>
                  <a:lnTo>
                    <a:pt x="3343642" y="690944"/>
                  </a:lnTo>
                  <a:lnTo>
                    <a:pt x="3349748" y="684805"/>
                  </a:lnTo>
                  <a:lnTo>
                    <a:pt x="3365119" y="657224"/>
                  </a:lnTo>
                  <a:lnTo>
                    <a:pt x="3377374" y="626701"/>
                  </a:lnTo>
                  <a:lnTo>
                    <a:pt x="3392660" y="596092"/>
                  </a:lnTo>
                  <a:lnTo>
                    <a:pt x="3435444" y="473873"/>
                  </a:lnTo>
                  <a:lnTo>
                    <a:pt x="3450730" y="431030"/>
                  </a:lnTo>
                  <a:lnTo>
                    <a:pt x="3462942" y="397480"/>
                  </a:lnTo>
                  <a:lnTo>
                    <a:pt x="3484334" y="333237"/>
                  </a:lnTo>
                  <a:lnTo>
                    <a:pt x="3508886" y="266010"/>
                  </a:lnTo>
                  <a:lnTo>
                    <a:pt x="3524172" y="220097"/>
                  </a:lnTo>
                  <a:lnTo>
                    <a:pt x="3536426" y="195670"/>
                  </a:lnTo>
                  <a:lnTo>
                    <a:pt x="3554744" y="146731"/>
                  </a:lnTo>
                  <a:lnTo>
                    <a:pt x="3573105" y="110112"/>
                  </a:lnTo>
                  <a:lnTo>
                    <a:pt x="3579211" y="94851"/>
                  </a:lnTo>
                  <a:lnTo>
                    <a:pt x="3609783" y="45912"/>
                  </a:lnTo>
                  <a:lnTo>
                    <a:pt x="3658801" y="3069"/>
                  </a:lnTo>
                  <a:lnTo>
                    <a:pt x="3664907" y="6096"/>
                  </a:lnTo>
                  <a:lnTo>
                    <a:pt x="3680193" y="12234"/>
                  </a:lnTo>
                  <a:lnTo>
                    <a:pt x="3683267" y="9165"/>
                  </a:lnTo>
                  <a:lnTo>
                    <a:pt x="3689373" y="9165"/>
                  </a:lnTo>
                  <a:lnTo>
                    <a:pt x="3695479" y="15261"/>
                  </a:lnTo>
                  <a:lnTo>
                    <a:pt x="3729126" y="48939"/>
                  </a:lnTo>
                  <a:lnTo>
                    <a:pt x="3741338" y="76435"/>
                  </a:lnTo>
                  <a:lnTo>
                    <a:pt x="3753549" y="94851"/>
                  </a:lnTo>
                  <a:lnTo>
                    <a:pt x="3793430" y="186548"/>
                  </a:lnTo>
                  <a:lnTo>
                    <a:pt x="3842320" y="317975"/>
                  </a:lnTo>
                  <a:lnTo>
                    <a:pt x="3860681" y="369899"/>
                  </a:lnTo>
                  <a:lnTo>
                    <a:pt x="3875967" y="415768"/>
                  </a:lnTo>
                  <a:lnTo>
                    <a:pt x="3900390" y="483038"/>
                  </a:lnTo>
                  <a:lnTo>
                    <a:pt x="3915676" y="525796"/>
                  </a:lnTo>
                  <a:lnTo>
                    <a:pt x="3924857" y="556404"/>
                  </a:lnTo>
                  <a:lnTo>
                    <a:pt x="3927931" y="559473"/>
                  </a:lnTo>
                  <a:lnTo>
                    <a:pt x="3927931" y="562500"/>
                  </a:lnTo>
                </a:path>
              </a:pathLst>
            </a:custGeom>
            <a:ln w="91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1335635" y="3836484"/>
              <a:ext cx="3928110" cy="1485900"/>
            </a:xfrm>
            <a:custGeom>
              <a:avLst/>
              <a:gdLst/>
              <a:ahLst/>
              <a:cxnLst/>
              <a:rect l="l" t="t" r="r" b="b"/>
              <a:pathLst>
                <a:path w="3928110" h="1485900">
                  <a:moveTo>
                    <a:pt x="0" y="690816"/>
                  </a:moveTo>
                  <a:lnTo>
                    <a:pt x="3057" y="690816"/>
                  </a:lnTo>
                  <a:lnTo>
                    <a:pt x="189740" y="690816"/>
                  </a:lnTo>
                  <a:lnTo>
                    <a:pt x="192797" y="1036288"/>
                  </a:lnTo>
                  <a:lnTo>
                    <a:pt x="195854" y="1030149"/>
                  </a:lnTo>
                  <a:lnTo>
                    <a:pt x="198911" y="1033219"/>
                  </a:lnTo>
                  <a:lnTo>
                    <a:pt x="198911" y="730589"/>
                  </a:lnTo>
                  <a:lnTo>
                    <a:pt x="201969" y="807025"/>
                  </a:lnTo>
                  <a:lnTo>
                    <a:pt x="211140" y="956783"/>
                  </a:lnTo>
                  <a:lnTo>
                    <a:pt x="220308" y="1057646"/>
                  </a:lnTo>
                  <a:lnTo>
                    <a:pt x="226422" y="1131011"/>
                  </a:lnTo>
                  <a:lnTo>
                    <a:pt x="235594" y="1164689"/>
                  </a:lnTo>
                  <a:lnTo>
                    <a:pt x="241708" y="1179950"/>
                  </a:lnTo>
                  <a:lnTo>
                    <a:pt x="247823" y="1189116"/>
                  </a:lnTo>
                  <a:lnTo>
                    <a:pt x="250880" y="1192143"/>
                  </a:lnTo>
                  <a:lnTo>
                    <a:pt x="253920" y="1192143"/>
                  </a:lnTo>
                  <a:lnTo>
                    <a:pt x="256995" y="1186047"/>
                  </a:lnTo>
                  <a:lnTo>
                    <a:pt x="263100" y="1179950"/>
                  </a:lnTo>
                  <a:lnTo>
                    <a:pt x="263100" y="1485615"/>
                  </a:lnTo>
                  <a:lnTo>
                    <a:pt x="266175" y="1473406"/>
                  </a:lnTo>
                  <a:lnTo>
                    <a:pt x="272281" y="1290063"/>
                  </a:lnTo>
                  <a:lnTo>
                    <a:pt x="272281" y="1039315"/>
                  </a:lnTo>
                  <a:lnTo>
                    <a:pt x="278387" y="1131011"/>
                  </a:lnTo>
                  <a:lnTo>
                    <a:pt x="278387" y="1127942"/>
                  </a:lnTo>
                  <a:lnTo>
                    <a:pt x="281461" y="1131011"/>
                  </a:lnTo>
                  <a:lnTo>
                    <a:pt x="284493" y="1149428"/>
                  </a:lnTo>
                  <a:lnTo>
                    <a:pt x="296747" y="1063869"/>
                  </a:lnTo>
                  <a:lnTo>
                    <a:pt x="312033" y="892583"/>
                  </a:lnTo>
                  <a:lnTo>
                    <a:pt x="333511" y="602188"/>
                  </a:lnTo>
                  <a:lnTo>
                    <a:pt x="336585" y="568596"/>
                  </a:lnTo>
                  <a:lnTo>
                    <a:pt x="336585" y="638935"/>
                  </a:lnTo>
                  <a:lnTo>
                    <a:pt x="336585" y="819217"/>
                  </a:lnTo>
                  <a:lnTo>
                    <a:pt x="339617" y="797859"/>
                  </a:lnTo>
                  <a:lnTo>
                    <a:pt x="345765" y="397352"/>
                  </a:lnTo>
                  <a:lnTo>
                    <a:pt x="345765" y="262855"/>
                  </a:lnTo>
                  <a:lnTo>
                    <a:pt x="345765" y="272106"/>
                  </a:lnTo>
                  <a:lnTo>
                    <a:pt x="351871" y="342402"/>
                  </a:lnTo>
                  <a:lnTo>
                    <a:pt x="351871" y="348498"/>
                  </a:lnTo>
                  <a:lnTo>
                    <a:pt x="354903" y="345472"/>
                  </a:lnTo>
                  <a:lnTo>
                    <a:pt x="354903" y="348498"/>
                  </a:lnTo>
                  <a:lnTo>
                    <a:pt x="357977" y="354637"/>
                  </a:lnTo>
                  <a:lnTo>
                    <a:pt x="361051" y="345472"/>
                  </a:lnTo>
                  <a:lnTo>
                    <a:pt x="367157" y="302629"/>
                  </a:lnTo>
                  <a:lnTo>
                    <a:pt x="382443" y="180324"/>
                  </a:lnTo>
                  <a:lnTo>
                    <a:pt x="388549" y="152827"/>
                  </a:lnTo>
                  <a:lnTo>
                    <a:pt x="391581" y="149801"/>
                  </a:lnTo>
                  <a:lnTo>
                    <a:pt x="394655" y="152827"/>
                  </a:lnTo>
                  <a:lnTo>
                    <a:pt x="400761" y="165062"/>
                  </a:lnTo>
                  <a:lnTo>
                    <a:pt x="400761" y="171158"/>
                  </a:lnTo>
                  <a:lnTo>
                    <a:pt x="403835" y="168089"/>
                  </a:lnTo>
                  <a:lnTo>
                    <a:pt x="403835" y="171158"/>
                  </a:lnTo>
                  <a:lnTo>
                    <a:pt x="409941" y="207905"/>
                  </a:lnTo>
                  <a:lnTo>
                    <a:pt x="413016" y="452387"/>
                  </a:lnTo>
                  <a:lnTo>
                    <a:pt x="416047" y="214001"/>
                  </a:lnTo>
                  <a:lnTo>
                    <a:pt x="419122" y="18330"/>
                  </a:lnTo>
                  <a:lnTo>
                    <a:pt x="422153" y="103888"/>
                  </a:lnTo>
                  <a:lnTo>
                    <a:pt x="425227" y="253690"/>
                  </a:lnTo>
                  <a:lnTo>
                    <a:pt x="428302" y="305655"/>
                  </a:lnTo>
                  <a:lnTo>
                    <a:pt x="434408" y="372925"/>
                  </a:lnTo>
                  <a:lnTo>
                    <a:pt x="437439" y="403448"/>
                  </a:lnTo>
                  <a:lnTo>
                    <a:pt x="458874" y="489134"/>
                  </a:lnTo>
                  <a:lnTo>
                    <a:pt x="464980" y="534919"/>
                  </a:lnTo>
                  <a:lnTo>
                    <a:pt x="474246" y="617450"/>
                  </a:lnTo>
                  <a:lnTo>
                    <a:pt x="477320" y="617450"/>
                  </a:lnTo>
                  <a:lnTo>
                    <a:pt x="477320" y="626701"/>
                  </a:lnTo>
                  <a:lnTo>
                    <a:pt x="483426" y="669458"/>
                  </a:lnTo>
                  <a:lnTo>
                    <a:pt x="483426" y="871225"/>
                  </a:lnTo>
                  <a:lnTo>
                    <a:pt x="486457" y="868156"/>
                  </a:lnTo>
                  <a:lnTo>
                    <a:pt x="492563" y="541015"/>
                  </a:lnTo>
                  <a:lnTo>
                    <a:pt x="492563" y="421864"/>
                  </a:lnTo>
                  <a:lnTo>
                    <a:pt x="495638" y="513561"/>
                  </a:lnTo>
                  <a:lnTo>
                    <a:pt x="498712" y="648058"/>
                  </a:lnTo>
                  <a:lnTo>
                    <a:pt x="501744" y="678624"/>
                  </a:lnTo>
                  <a:lnTo>
                    <a:pt x="504818" y="703136"/>
                  </a:lnTo>
                  <a:lnTo>
                    <a:pt x="507849" y="700067"/>
                  </a:lnTo>
                  <a:lnTo>
                    <a:pt x="510924" y="678624"/>
                  </a:lnTo>
                  <a:lnTo>
                    <a:pt x="523136" y="574735"/>
                  </a:lnTo>
                  <a:lnTo>
                    <a:pt x="529284" y="522726"/>
                  </a:lnTo>
                  <a:lnTo>
                    <a:pt x="538422" y="483038"/>
                  </a:lnTo>
                  <a:lnTo>
                    <a:pt x="544570" y="449361"/>
                  </a:lnTo>
                  <a:lnTo>
                    <a:pt x="550676" y="412741"/>
                  </a:lnTo>
                  <a:lnTo>
                    <a:pt x="553708" y="385160"/>
                  </a:lnTo>
                  <a:lnTo>
                    <a:pt x="556782" y="369899"/>
                  </a:lnTo>
                  <a:lnTo>
                    <a:pt x="556782" y="403448"/>
                  </a:lnTo>
                  <a:lnTo>
                    <a:pt x="556782" y="522726"/>
                  </a:lnTo>
                  <a:lnTo>
                    <a:pt x="559856" y="492203"/>
                  </a:lnTo>
                  <a:lnTo>
                    <a:pt x="565962" y="27496"/>
                  </a:lnTo>
                  <a:lnTo>
                    <a:pt x="568994" y="119278"/>
                  </a:lnTo>
                  <a:lnTo>
                    <a:pt x="572068" y="232289"/>
                  </a:lnTo>
                  <a:lnTo>
                    <a:pt x="572068" y="235359"/>
                  </a:lnTo>
                  <a:lnTo>
                    <a:pt x="575100" y="235359"/>
                  </a:lnTo>
                  <a:lnTo>
                    <a:pt x="578174" y="253690"/>
                  </a:lnTo>
                  <a:lnTo>
                    <a:pt x="578174" y="250620"/>
                  </a:lnTo>
                  <a:lnTo>
                    <a:pt x="581249" y="229263"/>
                  </a:lnTo>
                  <a:lnTo>
                    <a:pt x="593460" y="97792"/>
                  </a:lnTo>
                  <a:lnTo>
                    <a:pt x="596535" y="76435"/>
                  </a:lnTo>
                  <a:lnTo>
                    <a:pt x="602641" y="73365"/>
                  </a:lnTo>
                  <a:lnTo>
                    <a:pt x="608746" y="82531"/>
                  </a:lnTo>
                  <a:lnTo>
                    <a:pt x="614981" y="113054"/>
                  </a:lnTo>
                  <a:lnTo>
                    <a:pt x="621086" y="137566"/>
                  </a:lnTo>
                  <a:lnTo>
                    <a:pt x="624118" y="131470"/>
                  </a:lnTo>
                  <a:lnTo>
                    <a:pt x="624118" y="134539"/>
                  </a:lnTo>
                  <a:lnTo>
                    <a:pt x="630267" y="177254"/>
                  </a:lnTo>
                  <a:lnTo>
                    <a:pt x="630267" y="293463"/>
                  </a:lnTo>
                  <a:lnTo>
                    <a:pt x="630267" y="336306"/>
                  </a:lnTo>
                  <a:lnTo>
                    <a:pt x="633298" y="311794"/>
                  </a:lnTo>
                  <a:lnTo>
                    <a:pt x="636373" y="97792"/>
                  </a:lnTo>
                  <a:lnTo>
                    <a:pt x="639404" y="0"/>
                  </a:lnTo>
                  <a:lnTo>
                    <a:pt x="639404" y="55077"/>
                  </a:lnTo>
                  <a:lnTo>
                    <a:pt x="645553" y="311794"/>
                  </a:lnTo>
                  <a:lnTo>
                    <a:pt x="651659" y="400421"/>
                  </a:lnTo>
                  <a:lnTo>
                    <a:pt x="654690" y="418838"/>
                  </a:lnTo>
                  <a:lnTo>
                    <a:pt x="669976" y="483038"/>
                  </a:lnTo>
                  <a:lnTo>
                    <a:pt x="673051" y="550180"/>
                  </a:lnTo>
                  <a:lnTo>
                    <a:pt x="694443" y="800929"/>
                  </a:lnTo>
                  <a:lnTo>
                    <a:pt x="694443" y="807025"/>
                  </a:lnTo>
                  <a:lnTo>
                    <a:pt x="697517" y="810051"/>
                  </a:lnTo>
                  <a:lnTo>
                    <a:pt x="697517" y="828382"/>
                  </a:lnTo>
                  <a:lnTo>
                    <a:pt x="703623" y="895652"/>
                  </a:lnTo>
                  <a:lnTo>
                    <a:pt x="703623" y="1014888"/>
                  </a:lnTo>
                  <a:lnTo>
                    <a:pt x="706655" y="987434"/>
                  </a:lnTo>
                  <a:lnTo>
                    <a:pt x="709729" y="797859"/>
                  </a:lnTo>
                  <a:lnTo>
                    <a:pt x="712803" y="758086"/>
                  </a:lnTo>
                  <a:lnTo>
                    <a:pt x="712803" y="733659"/>
                  </a:lnTo>
                  <a:lnTo>
                    <a:pt x="712803" y="736686"/>
                  </a:lnTo>
                  <a:lnTo>
                    <a:pt x="715835" y="831452"/>
                  </a:lnTo>
                  <a:lnTo>
                    <a:pt x="718909" y="1036288"/>
                  </a:lnTo>
                  <a:lnTo>
                    <a:pt x="721941" y="1063869"/>
                  </a:lnTo>
                  <a:lnTo>
                    <a:pt x="725015" y="1085227"/>
                  </a:lnTo>
                  <a:lnTo>
                    <a:pt x="725015" y="1082158"/>
                  </a:lnTo>
                  <a:lnTo>
                    <a:pt x="728089" y="1051549"/>
                  </a:lnTo>
                  <a:lnTo>
                    <a:pt x="734195" y="1011861"/>
                  </a:lnTo>
                  <a:lnTo>
                    <a:pt x="737227" y="1005765"/>
                  </a:lnTo>
                  <a:lnTo>
                    <a:pt x="737227" y="1008792"/>
                  </a:lnTo>
                  <a:lnTo>
                    <a:pt x="740301" y="1002696"/>
                  </a:lnTo>
                  <a:lnTo>
                    <a:pt x="740301" y="999626"/>
                  </a:lnTo>
                  <a:lnTo>
                    <a:pt x="743376" y="1002696"/>
                  </a:lnTo>
                  <a:lnTo>
                    <a:pt x="752513" y="1027123"/>
                  </a:lnTo>
                  <a:lnTo>
                    <a:pt x="755587" y="1030149"/>
                  </a:lnTo>
                  <a:lnTo>
                    <a:pt x="758747" y="1036288"/>
                  </a:lnTo>
                  <a:lnTo>
                    <a:pt x="761821" y="1021027"/>
                  </a:lnTo>
                  <a:lnTo>
                    <a:pt x="767927" y="993530"/>
                  </a:lnTo>
                  <a:lnTo>
                    <a:pt x="770959" y="959853"/>
                  </a:lnTo>
                  <a:lnTo>
                    <a:pt x="770959" y="950687"/>
                  </a:lnTo>
                  <a:lnTo>
                    <a:pt x="774033" y="947661"/>
                  </a:lnTo>
                  <a:lnTo>
                    <a:pt x="774033" y="944591"/>
                  </a:lnTo>
                  <a:lnTo>
                    <a:pt x="777108" y="944591"/>
                  </a:lnTo>
                  <a:lnTo>
                    <a:pt x="777108" y="959853"/>
                  </a:lnTo>
                  <a:lnTo>
                    <a:pt x="777108" y="1033219"/>
                  </a:lnTo>
                  <a:lnTo>
                    <a:pt x="777108" y="1030149"/>
                  </a:lnTo>
                  <a:lnTo>
                    <a:pt x="780139" y="929330"/>
                  </a:lnTo>
                  <a:lnTo>
                    <a:pt x="783213" y="767251"/>
                  </a:lnTo>
                  <a:lnTo>
                    <a:pt x="786245" y="709232"/>
                  </a:lnTo>
                  <a:lnTo>
                    <a:pt x="786245" y="724493"/>
                  </a:lnTo>
                  <a:lnTo>
                    <a:pt x="792351" y="950687"/>
                  </a:lnTo>
                  <a:lnTo>
                    <a:pt x="792351" y="947661"/>
                  </a:lnTo>
                  <a:lnTo>
                    <a:pt x="801531" y="846798"/>
                  </a:lnTo>
                  <a:lnTo>
                    <a:pt x="807637" y="748920"/>
                  </a:lnTo>
                  <a:lnTo>
                    <a:pt x="810711" y="727563"/>
                  </a:lnTo>
                  <a:lnTo>
                    <a:pt x="810711" y="724493"/>
                  </a:lnTo>
                  <a:lnTo>
                    <a:pt x="816817" y="709232"/>
                  </a:lnTo>
                  <a:lnTo>
                    <a:pt x="816817" y="712301"/>
                  </a:lnTo>
                  <a:lnTo>
                    <a:pt x="822923" y="727563"/>
                  </a:lnTo>
                  <a:lnTo>
                    <a:pt x="825998" y="730590"/>
                  </a:lnTo>
                  <a:lnTo>
                    <a:pt x="825998" y="727563"/>
                  </a:lnTo>
                  <a:lnTo>
                    <a:pt x="829072" y="733659"/>
                  </a:lnTo>
                  <a:lnTo>
                    <a:pt x="832103" y="739755"/>
                  </a:lnTo>
                  <a:lnTo>
                    <a:pt x="841284" y="712301"/>
                  </a:lnTo>
                  <a:lnTo>
                    <a:pt x="844358" y="696912"/>
                  </a:lnTo>
                  <a:lnTo>
                    <a:pt x="844358" y="706163"/>
                  </a:lnTo>
                  <a:lnTo>
                    <a:pt x="850464" y="748920"/>
                  </a:lnTo>
                  <a:lnTo>
                    <a:pt x="850464" y="819217"/>
                  </a:lnTo>
                  <a:lnTo>
                    <a:pt x="853496" y="730590"/>
                  </a:lnTo>
                  <a:lnTo>
                    <a:pt x="856570" y="626701"/>
                  </a:lnTo>
                  <a:lnTo>
                    <a:pt x="859644" y="623546"/>
                  </a:lnTo>
                  <a:lnTo>
                    <a:pt x="859644" y="620519"/>
                  </a:lnTo>
                  <a:lnTo>
                    <a:pt x="859644" y="635866"/>
                  </a:lnTo>
                  <a:lnTo>
                    <a:pt x="865750" y="913940"/>
                  </a:lnTo>
                  <a:lnTo>
                    <a:pt x="868782" y="904818"/>
                  </a:lnTo>
                  <a:lnTo>
                    <a:pt x="868782" y="907844"/>
                  </a:lnTo>
                  <a:lnTo>
                    <a:pt x="871856" y="904818"/>
                  </a:lnTo>
                  <a:lnTo>
                    <a:pt x="871856" y="883417"/>
                  </a:lnTo>
                  <a:lnTo>
                    <a:pt x="877962" y="837548"/>
                  </a:lnTo>
                  <a:lnTo>
                    <a:pt x="881036" y="843772"/>
                  </a:lnTo>
                  <a:lnTo>
                    <a:pt x="884068" y="859033"/>
                  </a:lnTo>
                  <a:lnTo>
                    <a:pt x="905588" y="1109654"/>
                  </a:lnTo>
                  <a:lnTo>
                    <a:pt x="908620" y="1127942"/>
                  </a:lnTo>
                  <a:lnTo>
                    <a:pt x="914768" y="1146358"/>
                  </a:lnTo>
                  <a:lnTo>
                    <a:pt x="917800" y="1143332"/>
                  </a:lnTo>
                  <a:lnTo>
                    <a:pt x="917800" y="1152454"/>
                  </a:lnTo>
                  <a:lnTo>
                    <a:pt x="923906" y="1231959"/>
                  </a:lnTo>
                  <a:lnTo>
                    <a:pt x="923906" y="1293090"/>
                  </a:lnTo>
                  <a:lnTo>
                    <a:pt x="926980" y="1293090"/>
                  </a:lnTo>
                  <a:lnTo>
                    <a:pt x="926980" y="1210559"/>
                  </a:lnTo>
                  <a:lnTo>
                    <a:pt x="930054" y="1131011"/>
                  </a:lnTo>
                  <a:lnTo>
                    <a:pt x="933086" y="1152454"/>
                  </a:lnTo>
                  <a:lnTo>
                    <a:pt x="933086" y="1195212"/>
                  </a:lnTo>
                  <a:lnTo>
                    <a:pt x="939192" y="1415310"/>
                  </a:lnTo>
                  <a:lnTo>
                    <a:pt x="939192" y="1406144"/>
                  </a:lnTo>
                  <a:lnTo>
                    <a:pt x="951446" y="1262482"/>
                  </a:lnTo>
                  <a:lnTo>
                    <a:pt x="951446" y="1253316"/>
                  </a:lnTo>
                  <a:lnTo>
                    <a:pt x="954478" y="1253316"/>
                  </a:lnTo>
                  <a:lnTo>
                    <a:pt x="957552" y="1259413"/>
                  </a:lnTo>
                  <a:lnTo>
                    <a:pt x="960627" y="1277829"/>
                  </a:lnTo>
                  <a:lnTo>
                    <a:pt x="963658" y="1293090"/>
                  </a:lnTo>
                  <a:lnTo>
                    <a:pt x="966733" y="1311421"/>
                  </a:lnTo>
                  <a:lnTo>
                    <a:pt x="969764" y="1311421"/>
                  </a:lnTo>
                  <a:lnTo>
                    <a:pt x="972838" y="1308352"/>
                  </a:lnTo>
                  <a:lnTo>
                    <a:pt x="978944" y="1274674"/>
                  </a:lnTo>
                  <a:lnTo>
                    <a:pt x="991156" y="1140262"/>
                  </a:lnTo>
                  <a:lnTo>
                    <a:pt x="994231" y="1143332"/>
                  </a:lnTo>
                  <a:lnTo>
                    <a:pt x="994231" y="1137193"/>
                  </a:lnTo>
                  <a:lnTo>
                    <a:pt x="997305" y="1140262"/>
                  </a:lnTo>
                  <a:lnTo>
                    <a:pt x="997305" y="1173854"/>
                  </a:lnTo>
                  <a:lnTo>
                    <a:pt x="1000336" y="1124915"/>
                  </a:lnTo>
                  <a:lnTo>
                    <a:pt x="1003411" y="969018"/>
                  </a:lnTo>
                  <a:lnTo>
                    <a:pt x="1006442" y="981210"/>
                  </a:lnTo>
                  <a:lnTo>
                    <a:pt x="1009517" y="1072992"/>
                  </a:lnTo>
                  <a:lnTo>
                    <a:pt x="1009517" y="1140262"/>
                  </a:lnTo>
                  <a:lnTo>
                    <a:pt x="1012591" y="1137193"/>
                  </a:lnTo>
                  <a:lnTo>
                    <a:pt x="1012591" y="1088254"/>
                  </a:lnTo>
                  <a:lnTo>
                    <a:pt x="1021728" y="868156"/>
                  </a:lnTo>
                  <a:lnTo>
                    <a:pt x="1024803" y="800929"/>
                  </a:lnTo>
                  <a:lnTo>
                    <a:pt x="1030909" y="782598"/>
                  </a:lnTo>
                  <a:lnTo>
                    <a:pt x="1030909" y="785667"/>
                  </a:lnTo>
                  <a:lnTo>
                    <a:pt x="1033983" y="782598"/>
                  </a:lnTo>
                  <a:lnTo>
                    <a:pt x="1037015" y="776502"/>
                  </a:lnTo>
                  <a:lnTo>
                    <a:pt x="1040089" y="773432"/>
                  </a:lnTo>
                  <a:lnTo>
                    <a:pt x="1043163" y="755016"/>
                  </a:lnTo>
                  <a:lnTo>
                    <a:pt x="1049355" y="687747"/>
                  </a:lnTo>
                  <a:lnTo>
                    <a:pt x="1064641" y="553335"/>
                  </a:lnTo>
                  <a:lnTo>
                    <a:pt x="1070747" y="583858"/>
                  </a:lnTo>
                  <a:lnTo>
                    <a:pt x="1070747" y="611354"/>
                  </a:lnTo>
                  <a:lnTo>
                    <a:pt x="1073821" y="565569"/>
                  </a:lnTo>
                  <a:lnTo>
                    <a:pt x="1076895" y="449361"/>
                  </a:lnTo>
                  <a:lnTo>
                    <a:pt x="1076895" y="467649"/>
                  </a:lnTo>
                  <a:lnTo>
                    <a:pt x="1079927" y="519657"/>
                  </a:lnTo>
                  <a:lnTo>
                    <a:pt x="1083001" y="669458"/>
                  </a:lnTo>
                  <a:lnTo>
                    <a:pt x="1086033" y="663362"/>
                  </a:lnTo>
                  <a:lnTo>
                    <a:pt x="1086033" y="617450"/>
                  </a:lnTo>
                  <a:lnTo>
                    <a:pt x="1092139" y="528823"/>
                  </a:lnTo>
                  <a:lnTo>
                    <a:pt x="1095213" y="452387"/>
                  </a:lnTo>
                  <a:lnTo>
                    <a:pt x="1098287" y="452387"/>
                  </a:lnTo>
                  <a:lnTo>
                    <a:pt x="1098287" y="461553"/>
                  </a:lnTo>
                  <a:lnTo>
                    <a:pt x="1101319" y="501369"/>
                  </a:lnTo>
                  <a:lnTo>
                    <a:pt x="1107425" y="568596"/>
                  </a:lnTo>
                  <a:lnTo>
                    <a:pt x="1113573" y="614381"/>
                  </a:lnTo>
                  <a:lnTo>
                    <a:pt x="1119679" y="620519"/>
                  </a:lnTo>
                  <a:lnTo>
                    <a:pt x="1119679" y="617450"/>
                  </a:lnTo>
                  <a:lnTo>
                    <a:pt x="1122711" y="623546"/>
                  </a:lnTo>
                  <a:lnTo>
                    <a:pt x="1125785" y="617450"/>
                  </a:lnTo>
                  <a:lnTo>
                    <a:pt x="1128860" y="608285"/>
                  </a:lnTo>
                  <a:lnTo>
                    <a:pt x="1131891" y="611354"/>
                  </a:lnTo>
                  <a:lnTo>
                    <a:pt x="1134965" y="617450"/>
                  </a:lnTo>
                  <a:lnTo>
                    <a:pt x="1137997" y="629770"/>
                  </a:lnTo>
                  <a:lnTo>
                    <a:pt x="1144146" y="739755"/>
                  </a:lnTo>
                  <a:lnTo>
                    <a:pt x="1147177" y="700067"/>
                  </a:lnTo>
                  <a:lnTo>
                    <a:pt x="1150252" y="614381"/>
                  </a:lnTo>
                  <a:lnTo>
                    <a:pt x="1150252" y="645031"/>
                  </a:lnTo>
                  <a:lnTo>
                    <a:pt x="1153283" y="785667"/>
                  </a:lnTo>
                  <a:lnTo>
                    <a:pt x="1156358" y="855964"/>
                  </a:lnTo>
                  <a:lnTo>
                    <a:pt x="1159432" y="852894"/>
                  </a:lnTo>
                  <a:lnTo>
                    <a:pt x="1159432" y="807025"/>
                  </a:lnTo>
                  <a:lnTo>
                    <a:pt x="1165538" y="715328"/>
                  </a:lnTo>
                  <a:lnTo>
                    <a:pt x="1168569" y="657224"/>
                  </a:lnTo>
                  <a:lnTo>
                    <a:pt x="1171644" y="657224"/>
                  </a:lnTo>
                  <a:lnTo>
                    <a:pt x="1171644" y="672485"/>
                  </a:lnTo>
                  <a:lnTo>
                    <a:pt x="1180824" y="767251"/>
                  </a:lnTo>
                  <a:lnTo>
                    <a:pt x="1186930" y="779529"/>
                  </a:lnTo>
                  <a:lnTo>
                    <a:pt x="1189961" y="751990"/>
                  </a:lnTo>
                  <a:lnTo>
                    <a:pt x="1202301" y="663362"/>
                  </a:lnTo>
                  <a:lnTo>
                    <a:pt x="1205376" y="629770"/>
                  </a:lnTo>
                  <a:lnTo>
                    <a:pt x="1211482" y="605258"/>
                  </a:lnTo>
                  <a:lnTo>
                    <a:pt x="1211482" y="614381"/>
                  </a:lnTo>
                  <a:lnTo>
                    <a:pt x="1214556" y="623546"/>
                  </a:lnTo>
                  <a:lnTo>
                    <a:pt x="1217587" y="620519"/>
                  </a:lnTo>
                  <a:lnTo>
                    <a:pt x="1217587" y="623546"/>
                  </a:lnTo>
                  <a:lnTo>
                    <a:pt x="1217587" y="635866"/>
                  </a:lnTo>
                  <a:lnTo>
                    <a:pt x="1220662" y="602188"/>
                  </a:lnTo>
                  <a:lnTo>
                    <a:pt x="1223693" y="479883"/>
                  </a:lnTo>
                  <a:lnTo>
                    <a:pt x="1223693" y="495230"/>
                  </a:lnTo>
                  <a:lnTo>
                    <a:pt x="1229842" y="596092"/>
                  </a:lnTo>
                  <a:lnTo>
                    <a:pt x="1229842" y="626701"/>
                  </a:lnTo>
                  <a:lnTo>
                    <a:pt x="1229842" y="620519"/>
                  </a:lnTo>
                  <a:lnTo>
                    <a:pt x="1232874" y="544084"/>
                  </a:lnTo>
                  <a:lnTo>
                    <a:pt x="1238980" y="394283"/>
                  </a:lnTo>
                  <a:lnTo>
                    <a:pt x="1242054" y="314821"/>
                  </a:lnTo>
                  <a:lnTo>
                    <a:pt x="1245128" y="311794"/>
                  </a:lnTo>
                  <a:lnTo>
                    <a:pt x="1245128" y="320917"/>
                  </a:lnTo>
                  <a:lnTo>
                    <a:pt x="1251234" y="360733"/>
                  </a:lnTo>
                  <a:lnTo>
                    <a:pt x="1254266" y="357664"/>
                  </a:lnTo>
                  <a:lnTo>
                    <a:pt x="1260414" y="314821"/>
                  </a:lnTo>
                  <a:lnTo>
                    <a:pt x="1278732" y="125374"/>
                  </a:lnTo>
                  <a:lnTo>
                    <a:pt x="1281806" y="116123"/>
                  </a:lnTo>
                  <a:lnTo>
                    <a:pt x="1284838" y="113054"/>
                  </a:lnTo>
                  <a:lnTo>
                    <a:pt x="1284838" y="125374"/>
                  </a:lnTo>
                  <a:lnTo>
                    <a:pt x="1287912" y="143662"/>
                  </a:lnTo>
                  <a:lnTo>
                    <a:pt x="1290944" y="143662"/>
                  </a:lnTo>
                  <a:lnTo>
                    <a:pt x="1290944" y="149801"/>
                  </a:lnTo>
                  <a:lnTo>
                    <a:pt x="1290944" y="155897"/>
                  </a:lnTo>
                  <a:lnTo>
                    <a:pt x="1294018" y="125374"/>
                  </a:lnTo>
                  <a:lnTo>
                    <a:pt x="1297092" y="33592"/>
                  </a:lnTo>
                  <a:lnTo>
                    <a:pt x="1297092" y="39688"/>
                  </a:lnTo>
                  <a:lnTo>
                    <a:pt x="1300124" y="168089"/>
                  </a:lnTo>
                  <a:lnTo>
                    <a:pt x="1303198" y="207905"/>
                  </a:lnTo>
                  <a:lnTo>
                    <a:pt x="1303198" y="198740"/>
                  </a:lnTo>
                  <a:lnTo>
                    <a:pt x="1306230" y="128401"/>
                  </a:lnTo>
                  <a:lnTo>
                    <a:pt x="1309304" y="39688"/>
                  </a:lnTo>
                  <a:lnTo>
                    <a:pt x="1315410" y="15261"/>
                  </a:lnTo>
                  <a:lnTo>
                    <a:pt x="1315410" y="21357"/>
                  </a:lnTo>
                  <a:lnTo>
                    <a:pt x="1318484" y="45784"/>
                  </a:lnTo>
                  <a:lnTo>
                    <a:pt x="1327665" y="189489"/>
                  </a:lnTo>
                  <a:lnTo>
                    <a:pt x="1333771" y="210932"/>
                  </a:lnTo>
                  <a:lnTo>
                    <a:pt x="1333771" y="207905"/>
                  </a:lnTo>
                  <a:lnTo>
                    <a:pt x="1339962" y="192644"/>
                  </a:lnTo>
                  <a:lnTo>
                    <a:pt x="1343036" y="195670"/>
                  </a:lnTo>
                  <a:lnTo>
                    <a:pt x="1346111" y="210932"/>
                  </a:lnTo>
                  <a:lnTo>
                    <a:pt x="1349142" y="226193"/>
                  </a:lnTo>
                  <a:lnTo>
                    <a:pt x="1355248" y="296533"/>
                  </a:lnTo>
                  <a:lnTo>
                    <a:pt x="1358322" y="348498"/>
                  </a:lnTo>
                  <a:lnTo>
                    <a:pt x="1364428" y="400422"/>
                  </a:lnTo>
                  <a:lnTo>
                    <a:pt x="1364428" y="428003"/>
                  </a:lnTo>
                  <a:lnTo>
                    <a:pt x="1367503" y="418838"/>
                  </a:lnTo>
                  <a:lnTo>
                    <a:pt x="1367503" y="348498"/>
                  </a:lnTo>
                  <a:lnTo>
                    <a:pt x="1370534" y="366829"/>
                  </a:lnTo>
                  <a:lnTo>
                    <a:pt x="1376683" y="562500"/>
                  </a:lnTo>
                  <a:lnTo>
                    <a:pt x="1376683" y="556404"/>
                  </a:lnTo>
                  <a:lnTo>
                    <a:pt x="1379714" y="483038"/>
                  </a:lnTo>
                  <a:lnTo>
                    <a:pt x="1382789" y="440195"/>
                  </a:lnTo>
                  <a:lnTo>
                    <a:pt x="1382789" y="443264"/>
                  </a:lnTo>
                  <a:lnTo>
                    <a:pt x="1385820" y="452387"/>
                  </a:lnTo>
                  <a:lnTo>
                    <a:pt x="1388895" y="479884"/>
                  </a:lnTo>
                  <a:lnTo>
                    <a:pt x="1401107" y="666389"/>
                  </a:lnTo>
                  <a:lnTo>
                    <a:pt x="1404181" y="669458"/>
                  </a:lnTo>
                  <a:lnTo>
                    <a:pt x="1407212" y="663362"/>
                  </a:lnTo>
                  <a:lnTo>
                    <a:pt x="1413361" y="632797"/>
                  </a:lnTo>
                  <a:lnTo>
                    <a:pt x="1416393" y="635866"/>
                  </a:lnTo>
                  <a:lnTo>
                    <a:pt x="1419467" y="638935"/>
                  </a:lnTo>
                  <a:lnTo>
                    <a:pt x="1422499" y="645031"/>
                  </a:lnTo>
                  <a:lnTo>
                    <a:pt x="1431679" y="703136"/>
                  </a:lnTo>
                  <a:lnTo>
                    <a:pt x="1434753" y="736686"/>
                  </a:lnTo>
                  <a:lnTo>
                    <a:pt x="1437785" y="733659"/>
                  </a:lnTo>
                  <a:lnTo>
                    <a:pt x="1437785" y="736686"/>
                  </a:lnTo>
                  <a:lnTo>
                    <a:pt x="1437785" y="733659"/>
                  </a:lnTo>
                  <a:lnTo>
                    <a:pt x="1440859" y="681650"/>
                  </a:lnTo>
                  <a:lnTo>
                    <a:pt x="1440859" y="629770"/>
                  </a:lnTo>
                  <a:lnTo>
                    <a:pt x="1443933" y="635866"/>
                  </a:lnTo>
                  <a:lnTo>
                    <a:pt x="1450039" y="761112"/>
                  </a:lnTo>
                  <a:lnTo>
                    <a:pt x="1450039" y="755016"/>
                  </a:lnTo>
                  <a:lnTo>
                    <a:pt x="1453071" y="684720"/>
                  </a:lnTo>
                  <a:lnTo>
                    <a:pt x="1456145" y="583858"/>
                  </a:lnTo>
                  <a:lnTo>
                    <a:pt x="1459219" y="580831"/>
                  </a:lnTo>
                  <a:lnTo>
                    <a:pt x="1462251" y="589996"/>
                  </a:lnTo>
                  <a:lnTo>
                    <a:pt x="1465325" y="629770"/>
                  </a:lnTo>
                  <a:lnTo>
                    <a:pt x="1468357" y="681650"/>
                  </a:lnTo>
                  <a:lnTo>
                    <a:pt x="1471431" y="687747"/>
                  </a:lnTo>
                  <a:lnTo>
                    <a:pt x="1471431" y="684720"/>
                  </a:lnTo>
                  <a:lnTo>
                    <a:pt x="1477537" y="645031"/>
                  </a:lnTo>
                  <a:lnTo>
                    <a:pt x="1480697" y="580831"/>
                  </a:lnTo>
                  <a:lnTo>
                    <a:pt x="1486803" y="537988"/>
                  </a:lnTo>
                  <a:lnTo>
                    <a:pt x="1489877" y="531892"/>
                  </a:lnTo>
                  <a:lnTo>
                    <a:pt x="1495983" y="525753"/>
                  </a:lnTo>
                  <a:lnTo>
                    <a:pt x="1495983" y="531892"/>
                  </a:lnTo>
                  <a:lnTo>
                    <a:pt x="1508195" y="586927"/>
                  </a:lnTo>
                  <a:lnTo>
                    <a:pt x="1511269" y="559431"/>
                  </a:lnTo>
                  <a:lnTo>
                    <a:pt x="1514344" y="476814"/>
                  </a:lnTo>
                  <a:lnTo>
                    <a:pt x="1517375" y="495230"/>
                  </a:lnTo>
                  <a:lnTo>
                    <a:pt x="1523481" y="608285"/>
                  </a:lnTo>
                  <a:lnTo>
                    <a:pt x="1523481" y="593023"/>
                  </a:lnTo>
                  <a:lnTo>
                    <a:pt x="1529630" y="470718"/>
                  </a:lnTo>
                  <a:lnTo>
                    <a:pt x="1532661" y="507465"/>
                  </a:lnTo>
                  <a:lnTo>
                    <a:pt x="1538767" y="571666"/>
                  </a:lnTo>
                  <a:lnTo>
                    <a:pt x="1541841" y="660293"/>
                  </a:lnTo>
                  <a:lnTo>
                    <a:pt x="1544916" y="672485"/>
                  </a:lnTo>
                  <a:lnTo>
                    <a:pt x="1547947" y="669458"/>
                  </a:lnTo>
                  <a:lnTo>
                    <a:pt x="1551022" y="648058"/>
                  </a:lnTo>
                  <a:lnTo>
                    <a:pt x="1554053" y="641962"/>
                  </a:lnTo>
                  <a:lnTo>
                    <a:pt x="1557128" y="632797"/>
                  </a:lnTo>
                  <a:lnTo>
                    <a:pt x="1560202" y="648058"/>
                  </a:lnTo>
                  <a:lnTo>
                    <a:pt x="1566308" y="709232"/>
                  </a:lnTo>
                  <a:lnTo>
                    <a:pt x="1569339" y="764182"/>
                  </a:lnTo>
                  <a:lnTo>
                    <a:pt x="1581594" y="886487"/>
                  </a:lnTo>
                  <a:lnTo>
                    <a:pt x="1581594" y="895652"/>
                  </a:lnTo>
                  <a:lnTo>
                    <a:pt x="1584626" y="895652"/>
                  </a:lnTo>
                  <a:lnTo>
                    <a:pt x="1584626" y="898679"/>
                  </a:lnTo>
                  <a:lnTo>
                    <a:pt x="1584626" y="895652"/>
                  </a:lnTo>
                  <a:lnTo>
                    <a:pt x="1587700" y="840617"/>
                  </a:lnTo>
                  <a:lnTo>
                    <a:pt x="1590732" y="862060"/>
                  </a:lnTo>
                  <a:lnTo>
                    <a:pt x="1596880" y="1014888"/>
                  </a:lnTo>
                  <a:lnTo>
                    <a:pt x="1596880" y="1002696"/>
                  </a:lnTo>
                  <a:lnTo>
                    <a:pt x="1602986" y="923234"/>
                  </a:lnTo>
                  <a:lnTo>
                    <a:pt x="1602986" y="926260"/>
                  </a:lnTo>
                  <a:lnTo>
                    <a:pt x="1606018" y="984280"/>
                  </a:lnTo>
                  <a:lnTo>
                    <a:pt x="1612166" y="1100489"/>
                  </a:lnTo>
                  <a:lnTo>
                    <a:pt x="1615198" y="1170785"/>
                  </a:lnTo>
                  <a:lnTo>
                    <a:pt x="1618272" y="1176881"/>
                  </a:lnTo>
                  <a:lnTo>
                    <a:pt x="1618272" y="1173854"/>
                  </a:lnTo>
                  <a:lnTo>
                    <a:pt x="1627538" y="1140262"/>
                  </a:lnTo>
                  <a:lnTo>
                    <a:pt x="1630612" y="1127942"/>
                  </a:lnTo>
                  <a:lnTo>
                    <a:pt x="1630612" y="1131012"/>
                  </a:lnTo>
                  <a:lnTo>
                    <a:pt x="1633644" y="1149428"/>
                  </a:lnTo>
                  <a:lnTo>
                    <a:pt x="1648930" y="1265509"/>
                  </a:lnTo>
                  <a:lnTo>
                    <a:pt x="1652004" y="1268578"/>
                  </a:lnTo>
                  <a:lnTo>
                    <a:pt x="1655036" y="1274674"/>
                  </a:lnTo>
                  <a:lnTo>
                    <a:pt x="1658110" y="1244151"/>
                  </a:lnTo>
                  <a:lnTo>
                    <a:pt x="1658110" y="1228890"/>
                  </a:lnTo>
                  <a:lnTo>
                    <a:pt x="1661184" y="1158593"/>
                  </a:lnTo>
                  <a:lnTo>
                    <a:pt x="1664216" y="1164689"/>
                  </a:lnTo>
                  <a:lnTo>
                    <a:pt x="1667290" y="1259413"/>
                  </a:lnTo>
                  <a:lnTo>
                    <a:pt x="1670322" y="1256386"/>
                  </a:lnTo>
                  <a:lnTo>
                    <a:pt x="1670322" y="1213628"/>
                  </a:lnTo>
                  <a:lnTo>
                    <a:pt x="1676471" y="1118777"/>
                  </a:lnTo>
                  <a:lnTo>
                    <a:pt x="1676471" y="1127942"/>
                  </a:lnTo>
                  <a:lnTo>
                    <a:pt x="1685608" y="1231959"/>
                  </a:lnTo>
                  <a:lnTo>
                    <a:pt x="1688682" y="1228890"/>
                  </a:lnTo>
                  <a:lnTo>
                    <a:pt x="1688682" y="1213628"/>
                  </a:lnTo>
                  <a:lnTo>
                    <a:pt x="1694788" y="1149428"/>
                  </a:lnTo>
                  <a:lnTo>
                    <a:pt x="1697863" y="1066896"/>
                  </a:lnTo>
                  <a:lnTo>
                    <a:pt x="1703969" y="1021027"/>
                  </a:lnTo>
                  <a:lnTo>
                    <a:pt x="1707000" y="1021027"/>
                  </a:lnTo>
                  <a:lnTo>
                    <a:pt x="1707000" y="1024053"/>
                  </a:lnTo>
                  <a:lnTo>
                    <a:pt x="1710074" y="1030149"/>
                  </a:lnTo>
                  <a:lnTo>
                    <a:pt x="1713149" y="1027123"/>
                  </a:lnTo>
                  <a:lnTo>
                    <a:pt x="1716180" y="1027123"/>
                  </a:lnTo>
                  <a:lnTo>
                    <a:pt x="1719255" y="1030149"/>
                  </a:lnTo>
                  <a:lnTo>
                    <a:pt x="1719255" y="1027123"/>
                  </a:lnTo>
                  <a:lnTo>
                    <a:pt x="1722286" y="1011861"/>
                  </a:lnTo>
                  <a:lnTo>
                    <a:pt x="1728435" y="947661"/>
                  </a:lnTo>
                  <a:lnTo>
                    <a:pt x="1734541" y="837548"/>
                  </a:lnTo>
                  <a:lnTo>
                    <a:pt x="1737572" y="852895"/>
                  </a:lnTo>
                  <a:lnTo>
                    <a:pt x="1740647" y="923234"/>
                  </a:lnTo>
                  <a:lnTo>
                    <a:pt x="1743721" y="898679"/>
                  </a:lnTo>
                  <a:lnTo>
                    <a:pt x="1749827" y="791763"/>
                  </a:lnTo>
                  <a:lnTo>
                    <a:pt x="1749827" y="800929"/>
                  </a:lnTo>
                  <a:lnTo>
                    <a:pt x="1759007" y="907844"/>
                  </a:lnTo>
                  <a:lnTo>
                    <a:pt x="1762039" y="904818"/>
                  </a:lnTo>
                  <a:lnTo>
                    <a:pt x="1765113" y="868156"/>
                  </a:lnTo>
                  <a:lnTo>
                    <a:pt x="1771304" y="782598"/>
                  </a:lnTo>
                  <a:lnTo>
                    <a:pt x="1774379" y="770406"/>
                  </a:lnTo>
                  <a:lnTo>
                    <a:pt x="1777453" y="770406"/>
                  </a:lnTo>
                  <a:lnTo>
                    <a:pt x="1780485" y="791763"/>
                  </a:lnTo>
                  <a:lnTo>
                    <a:pt x="1789665" y="855964"/>
                  </a:lnTo>
                  <a:lnTo>
                    <a:pt x="1792739" y="880391"/>
                  </a:lnTo>
                  <a:lnTo>
                    <a:pt x="1795771" y="877321"/>
                  </a:lnTo>
                  <a:lnTo>
                    <a:pt x="1798845" y="871225"/>
                  </a:lnTo>
                  <a:lnTo>
                    <a:pt x="1798845" y="874295"/>
                  </a:lnTo>
                  <a:lnTo>
                    <a:pt x="1801877" y="871225"/>
                  </a:lnTo>
                  <a:lnTo>
                    <a:pt x="1807983" y="810052"/>
                  </a:lnTo>
                  <a:lnTo>
                    <a:pt x="1807983" y="794790"/>
                  </a:lnTo>
                  <a:lnTo>
                    <a:pt x="1811057" y="816190"/>
                  </a:lnTo>
                  <a:lnTo>
                    <a:pt x="1814131" y="926260"/>
                  </a:lnTo>
                  <a:lnTo>
                    <a:pt x="1817163" y="923234"/>
                  </a:lnTo>
                  <a:lnTo>
                    <a:pt x="1817163" y="901748"/>
                  </a:lnTo>
                  <a:lnTo>
                    <a:pt x="1820237" y="846798"/>
                  </a:lnTo>
                  <a:lnTo>
                    <a:pt x="1823269" y="855964"/>
                  </a:lnTo>
                  <a:lnTo>
                    <a:pt x="1832449" y="1005765"/>
                  </a:lnTo>
                  <a:lnTo>
                    <a:pt x="1832449" y="1008792"/>
                  </a:lnTo>
                  <a:lnTo>
                    <a:pt x="1835523" y="1002696"/>
                  </a:lnTo>
                  <a:lnTo>
                    <a:pt x="1838555" y="956783"/>
                  </a:lnTo>
                  <a:lnTo>
                    <a:pt x="1844703" y="907844"/>
                  </a:lnTo>
                  <a:lnTo>
                    <a:pt x="1850809" y="910914"/>
                  </a:lnTo>
                  <a:lnTo>
                    <a:pt x="1850809" y="929330"/>
                  </a:lnTo>
                  <a:lnTo>
                    <a:pt x="1859990" y="990504"/>
                  </a:lnTo>
                  <a:lnTo>
                    <a:pt x="1866096" y="996600"/>
                  </a:lnTo>
                  <a:lnTo>
                    <a:pt x="1866096" y="993530"/>
                  </a:lnTo>
                  <a:lnTo>
                    <a:pt x="1869127" y="972045"/>
                  </a:lnTo>
                  <a:lnTo>
                    <a:pt x="1878307" y="886487"/>
                  </a:lnTo>
                  <a:lnTo>
                    <a:pt x="1881382" y="846798"/>
                  </a:lnTo>
                  <a:lnTo>
                    <a:pt x="1884413" y="865129"/>
                  </a:lnTo>
                  <a:lnTo>
                    <a:pt x="1887488" y="938495"/>
                  </a:lnTo>
                  <a:lnTo>
                    <a:pt x="1887488" y="935426"/>
                  </a:lnTo>
                  <a:lnTo>
                    <a:pt x="1890519" y="917138"/>
                  </a:lnTo>
                  <a:lnTo>
                    <a:pt x="1893593" y="819217"/>
                  </a:lnTo>
                  <a:lnTo>
                    <a:pt x="1896668" y="819217"/>
                  </a:lnTo>
                  <a:lnTo>
                    <a:pt x="1896668" y="828382"/>
                  </a:lnTo>
                  <a:lnTo>
                    <a:pt x="1899699" y="871225"/>
                  </a:lnTo>
                  <a:lnTo>
                    <a:pt x="1902774" y="874295"/>
                  </a:lnTo>
                  <a:lnTo>
                    <a:pt x="1905805" y="871225"/>
                  </a:lnTo>
                  <a:lnTo>
                    <a:pt x="1908880" y="849868"/>
                  </a:lnTo>
                  <a:lnTo>
                    <a:pt x="1918145" y="657224"/>
                  </a:lnTo>
                  <a:lnTo>
                    <a:pt x="1924251" y="648058"/>
                  </a:lnTo>
                  <a:lnTo>
                    <a:pt x="1930400" y="660293"/>
                  </a:lnTo>
                  <a:lnTo>
                    <a:pt x="1933431" y="648058"/>
                  </a:lnTo>
                  <a:lnTo>
                    <a:pt x="1939537" y="571666"/>
                  </a:lnTo>
                  <a:lnTo>
                    <a:pt x="1954823" y="379021"/>
                  </a:lnTo>
                  <a:lnTo>
                    <a:pt x="1954823" y="382091"/>
                  </a:lnTo>
                  <a:lnTo>
                    <a:pt x="1960972" y="455457"/>
                  </a:lnTo>
                  <a:lnTo>
                    <a:pt x="1960972" y="449361"/>
                  </a:lnTo>
                  <a:lnTo>
                    <a:pt x="1964004" y="406518"/>
                  </a:lnTo>
                  <a:lnTo>
                    <a:pt x="1967078" y="330082"/>
                  </a:lnTo>
                  <a:lnTo>
                    <a:pt x="1970110" y="333152"/>
                  </a:lnTo>
                  <a:lnTo>
                    <a:pt x="1976258" y="375995"/>
                  </a:lnTo>
                  <a:lnTo>
                    <a:pt x="1979290" y="366829"/>
                  </a:lnTo>
                  <a:lnTo>
                    <a:pt x="1982364" y="336306"/>
                  </a:lnTo>
                  <a:lnTo>
                    <a:pt x="1988470" y="217028"/>
                  </a:lnTo>
                  <a:lnTo>
                    <a:pt x="1991502" y="214001"/>
                  </a:lnTo>
                  <a:lnTo>
                    <a:pt x="1991502" y="220097"/>
                  </a:lnTo>
                  <a:lnTo>
                    <a:pt x="1997650" y="247594"/>
                  </a:lnTo>
                  <a:lnTo>
                    <a:pt x="2003756" y="296533"/>
                  </a:lnTo>
                  <a:lnTo>
                    <a:pt x="2006788" y="293463"/>
                  </a:lnTo>
                  <a:lnTo>
                    <a:pt x="2015968" y="253690"/>
                  </a:lnTo>
                  <a:lnTo>
                    <a:pt x="2019042" y="241455"/>
                  </a:lnTo>
                  <a:lnTo>
                    <a:pt x="2022074" y="238428"/>
                  </a:lnTo>
                  <a:lnTo>
                    <a:pt x="2025148" y="220097"/>
                  </a:lnTo>
                  <a:lnTo>
                    <a:pt x="2025148" y="223167"/>
                  </a:lnTo>
                  <a:lnTo>
                    <a:pt x="2028223" y="220097"/>
                  </a:lnTo>
                  <a:lnTo>
                    <a:pt x="2028223" y="223167"/>
                  </a:lnTo>
                  <a:lnTo>
                    <a:pt x="2031254" y="275132"/>
                  </a:lnTo>
                  <a:lnTo>
                    <a:pt x="2034328" y="348498"/>
                  </a:lnTo>
                  <a:lnTo>
                    <a:pt x="2034328" y="345472"/>
                  </a:lnTo>
                  <a:lnTo>
                    <a:pt x="2037360" y="323986"/>
                  </a:lnTo>
                  <a:lnTo>
                    <a:pt x="2040434" y="281271"/>
                  </a:lnTo>
                  <a:lnTo>
                    <a:pt x="2040434" y="284298"/>
                  </a:lnTo>
                  <a:lnTo>
                    <a:pt x="2043509" y="314821"/>
                  </a:lnTo>
                  <a:lnTo>
                    <a:pt x="2046540" y="375995"/>
                  </a:lnTo>
                  <a:lnTo>
                    <a:pt x="2052646" y="388187"/>
                  </a:lnTo>
                  <a:lnTo>
                    <a:pt x="2052646" y="379021"/>
                  </a:lnTo>
                  <a:lnTo>
                    <a:pt x="2061955" y="317890"/>
                  </a:lnTo>
                  <a:lnTo>
                    <a:pt x="2064986" y="333152"/>
                  </a:lnTo>
                  <a:lnTo>
                    <a:pt x="2077241" y="483038"/>
                  </a:lnTo>
                  <a:lnTo>
                    <a:pt x="2080272" y="479884"/>
                  </a:lnTo>
                  <a:lnTo>
                    <a:pt x="2092527" y="443265"/>
                  </a:lnTo>
                  <a:lnTo>
                    <a:pt x="2095558" y="443265"/>
                  </a:lnTo>
                  <a:lnTo>
                    <a:pt x="2095558" y="440195"/>
                  </a:lnTo>
                  <a:lnTo>
                    <a:pt x="2098633" y="434099"/>
                  </a:lnTo>
                  <a:lnTo>
                    <a:pt x="2098633" y="437126"/>
                  </a:lnTo>
                  <a:lnTo>
                    <a:pt x="2101664" y="449361"/>
                  </a:lnTo>
                  <a:lnTo>
                    <a:pt x="2104739" y="510492"/>
                  </a:lnTo>
                  <a:lnTo>
                    <a:pt x="2107770" y="553335"/>
                  </a:lnTo>
                  <a:lnTo>
                    <a:pt x="2107770" y="544084"/>
                  </a:lnTo>
                  <a:lnTo>
                    <a:pt x="2113919" y="464622"/>
                  </a:lnTo>
                  <a:lnTo>
                    <a:pt x="2116950" y="489134"/>
                  </a:lnTo>
                  <a:lnTo>
                    <a:pt x="2120025" y="519657"/>
                  </a:lnTo>
                  <a:lnTo>
                    <a:pt x="2126131" y="507465"/>
                  </a:lnTo>
                  <a:lnTo>
                    <a:pt x="2126131" y="486107"/>
                  </a:lnTo>
                  <a:lnTo>
                    <a:pt x="2135311" y="400422"/>
                  </a:lnTo>
                  <a:lnTo>
                    <a:pt x="2135311" y="403448"/>
                  </a:lnTo>
                  <a:lnTo>
                    <a:pt x="2138343" y="434099"/>
                  </a:lnTo>
                  <a:lnTo>
                    <a:pt x="2147523" y="476814"/>
                  </a:lnTo>
                  <a:lnTo>
                    <a:pt x="2147523" y="479884"/>
                  </a:lnTo>
                  <a:lnTo>
                    <a:pt x="2150597" y="476814"/>
                  </a:lnTo>
                  <a:lnTo>
                    <a:pt x="2153629" y="458526"/>
                  </a:lnTo>
                  <a:lnTo>
                    <a:pt x="2162809" y="354637"/>
                  </a:lnTo>
                  <a:lnTo>
                    <a:pt x="2165883" y="348498"/>
                  </a:lnTo>
                  <a:lnTo>
                    <a:pt x="2168915" y="345472"/>
                  </a:lnTo>
                  <a:lnTo>
                    <a:pt x="2171989" y="330082"/>
                  </a:lnTo>
                  <a:lnTo>
                    <a:pt x="2175021" y="333152"/>
                  </a:lnTo>
                  <a:lnTo>
                    <a:pt x="2175021" y="348498"/>
                  </a:lnTo>
                  <a:lnTo>
                    <a:pt x="2181169" y="418838"/>
                  </a:lnTo>
                  <a:lnTo>
                    <a:pt x="2181169" y="415768"/>
                  </a:lnTo>
                  <a:lnTo>
                    <a:pt x="2184201" y="372925"/>
                  </a:lnTo>
                  <a:lnTo>
                    <a:pt x="2187275" y="308725"/>
                  </a:lnTo>
                  <a:lnTo>
                    <a:pt x="2187275" y="311794"/>
                  </a:lnTo>
                  <a:lnTo>
                    <a:pt x="2190307" y="333152"/>
                  </a:lnTo>
                  <a:lnTo>
                    <a:pt x="2193381" y="354637"/>
                  </a:lnTo>
                  <a:lnTo>
                    <a:pt x="2196455" y="339376"/>
                  </a:lnTo>
                  <a:lnTo>
                    <a:pt x="2199615" y="317890"/>
                  </a:lnTo>
                  <a:lnTo>
                    <a:pt x="2205721" y="259786"/>
                  </a:lnTo>
                  <a:lnTo>
                    <a:pt x="2208753" y="262855"/>
                  </a:lnTo>
                  <a:lnTo>
                    <a:pt x="2208753" y="278202"/>
                  </a:lnTo>
                  <a:lnTo>
                    <a:pt x="2221007" y="391256"/>
                  </a:lnTo>
                  <a:lnTo>
                    <a:pt x="2221007" y="394283"/>
                  </a:lnTo>
                  <a:lnTo>
                    <a:pt x="2224039" y="391256"/>
                  </a:lnTo>
                  <a:lnTo>
                    <a:pt x="2227113" y="382091"/>
                  </a:lnTo>
                  <a:lnTo>
                    <a:pt x="2230187" y="360733"/>
                  </a:lnTo>
                  <a:lnTo>
                    <a:pt x="2236293" y="354637"/>
                  </a:lnTo>
                  <a:lnTo>
                    <a:pt x="2236293" y="357664"/>
                  </a:lnTo>
                  <a:lnTo>
                    <a:pt x="2239325" y="372925"/>
                  </a:lnTo>
                  <a:lnTo>
                    <a:pt x="2248505" y="464622"/>
                  </a:lnTo>
                  <a:lnTo>
                    <a:pt x="2254611" y="553335"/>
                  </a:lnTo>
                  <a:lnTo>
                    <a:pt x="2254611" y="544084"/>
                  </a:lnTo>
                  <a:lnTo>
                    <a:pt x="2260760" y="492204"/>
                  </a:lnTo>
                  <a:lnTo>
                    <a:pt x="2263791" y="519657"/>
                  </a:lnTo>
                  <a:lnTo>
                    <a:pt x="2266866" y="583858"/>
                  </a:lnTo>
                  <a:lnTo>
                    <a:pt x="2272972" y="593023"/>
                  </a:lnTo>
                  <a:lnTo>
                    <a:pt x="2272972" y="589996"/>
                  </a:lnTo>
                  <a:lnTo>
                    <a:pt x="2276046" y="580831"/>
                  </a:lnTo>
                  <a:lnTo>
                    <a:pt x="2279077" y="589996"/>
                  </a:lnTo>
                  <a:lnTo>
                    <a:pt x="2282152" y="632797"/>
                  </a:lnTo>
                  <a:lnTo>
                    <a:pt x="2291289" y="788694"/>
                  </a:lnTo>
                  <a:lnTo>
                    <a:pt x="2294364" y="807025"/>
                  </a:lnTo>
                  <a:lnTo>
                    <a:pt x="2297438" y="807025"/>
                  </a:lnTo>
                  <a:lnTo>
                    <a:pt x="2297438" y="803955"/>
                  </a:lnTo>
                  <a:lnTo>
                    <a:pt x="2303544" y="791763"/>
                  </a:lnTo>
                  <a:lnTo>
                    <a:pt x="2309650" y="813121"/>
                  </a:lnTo>
                  <a:lnTo>
                    <a:pt x="2312724" y="837548"/>
                  </a:lnTo>
                  <a:lnTo>
                    <a:pt x="2321862" y="913940"/>
                  </a:lnTo>
                  <a:lnTo>
                    <a:pt x="2321862" y="953757"/>
                  </a:lnTo>
                  <a:lnTo>
                    <a:pt x="2328010" y="1008792"/>
                  </a:lnTo>
                  <a:lnTo>
                    <a:pt x="2328010" y="1005765"/>
                  </a:lnTo>
                  <a:lnTo>
                    <a:pt x="2331042" y="969018"/>
                  </a:lnTo>
                  <a:lnTo>
                    <a:pt x="2334116" y="926260"/>
                  </a:lnTo>
                  <a:lnTo>
                    <a:pt x="2337148" y="947661"/>
                  </a:lnTo>
                  <a:lnTo>
                    <a:pt x="2340222" y="990504"/>
                  </a:lnTo>
                  <a:lnTo>
                    <a:pt x="2346456" y="969018"/>
                  </a:lnTo>
                  <a:lnTo>
                    <a:pt x="2349488" y="950687"/>
                  </a:lnTo>
                  <a:lnTo>
                    <a:pt x="2352562" y="953757"/>
                  </a:lnTo>
                  <a:lnTo>
                    <a:pt x="2355594" y="978184"/>
                  </a:lnTo>
                  <a:lnTo>
                    <a:pt x="2361742" y="1054576"/>
                  </a:lnTo>
                  <a:lnTo>
                    <a:pt x="2364774" y="1054576"/>
                  </a:lnTo>
                  <a:lnTo>
                    <a:pt x="2367848" y="1054576"/>
                  </a:lnTo>
                  <a:lnTo>
                    <a:pt x="2367848" y="1036288"/>
                  </a:lnTo>
                  <a:lnTo>
                    <a:pt x="2377028" y="959853"/>
                  </a:lnTo>
                  <a:lnTo>
                    <a:pt x="2383134" y="953757"/>
                  </a:lnTo>
                  <a:lnTo>
                    <a:pt x="2386166" y="969018"/>
                  </a:lnTo>
                  <a:lnTo>
                    <a:pt x="2389240" y="972045"/>
                  </a:lnTo>
                  <a:lnTo>
                    <a:pt x="2392272" y="972045"/>
                  </a:lnTo>
                  <a:lnTo>
                    <a:pt x="2392272" y="984280"/>
                  </a:lnTo>
                  <a:lnTo>
                    <a:pt x="2395346" y="1002696"/>
                  </a:lnTo>
                  <a:lnTo>
                    <a:pt x="2398420" y="1030149"/>
                  </a:lnTo>
                  <a:lnTo>
                    <a:pt x="2401452" y="1027123"/>
                  </a:lnTo>
                  <a:lnTo>
                    <a:pt x="2401452" y="981210"/>
                  </a:lnTo>
                  <a:lnTo>
                    <a:pt x="2407558" y="904818"/>
                  </a:lnTo>
                  <a:lnTo>
                    <a:pt x="2410632" y="926260"/>
                  </a:lnTo>
                  <a:lnTo>
                    <a:pt x="2413707" y="941522"/>
                  </a:lnTo>
                  <a:lnTo>
                    <a:pt x="2413707" y="938495"/>
                  </a:lnTo>
                  <a:lnTo>
                    <a:pt x="2422844" y="877321"/>
                  </a:lnTo>
                  <a:lnTo>
                    <a:pt x="2425918" y="877321"/>
                  </a:lnTo>
                  <a:lnTo>
                    <a:pt x="2425918" y="889556"/>
                  </a:lnTo>
                  <a:lnTo>
                    <a:pt x="2435099" y="956783"/>
                  </a:lnTo>
                  <a:lnTo>
                    <a:pt x="2435099" y="953757"/>
                  </a:lnTo>
                  <a:lnTo>
                    <a:pt x="2441205" y="941522"/>
                  </a:lnTo>
                  <a:lnTo>
                    <a:pt x="2444279" y="907844"/>
                  </a:lnTo>
                  <a:lnTo>
                    <a:pt x="2447310" y="865129"/>
                  </a:lnTo>
                  <a:lnTo>
                    <a:pt x="2450385" y="865129"/>
                  </a:lnTo>
                  <a:lnTo>
                    <a:pt x="2450385" y="868156"/>
                  </a:lnTo>
                  <a:lnTo>
                    <a:pt x="2456491" y="877321"/>
                  </a:lnTo>
                  <a:lnTo>
                    <a:pt x="2459565" y="904818"/>
                  </a:lnTo>
                  <a:lnTo>
                    <a:pt x="2462597" y="929330"/>
                  </a:lnTo>
                  <a:lnTo>
                    <a:pt x="2465671" y="938495"/>
                  </a:lnTo>
                  <a:lnTo>
                    <a:pt x="2471777" y="1002696"/>
                  </a:lnTo>
                  <a:lnTo>
                    <a:pt x="2474808" y="993530"/>
                  </a:lnTo>
                  <a:lnTo>
                    <a:pt x="2477883" y="907844"/>
                  </a:lnTo>
                  <a:lnTo>
                    <a:pt x="2480957" y="907844"/>
                  </a:lnTo>
                  <a:lnTo>
                    <a:pt x="2480957" y="929330"/>
                  </a:lnTo>
                  <a:lnTo>
                    <a:pt x="2487063" y="981210"/>
                  </a:lnTo>
                  <a:lnTo>
                    <a:pt x="2490223" y="978184"/>
                  </a:lnTo>
                  <a:lnTo>
                    <a:pt x="2493297" y="981210"/>
                  </a:lnTo>
                  <a:lnTo>
                    <a:pt x="2496329" y="978184"/>
                  </a:lnTo>
                  <a:lnTo>
                    <a:pt x="2496329" y="981210"/>
                  </a:lnTo>
                  <a:lnTo>
                    <a:pt x="2499403" y="1002696"/>
                  </a:lnTo>
                  <a:lnTo>
                    <a:pt x="2508540" y="1097419"/>
                  </a:lnTo>
                  <a:lnTo>
                    <a:pt x="2508540" y="1094393"/>
                  </a:lnTo>
                  <a:lnTo>
                    <a:pt x="2514689" y="1085227"/>
                  </a:lnTo>
                  <a:lnTo>
                    <a:pt x="2517721" y="1051550"/>
                  </a:lnTo>
                  <a:lnTo>
                    <a:pt x="2520795" y="1039315"/>
                  </a:lnTo>
                  <a:lnTo>
                    <a:pt x="2523827" y="1042384"/>
                  </a:lnTo>
                  <a:lnTo>
                    <a:pt x="2526901" y="1063870"/>
                  </a:lnTo>
                  <a:lnTo>
                    <a:pt x="2533007" y="1109654"/>
                  </a:lnTo>
                  <a:lnTo>
                    <a:pt x="2536081" y="1140262"/>
                  </a:lnTo>
                  <a:lnTo>
                    <a:pt x="2539113" y="1146358"/>
                  </a:lnTo>
                  <a:lnTo>
                    <a:pt x="2545261" y="1186047"/>
                  </a:lnTo>
                  <a:lnTo>
                    <a:pt x="2548293" y="1161620"/>
                  </a:lnTo>
                  <a:lnTo>
                    <a:pt x="2551367" y="1079131"/>
                  </a:lnTo>
                  <a:lnTo>
                    <a:pt x="2554399" y="1079131"/>
                  </a:lnTo>
                  <a:lnTo>
                    <a:pt x="2554399" y="1106585"/>
                  </a:lnTo>
                  <a:lnTo>
                    <a:pt x="2560547" y="1137193"/>
                  </a:lnTo>
                  <a:lnTo>
                    <a:pt x="2560547" y="1134166"/>
                  </a:lnTo>
                  <a:lnTo>
                    <a:pt x="2569685" y="1100489"/>
                  </a:lnTo>
                  <a:lnTo>
                    <a:pt x="2572759" y="1103515"/>
                  </a:lnTo>
                  <a:lnTo>
                    <a:pt x="2578865" y="1143332"/>
                  </a:lnTo>
                  <a:lnTo>
                    <a:pt x="2578865" y="1140262"/>
                  </a:lnTo>
                  <a:lnTo>
                    <a:pt x="2581939" y="1121846"/>
                  </a:lnTo>
                  <a:lnTo>
                    <a:pt x="2597226" y="981210"/>
                  </a:lnTo>
                  <a:lnTo>
                    <a:pt x="2600257" y="984280"/>
                  </a:lnTo>
                  <a:lnTo>
                    <a:pt x="2606363" y="993530"/>
                  </a:lnTo>
                  <a:lnTo>
                    <a:pt x="2609437" y="990504"/>
                  </a:lnTo>
                  <a:lnTo>
                    <a:pt x="2618618" y="926260"/>
                  </a:lnTo>
                  <a:lnTo>
                    <a:pt x="2627798" y="794790"/>
                  </a:lnTo>
                  <a:lnTo>
                    <a:pt x="2627798" y="797859"/>
                  </a:lnTo>
                  <a:lnTo>
                    <a:pt x="2630829" y="825313"/>
                  </a:lnTo>
                  <a:lnTo>
                    <a:pt x="2633989" y="825313"/>
                  </a:lnTo>
                  <a:lnTo>
                    <a:pt x="2633989" y="810052"/>
                  </a:lnTo>
                  <a:lnTo>
                    <a:pt x="2640095" y="755016"/>
                  </a:lnTo>
                  <a:lnTo>
                    <a:pt x="2646244" y="739755"/>
                  </a:lnTo>
                  <a:lnTo>
                    <a:pt x="2646244" y="745851"/>
                  </a:lnTo>
                  <a:lnTo>
                    <a:pt x="2649275" y="751990"/>
                  </a:lnTo>
                  <a:lnTo>
                    <a:pt x="2652350" y="751990"/>
                  </a:lnTo>
                  <a:lnTo>
                    <a:pt x="2652350" y="736686"/>
                  </a:lnTo>
                  <a:lnTo>
                    <a:pt x="2658456" y="660293"/>
                  </a:lnTo>
                  <a:lnTo>
                    <a:pt x="2667636" y="577762"/>
                  </a:lnTo>
                  <a:lnTo>
                    <a:pt x="2670667" y="580831"/>
                  </a:lnTo>
                  <a:lnTo>
                    <a:pt x="2679848" y="608285"/>
                  </a:lnTo>
                  <a:lnTo>
                    <a:pt x="2679848" y="611354"/>
                  </a:lnTo>
                  <a:lnTo>
                    <a:pt x="2682922" y="608285"/>
                  </a:lnTo>
                  <a:lnTo>
                    <a:pt x="2689028" y="580831"/>
                  </a:lnTo>
                  <a:lnTo>
                    <a:pt x="2692059" y="571666"/>
                  </a:lnTo>
                  <a:lnTo>
                    <a:pt x="2695134" y="541015"/>
                  </a:lnTo>
                  <a:lnTo>
                    <a:pt x="2698208" y="467649"/>
                  </a:lnTo>
                  <a:lnTo>
                    <a:pt x="2698208" y="470718"/>
                  </a:lnTo>
                  <a:lnTo>
                    <a:pt x="2701240" y="489134"/>
                  </a:lnTo>
                  <a:lnTo>
                    <a:pt x="2707346" y="541015"/>
                  </a:lnTo>
                  <a:lnTo>
                    <a:pt x="2713494" y="525753"/>
                  </a:lnTo>
                  <a:lnTo>
                    <a:pt x="2716526" y="519657"/>
                  </a:lnTo>
                  <a:lnTo>
                    <a:pt x="2716526" y="522727"/>
                  </a:lnTo>
                  <a:lnTo>
                    <a:pt x="2719600" y="541015"/>
                  </a:lnTo>
                  <a:lnTo>
                    <a:pt x="2722632" y="559431"/>
                  </a:lnTo>
                  <a:lnTo>
                    <a:pt x="2725706" y="559431"/>
                  </a:lnTo>
                  <a:lnTo>
                    <a:pt x="2728780" y="541015"/>
                  </a:lnTo>
                  <a:lnTo>
                    <a:pt x="2734886" y="498300"/>
                  </a:lnTo>
                  <a:lnTo>
                    <a:pt x="2737918" y="479884"/>
                  </a:lnTo>
                  <a:lnTo>
                    <a:pt x="2737918" y="483038"/>
                  </a:lnTo>
                  <a:lnTo>
                    <a:pt x="2740992" y="492204"/>
                  </a:lnTo>
                  <a:lnTo>
                    <a:pt x="2753204" y="580831"/>
                  </a:lnTo>
                  <a:lnTo>
                    <a:pt x="2756278" y="574735"/>
                  </a:lnTo>
                  <a:lnTo>
                    <a:pt x="2759353" y="565570"/>
                  </a:lnTo>
                  <a:lnTo>
                    <a:pt x="2762384" y="559431"/>
                  </a:lnTo>
                  <a:lnTo>
                    <a:pt x="2765459" y="550180"/>
                  </a:lnTo>
                  <a:lnTo>
                    <a:pt x="2768490" y="495230"/>
                  </a:lnTo>
                  <a:lnTo>
                    <a:pt x="2771564" y="476814"/>
                  </a:lnTo>
                  <a:lnTo>
                    <a:pt x="2771564" y="483038"/>
                  </a:lnTo>
                  <a:lnTo>
                    <a:pt x="2780830" y="565570"/>
                  </a:lnTo>
                  <a:lnTo>
                    <a:pt x="2780830" y="562500"/>
                  </a:lnTo>
                  <a:lnTo>
                    <a:pt x="2786936" y="547153"/>
                  </a:lnTo>
                  <a:lnTo>
                    <a:pt x="2786936" y="541015"/>
                  </a:lnTo>
                  <a:lnTo>
                    <a:pt x="2790010" y="537988"/>
                  </a:lnTo>
                  <a:lnTo>
                    <a:pt x="2796116" y="553335"/>
                  </a:lnTo>
                  <a:lnTo>
                    <a:pt x="2799190" y="550180"/>
                  </a:lnTo>
                  <a:lnTo>
                    <a:pt x="2799190" y="531892"/>
                  </a:lnTo>
                  <a:lnTo>
                    <a:pt x="2808328" y="455457"/>
                  </a:lnTo>
                  <a:lnTo>
                    <a:pt x="2811402" y="443265"/>
                  </a:lnTo>
                  <a:lnTo>
                    <a:pt x="2814477" y="446291"/>
                  </a:lnTo>
                  <a:lnTo>
                    <a:pt x="2814477" y="458526"/>
                  </a:lnTo>
                  <a:lnTo>
                    <a:pt x="2820583" y="486108"/>
                  </a:lnTo>
                  <a:lnTo>
                    <a:pt x="2823614" y="489134"/>
                  </a:lnTo>
                  <a:lnTo>
                    <a:pt x="2826688" y="483038"/>
                  </a:lnTo>
                  <a:lnTo>
                    <a:pt x="2826688" y="473787"/>
                  </a:lnTo>
                  <a:lnTo>
                    <a:pt x="2841975" y="354637"/>
                  </a:lnTo>
                  <a:lnTo>
                    <a:pt x="2845049" y="305655"/>
                  </a:lnTo>
                  <a:lnTo>
                    <a:pt x="2848081" y="327056"/>
                  </a:lnTo>
                  <a:lnTo>
                    <a:pt x="2851155" y="372925"/>
                  </a:lnTo>
                  <a:lnTo>
                    <a:pt x="2854186" y="360733"/>
                  </a:lnTo>
                  <a:lnTo>
                    <a:pt x="2860335" y="327056"/>
                  </a:lnTo>
                  <a:lnTo>
                    <a:pt x="2863367" y="305655"/>
                  </a:lnTo>
                  <a:lnTo>
                    <a:pt x="2866441" y="308725"/>
                  </a:lnTo>
                  <a:lnTo>
                    <a:pt x="2869473" y="308725"/>
                  </a:lnTo>
                  <a:lnTo>
                    <a:pt x="2869473" y="302629"/>
                  </a:lnTo>
                  <a:lnTo>
                    <a:pt x="2872547" y="284298"/>
                  </a:lnTo>
                  <a:lnTo>
                    <a:pt x="2881727" y="207905"/>
                  </a:lnTo>
                  <a:lnTo>
                    <a:pt x="2884759" y="204836"/>
                  </a:lnTo>
                  <a:lnTo>
                    <a:pt x="2887833" y="217028"/>
                  </a:lnTo>
                  <a:lnTo>
                    <a:pt x="2893939" y="262855"/>
                  </a:lnTo>
                  <a:lnTo>
                    <a:pt x="2897013" y="262855"/>
                  </a:lnTo>
                  <a:lnTo>
                    <a:pt x="2900045" y="256716"/>
                  </a:lnTo>
                  <a:lnTo>
                    <a:pt x="2900045" y="247594"/>
                  </a:lnTo>
                  <a:lnTo>
                    <a:pt x="2909225" y="210932"/>
                  </a:lnTo>
                  <a:lnTo>
                    <a:pt x="2912299" y="195671"/>
                  </a:lnTo>
                  <a:lnTo>
                    <a:pt x="2915331" y="161993"/>
                  </a:lnTo>
                  <a:lnTo>
                    <a:pt x="2918405" y="161993"/>
                  </a:lnTo>
                  <a:lnTo>
                    <a:pt x="2918405" y="189489"/>
                  </a:lnTo>
                  <a:lnTo>
                    <a:pt x="2924597" y="278202"/>
                  </a:lnTo>
                  <a:lnTo>
                    <a:pt x="2927671" y="281271"/>
                  </a:lnTo>
                  <a:lnTo>
                    <a:pt x="2927671" y="275133"/>
                  </a:lnTo>
                  <a:lnTo>
                    <a:pt x="2930745" y="269036"/>
                  </a:lnTo>
                  <a:lnTo>
                    <a:pt x="2936851" y="272106"/>
                  </a:lnTo>
                  <a:lnTo>
                    <a:pt x="2939883" y="287367"/>
                  </a:lnTo>
                  <a:lnTo>
                    <a:pt x="2942957" y="305655"/>
                  </a:lnTo>
                  <a:lnTo>
                    <a:pt x="2946031" y="305655"/>
                  </a:lnTo>
                  <a:lnTo>
                    <a:pt x="2946031" y="299559"/>
                  </a:lnTo>
                  <a:lnTo>
                    <a:pt x="2952137" y="287367"/>
                  </a:lnTo>
                  <a:lnTo>
                    <a:pt x="2952137" y="290394"/>
                  </a:lnTo>
                  <a:lnTo>
                    <a:pt x="2955169" y="311794"/>
                  </a:lnTo>
                  <a:lnTo>
                    <a:pt x="2958243" y="345472"/>
                  </a:lnTo>
                  <a:lnTo>
                    <a:pt x="2967423" y="443265"/>
                  </a:lnTo>
                  <a:lnTo>
                    <a:pt x="2973529" y="452387"/>
                  </a:lnTo>
                  <a:lnTo>
                    <a:pt x="2976604" y="446291"/>
                  </a:lnTo>
                  <a:lnTo>
                    <a:pt x="2979635" y="440195"/>
                  </a:lnTo>
                  <a:lnTo>
                    <a:pt x="2979635" y="446291"/>
                  </a:lnTo>
                  <a:lnTo>
                    <a:pt x="2985741" y="464622"/>
                  </a:lnTo>
                  <a:lnTo>
                    <a:pt x="2985741" y="461553"/>
                  </a:lnTo>
                  <a:lnTo>
                    <a:pt x="2988815" y="452387"/>
                  </a:lnTo>
                  <a:lnTo>
                    <a:pt x="2991847" y="458526"/>
                  </a:lnTo>
                  <a:lnTo>
                    <a:pt x="2991847" y="501369"/>
                  </a:lnTo>
                  <a:lnTo>
                    <a:pt x="2997996" y="599119"/>
                  </a:lnTo>
                  <a:lnTo>
                    <a:pt x="3001027" y="602189"/>
                  </a:lnTo>
                  <a:lnTo>
                    <a:pt x="3001027" y="596092"/>
                  </a:lnTo>
                  <a:lnTo>
                    <a:pt x="3004102" y="593023"/>
                  </a:lnTo>
                  <a:lnTo>
                    <a:pt x="3010208" y="596092"/>
                  </a:lnTo>
                  <a:lnTo>
                    <a:pt x="3010208" y="605258"/>
                  </a:lnTo>
                  <a:lnTo>
                    <a:pt x="3016313" y="629770"/>
                  </a:lnTo>
                  <a:lnTo>
                    <a:pt x="3019388" y="626701"/>
                  </a:lnTo>
                  <a:lnTo>
                    <a:pt x="3022419" y="617450"/>
                  </a:lnTo>
                  <a:lnTo>
                    <a:pt x="3022419" y="611354"/>
                  </a:lnTo>
                  <a:lnTo>
                    <a:pt x="3025494" y="617450"/>
                  </a:lnTo>
                  <a:lnTo>
                    <a:pt x="3031600" y="651128"/>
                  </a:lnTo>
                  <a:lnTo>
                    <a:pt x="3040780" y="730590"/>
                  </a:lnTo>
                  <a:lnTo>
                    <a:pt x="3040780" y="727563"/>
                  </a:lnTo>
                  <a:lnTo>
                    <a:pt x="3046886" y="715328"/>
                  </a:lnTo>
                  <a:lnTo>
                    <a:pt x="3049960" y="690816"/>
                  </a:lnTo>
                  <a:lnTo>
                    <a:pt x="3052992" y="675554"/>
                  </a:lnTo>
                  <a:lnTo>
                    <a:pt x="3056066" y="678624"/>
                  </a:lnTo>
                  <a:lnTo>
                    <a:pt x="3059140" y="681651"/>
                  </a:lnTo>
                  <a:lnTo>
                    <a:pt x="3059140" y="675554"/>
                  </a:lnTo>
                  <a:lnTo>
                    <a:pt x="3062172" y="666389"/>
                  </a:lnTo>
                  <a:lnTo>
                    <a:pt x="3065332" y="672485"/>
                  </a:lnTo>
                  <a:lnTo>
                    <a:pt x="3068406" y="718397"/>
                  </a:lnTo>
                  <a:lnTo>
                    <a:pt x="3071438" y="770406"/>
                  </a:lnTo>
                  <a:lnTo>
                    <a:pt x="3071438" y="764182"/>
                  </a:lnTo>
                  <a:lnTo>
                    <a:pt x="3080618" y="712301"/>
                  </a:lnTo>
                  <a:lnTo>
                    <a:pt x="3083692" y="706163"/>
                  </a:lnTo>
                  <a:lnTo>
                    <a:pt x="3083692" y="709232"/>
                  </a:lnTo>
                  <a:lnTo>
                    <a:pt x="3089798" y="715328"/>
                  </a:lnTo>
                  <a:lnTo>
                    <a:pt x="3089798" y="712301"/>
                  </a:lnTo>
                  <a:lnTo>
                    <a:pt x="3092872" y="696912"/>
                  </a:lnTo>
                  <a:lnTo>
                    <a:pt x="3095904" y="684720"/>
                  </a:lnTo>
                  <a:lnTo>
                    <a:pt x="3098978" y="687747"/>
                  </a:lnTo>
                  <a:lnTo>
                    <a:pt x="3102010" y="715328"/>
                  </a:lnTo>
                  <a:lnTo>
                    <a:pt x="3111190" y="767251"/>
                  </a:lnTo>
                  <a:lnTo>
                    <a:pt x="3114264" y="767251"/>
                  </a:lnTo>
                  <a:lnTo>
                    <a:pt x="3117296" y="748920"/>
                  </a:lnTo>
                  <a:lnTo>
                    <a:pt x="3126476" y="706163"/>
                  </a:lnTo>
                  <a:lnTo>
                    <a:pt x="3126476" y="709232"/>
                  </a:lnTo>
                  <a:lnTo>
                    <a:pt x="3132582" y="730590"/>
                  </a:lnTo>
                  <a:lnTo>
                    <a:pt x="3135656" y="727563"/>
                  </a:lnTo>
                  <a:lnTo>
                    <a:pt x="3135656" y="730590"/>
                  </a:lnTo>
                  <a:lnTo>
                    <a:pt x="3138688" y="767251"/>
                  </a:lnTo>
                  <a:lnTo>
                    <a:pt x="3144837" y="837548"/>
                  </a:lnTo>
                  <a:lnTo>
                    <a:pt x="3144837" y="834478"/>
                  </a:lnTo>
                  <a:lnTo>
                    <a:pt x="3153974" y="797859"/>
                  </a:lnTo>
                  <a:lnTo>
                    <a:pt x="3157048" y="797859"/>
                  </a:lnTo>
                  <a:lnTo>
                    <a:pt x="3157048" y="803956"/>
                  </a:lnTo>
                  <a:lnTo>
                    <a:pt x="3163154" y="834478"/>
                  </a:lnTo>
                  <a:lnTo>
                    <a:pt x="3169260" y="834478"/>
                  </a:lnTo>
                  <a:lnTo>
                    <a:pt x="3172335" y="846799"/>
                  </a:lnTo>
                  <a:lnTo>
                    <a:pt x="3178440" y="920164"/>
                  </a:lnTo>
                  <a:lnTo>
                    <a:pt x="3184546" y="972045"/>
                  </a:lnTo>
                  <a:lnTo>
                    <a:pt x="3187621" y="969018"/>
                  </a:lnTo>
                  <a:lnTo>
                    <a:pt x="3193727" y="950687"/>
                  </a:lnTo>
                  <a:lnTo>
                    <a:pt x="3196801" y="950687"/>
                  </a:lnTo>
                  <a:lnTo>
                    <a:pt x="3199833" y="953757"/>
                  </a:lnTo>
                  <a:lnTo>
                    <a:pt x="3202907" y="981210"/>
                  </a:lnTo>
                  <a:lnTo>
                    <a:pt x="3209098" y="1014888"/>
                  </a:lnTo>
                  <a:lnTo>
                    <a:pt x="3209098" y="1021027"/>
                  </a:lnTo>
                  <a:lnTo>
                    <a:pt x="3212172" y="1045411"/>
                  </a:lnTo>
                  <a:lnTo>
                    <a:pt x="3218278" y="1131012"/>
                  </a:lnTo>
                  <a:lnTo>
                    <a:pt x="3218278" y="1127942"/>
                  </a:lnTo>
                  <a:lnTo>
                    <a:pt x="3221353" y="1109654"/>
                  </a:lnTo>
                  <a:lnTo>
                    <a:pt x="3224384" y="1085227"/>
                  </a:lnTo>
                  <a:lnTo>
                    <a:pt x="3227459" y="1082158"/>
                  </a:lnTo>
                  <a:lnTo>
                    <a:pt x="3230533" y="1085227"/>
                  </a:lnTo>
                  <a:lnTo>
                    <a:pt x="3230533" y="1088254"/>
                  </a:lnTo>
                  <a:lnTo>
                    <a:pt x="3236639" y="1118777"/>
                  </a:lnTo>
                  <a:lnTo>
                    <a:pt x="3242745" y="1118777"/>
                  </a:lnTo>
                  <a:lnTo>
                    <a:pt x="3242745" y="1124916"/>
                  </a:lnTo>
                  <a:lnTo>
                    <a:pt x="3258031" y="1195212"/>
                  </a:lnTo>
                  <a:lnTo>
                    <a:pt x="3258031" y="1192143"/>
                  </a:lnTo>
                  <a:lnTo>
                    <a:pt x="3261105" y="1176881"/>
                  </a:lnTo>
                  <a:lnTo>
                    <a:pt x="3267211" y="1121846"/>
                  </a:lnTo>
                  <a:lnTo>
                    <a:pt x="3270243" y="1112681"/>
                  </a:lnTo>
                  <a:lnTo>
                    <a:pt x="3273317" y="1115750"/>
                  </a:lnTo>
                  <a:lnTo>
                    <a:pt x="3279423" y="1140262"/>
                  </a:lnTo>
                  <a:lnTo>
                    <a:pt x="3282497" y="1137193"/>
                  </a:lnTo>
                  <a:lnTo>
                    <a:pt x="3282497" y="1134166"/>
                  </a:lnTo>
                  <a:lnTo>
                    <a:pt x="3285529" y="1149428"/>
                  </a:lnTo>
                  <a:lnTo>
                    <a:pt x="3288603" y="1183020"/>
                  </a:lnTo>
                  <a:lnTo>
                    <a:pt x="3288603" y="1179951"/>
                  </a:lnTo>
                  <a:lnTo>
                    <a:pt x="3291635" y="1167758"/>
                  </a:lnTo>
                  <a:lnTo>
                    <a:pt x="3300815" y="1057646"/>
                  </a:lnTo>
                  <a:lnTo>
                    <a:pt x="3303889" y="1051550"/>
                  </a:lnTo>
                  <a:lnTo>
                    <a:pt x="3306921" y="1054576"/>
                  </a:lnTo>
                  <a:lnTo>
                    <a:pt x="3306921" y="1057646"/>
                  </a:lnTo>
                  <a:lnTo>
                    <a:pt x="3309995" y="1054576"/>
                  </a:lnTo>
                  <a:lnTo>
                    <a:pt x="3316101" y="1027123"/>
                  </a:lnTo>
                  <a:lnTo>
                    <a:pt x="3319175" y="1030149"/>
                  </a:lnTo>
                  <a:lnTo>
                    <a:pt x="3322207" y="1036288"/>
                  </a:lnTo>
                  <a:lnTo>
                    <a:pt x="3325281" y="1033219"/>
                  </a:lnTo>
                  <a:lnTo>
                    <a:pt x="3328356" y="1027123"/>
                  </a:lnTo>
                  <a:lnTo>
                    <a:pt x="3331387" y="1014888"/>
                  </a:lnTo>
                  <a:lnTo>
                    <a:pt x="3334462" y="965949"/>
                  </a:lnTo>
                  <a:lnTo>
                    <a:pt x="3340567" y="917138"/>
                  </a:lnTo>
                  <a:lnTo>
                    <a:pt x="3343642" y="898679"/>
                  </a:lnTo>
                  <a:lnTo>
                    <a:pt x="3346673" y="901748"/>
                  </a:lnTo>
                  <a:lnTo>
                    <a:pt x="3352907" y="920164"/>
                  </a:lnTo>
                  <a:lnTo>
                    <a:pt x="3352907" y="917138"/>
                  </a:lnTo>
                  <a:lnTo>
                    <a:pt x="3355939" y="907844"/>
                  </a:lnTo>
                  <a:lnTo>
                    <a:pt x="3359013" y="910914"/>
                  </a:lnTo>
                  <a:lnTo>
                    <a:pt x="3362088" y="938495"/>
                  </a:lnTo>
                  <a:lnTo>
                    <a:pt x="3362088" y="935426"/>
                  </a:lnTo>
                  <a:lnTo>
                    <a:pt x="3365119" y="895652"/>
                  </a:lnTo>
                  <a:lnTo>
                    <a:pt x="3371225" y="828382"/>
                  </a:lnTo>
                  <a:lnTo>
                    <a:pt x="3374299" y="819217"/>
                  </a:lnTo>
                  <a:lnTo>
                    <a:pt x="3377374" y="819217"/>
                  </a:lnTo>
                  <a:lnTo>
                    <a:pt x="3377374" y="822286"/>
                  </a:lnTo>
                  <a:lnTo>
                    <a:pt x="3383480" y="837548"/>
                  </a:lnTo>
                  <a:lnTo>
                    <a:pt x="3389586" y="828382"/>
                  </a:lnTo>
                  <a:lnTo>
                    <a:pt x="3389586" y="831452"/>
                  </a:lnTo>
                  <a:lnTo>
                    <a:pt x="3398766" y="849868"/>
                  </a:lnTo>
                  <a:lnTo>
                    <a:pt x="3401797" y="846799"/>
                  </a:lnTo>
                  <a:lnTo>
                    <a:pt x="3401797" y="843772"/>
                  </a:lnTo>
                  <a:lnTo>
                    <a:pt x="3404872" y="819217"/>
                  </a:lnTo>
                  <a:lnTo>
                    <a:pt x="3410978" y="779529"/>
                  </a:lnTo>
                  <a:lnTo>
                    <a:pt x="3414052" y="776502"/>
                  </a:lnTo>
                  <a:lnTo>
                    <a:pt x="3417084" y="779529"/>
                  </a:lnTo>
                  <a:lnTo>
                    <a:pt x="3417084" y="785667"/>
                  </a:lnTo>
                  <a:lnTo>
                    <a:pt x="3426264" y="828382"/>
                  </a:lnTo>
                  <a:lnTo>
                    <a:pt x="3426264" y="825313"/>
                  </a:lnTo>
                  <a:lnTo>
                    <a:pt x="3429338" y="822286"/>
                  </a:lnTo>
                  <a:lnTo>
                    <a:pt x="3429338" y="828382"/>
                  </a:lnTo>
                  <a:lnTo>
                    <a:pt x="3435444" y="855964"/>
                  </a:lnTo>
                  <a:lnTo>
                    <a:pt x="3435444" y="849868"/>
                  </a:lnTo>
                  <a:lnTo>
                    <a:pt x="3438476" y="816190"/>
                  </a:lnTo>
                  <a:lnTo>
                    <a:pt x="3444624" y="761113"/>
                  </a:lnTo>
                  <a:lnTo>
                    <a:pt x="3444624" y="758086"/>
                  </a:lnTo>
                  <a:lnTo>
                    <a:pt x="3447656" y="761113"/>
                  </a:lnTo>
                  <a:lnTo>
                    <a:pt x="3450730" y="773433"/>
                  </a:lnTo>
                  <a:lnTo>
                    <a:pt x="3456836" y="797859"/>
                  </a:lnTo>
                  <a:lnTo>
                    <a:pt x="3456836" y="794790"/>
                  </a:lnTo>
                  <a:lnTo>
                    <a:pt x="3462942" y="788694"/>
                  </a:lnTo>
                  <a:lnTo>
                    <a:pt x="3462942" y="791763"/>
                  </a:lnTo>
                  <a:lnTo>
                    <a:pt x="3469048" y="800929"/>
                  </a:lnTo>
                  <a:lnTo>
                    <a:pt x="3469048" y="797859"/>
                  </a:lnTo>
                  <a:lnTo>
                    <a:pt x="3475197" y="779529"/>
                  </a:lnTo>
                  <a:lnTo>
                    <a:pt x="3478228" y="751990"/>
                  </a:lnTo>
                  <a:lnTo>
                    <a:pt x="3484334" y="700067"/>
                  </a:lnTo>
                  <a:lnTo>
                    <a:pt x="3487408" y="696912"/>
                  </a:lnTo>
                  <a:lnTo>
                    <a:pt x="3490440" y="696912"/>
                  </a:lnTo>
                  <a:lnTo>
                    <a:pt x="3490440" y="700067"/>
                  </a:lnTo>
                  <a:lnTo>
                    <a:pt x="3496674" y="721424"/>
                  </a:lnTo>
                  <a:lnTo>
                    <a:pt x="3499748" y="718397"/>
                  </a:lnTo>
                  <a:lnTo>
                    <a:pt x="3499748" y="706163"/>
                  </a:lnTo>
                  <a:lnTo>
                    <a:pt x="3502780" y="690816"/>
                  </a:lnTo>
                  <a:lnTo>
                    <a:pt x="3505854" y="693885"/>
                  </a:lnTo>
                  <a:lnTo>
                    <a:pt x="3505854" y="696912"/>
                  </a:lnTo>
                  <a:lnTo>
                    <a:pt x="3508886" y="696912"/>
                  </a:lnTo>
                  <a:lnTo>
                    <a:pt x="3508886" y="684720"/>
                  </a:lnTo>
                  <a:lnTo>
                    <a:pt x="3511960" y="617450"/>
                  </a:lnTo>
                  <a:lnTo>
                    <a:pt x="3518066" y="568596"/>
                  </a:lnTo>
                  <a:lnTo>
                    <a:pt x="3518066" y="565570"/>
                  </a:lnTo>
                  <a:lnTo>
                    <a:pt x="3521140" y="565570"/>
                  </a:lnTo>
                  <a:lnTo>
                    <a:pt x="3524172" y="568596"/>
                  </a:lnTo>
                  <a:lnTo>
                    <a:pt x="3527246" y="577762"/>
                  </a:lnTo>
                  <a:lnTo>
                    <a:pt x="3530321" y="577762"/>
                  </a:lnTo>
                  <a:lnTo>
                    <a:pt x="3533352" y="559431"/>
                  </a:lnTo>
                  <a:lnTo>
                    <a:pt x="3536426" y="534919"/>
                  </a:lnTo>
                  <a:lnTo>
                    <a:pt x="3542532" y="525753"/>
                  </a:lnTo>
                  <a:lnTo>
                    <a:pt x="3545607" y="486108"/>
                  </a:lnTo>
                  <a:lnTo>
                    <a:pt x="3551713" y="434099"/>
                  </a:lnTo>
                  <a:lnTo>
                    <a:pt x="3557819" y="388187"/>
                  </a:lnTo>
                  <a:lnTo>
                    <a:pt x="3560893" y="385160"/>
                  </a:lnTo>
                  <a:lnTo>
                    <a:pt x="3563924" y="385160"/>
                  </a:lnTo>
                  <a:lnTo>
                    <a:pt x="3563924" y="391256"/>
                  </a:lnTo>
                  <a:lnTo>
                    <a:pt x="3570030" y="403448"/>
                  </a:lnTo>
                  <a:lnTo>
                    <a:pt x="3570030" y="400422"/>
                  </a:lnTo>
                  <a:lnTo>
                    <a:pt x="3573105" y="385160"/>
                  </a:lnTo>
                  <a:lnTo>
                    <a:pt x="3579211" y="363760"/>
                  </a:lnTo>
                  <a:lnTo>
                    <a:pt x="3582285" y="360733"/>
                  </a:lnTo>
                  <a:lnTo>
                    <a:pt x="3585316" y="333152"/>
                  </a:lnTo>
                  <a:lnTo>
                    <a:pt x="3588391" y="259786"/>
                  </a:lnTo>
                  <a:lnTo>
                    <a:pt x="3591422" y="259786"/>
                  </a:lnTo>
                  <a:lnTo>
                    <a:pt x="3591422" y="262855"/>
                  </a:lnTo>
                  <a:lnTo>
                    <a:pt x="3597571" y="290394"/>
                  </a:lnTo>
                  <a:lnTo>
                    <a:pt x="3600603" y="311794"/>
                  </a:lnTo>
                  <a:lnTo>
                    <a:pt x="3603677" y="308725"/>
                  </a:lnTo>
                  <a:lnTo>
                    <a:pt x="3609783" y="293463"/>
                  </a:lnTo>
                  <a:lnTo>
                    <a:pt x="3615889" y="293463"/>
                  </a:lnTo>
                  <a:lnTo>
                    <a:pt x="3615889" y="284298"/>
                  </a:lnTo>
                  <a:lnTo>
                    <a:pt x="3628143" y="241455"/>
                  </a:lnTo>
                  <a:lnTo>
                    <a:pt x="3631175" y="244524"/>
                  </a:lnTo>
                  <a:lnTo>
                    <a:pt x="3634249" y="266010"/>
                  </a:lnTo>
                  <a:lnTo>
                    <a:pt x="3643515" y="327056"/>
                  </a:lnTo>
                  <a:lnTo>
                    <a:pt x="3646589" y="327056"/>
                  </a:lnTo>
                  <a:lnTo>
                    <a:pt x="3649621" y="314821"/>
                  </a:lnTo>
                  <a:lnTo>
                    <a:pt x="3655727" y="327056"/>
                  </a:lnTo>
                  <a:lnTo>
                    <a:pt x="3655727" y="311794"/>
                  </a:lnTo>
                  <a:lnTo>
                    <a:pt x="3661875" y="275133"/>
                  </a:lnTo>
                  <a:lnTo>
                    <a:pt x="3661875" y="278202"/>
                  </a:lnTo>
                  <a:lnTo>
                    <a:pt x="3664907" y="290394"/>
                  </a:lnTo>
                  <a:lnTo>
                    <a:pt x="3677161" y="388187"/>
                  </a:lnTo>
                  <a:lnTo>
                    <a:pt x="3680193" y="385160"/>
                  </a:lnTo>
                  <a:lnTo>
                    <a:pt x="3683267" y="385160"/>
                  </a:lnTo>
                  <a:lnTo>
                    <a:pt x="3689373" y="394283"/>
                  </a:lnTo>
                  <a:lnTo>
                    <a:pt x="3689373" y="391256"/>
                  </a:lnTo>
                  <a:lnTo>
                    <a:pt x="3695479" y="385160"/>
                  </a:lnTo>
                  <a:lnTo>
                    <a:pt x="3698553" y="379021"/>
                  </a:lnTo>
                  <a:lnTo>
                    <a:pt x="3701585" y="375995"/>
                  </a:lnTo>
                  <a:lnTo>
                    <a:pt x="3704659" y="388187"/>
                  </a:lnTo>
                  <a:lnTo>
                    <a:pt x="3716871" y="467649"/>
                  </a:lnTo>
                  <a:lnTo>
                    <a:pt x="3716871" y="464622"/>
                  </a:lnTo>
                  <a:lnTo>
                    <a:pt x="3722977" y="440195"/>
                  </a:lnTo>
                  <a:lnTo>
                    <a:pt x="3726051" y="443265"/>
                  </a:lnTo>
                  <a:lnTo>
                    <a:pt x="3726051" y="446291"/>
                  </a:lnTo>
                  <a:lnTo>
                    <a:pt x="3729126" y="443265"/>
                  </a:lnTo>
                  <a:lnTo>
                    <a:pt x="3732157" y="418838"/>
                  </a:lnTo>
                  <a:lnTo>
                    <a:pt x="3735232" y="397352"/>
                  </a:lnTo>
                  <a:lnTo>
                    <a:pt x="3735232" y="400422"/>
                  </a:lnTo>
                  <a:lnTo>
                    <a:pt x="3738263" y="421864"/>
                  </a:lnTo>
                  <a:lnTo>
                    <a:pt x="3744412" y="483038"/>
                  </a:lnTo>
                  <a:lnTo>
                    <a:pt x="3747444" y="489134"/>
                  </a:lnTo>
                  <a:lnTo>
                    <a:pt x="3750518" y="486108"/>
                  </a:lnTo>
                  <a:lnTo>
                    <a:pt x="3759698" y="455457"/>
                  </a:lnTo>
                  <a:lnTo>
                    <a:pt x="3762730" y="446291"/>
                  </a:lnTo>
                  <a:lnTo>
                    <a:pt x="3768836" y="434099"/>
                  </a:lnTo>
                  <a:lnTo>
                    <a:pt x="3774941" y="424934"/>
                  </a:lnTo>
                  <a:lnTo>
                    <a:pt x="3774941" y="428003"/>
                  </a:lnTo>
                  <a:lnTo>
                    <a:pt x="3778016" y="446291"/>
                  </a:lnTo>
                  <a:lnTo>
                    <a:pt x="3787281" y="486108"/>
                  </a:lnTo>
                  <a:lnTo>
                    <a:pt x="3787281" y="495230"/>
                  </a:lnTo>
                  <a:lnTo>
                    <a:pt x="3790356" y="492204"/>
                  </a:lnTo>
                  <a:lnTo>
                    <a:pt x="3793430" y="470718"/>
                  </a:lnTo>
                  <a:lnTo>
                    <a:pt x="3796462" y="455457"/>
                  </a:lnTo>
                  <a:lnTo>
                    <a:pt x="3799536" y="458526"/>
                  </a:lnTo>
                  <a:lnTo>
                    <a:pt x="3799536" y="461553"/>
                  </a:lnTo>
                  <a:lnTo>
                    <a:pt x="3802568" y="458526"/>
                  </a:lnTo>
                  <a:lnTo>
                    <a:pt x="3805642" y="428003"/>
                  </a:lnTo>
                  <a:lnTo>
                    <a:pt x="3808673" y="431030"/>
                  </a:lnTo>
                  <a:lnTo>
                    <a:pt x="3808673" y="443265"/>
                  </a:lnTo>
                  <a:lnTo>
                    <a:pt x="3820928" y="537988"/>
                  </a:lnTo>
                  <a:lnTo>
                    <a:pt x="3823960" y="531892"/>
                  </a:lnTo>
                  <a:lnTo>
                    <a:pt x="3827034" y="516631"/>
                  </a:lnTo>
                  <a:lnTo>
                    <a:pt x="3830108" y="516631"/>
                  </a:lnTo>
                  <a:lnTo>
                    <a:pt x="3842320" y="537988"/>
                  </a:lnTo>
                  <a:lnTo>
                    <a:pt x="3848426" y="559431"/>
                  </a:lnTo>
                  <a:lnTo>
                    <a:pt x="3851500" y="602189"/>
                  </a:lnTo>
                  <a:lnTo>
                    <a:pt x="3857606" y="654197"/>
                  </a:lnTo>
                  <a:lnTo>
                    <a:pt x="3863712" y="669458"/>
                  </a:lnTo>
                  <a:lnTo>
                    <a:pt x="3869818" y="654197"/>
                  </a:lnTo>
                  <a:lnTo>
                    <a:pt x="3869818" y="657224"/>
                  </a:lnTo>
                  <a:lnTo>
                    <a:pt x="3875967" y="684720"/>
                  </a:lnTo>
                  <a:lnTo>
                    <a:pt x="3878998" y="678624"/>
                  </a:lnTo>
                  <a:lnTo>
                    <a:pt x="3878998" y="681651"/>
                  </a:lnTo>
                  <a:lnTo>
                    <a:pt x="3882073" y="706163"/>
                  </a:lnTo>
                  <a:lnTo>
                    <a:pt x="3891210" y="825313"/>
                  </a:lnTo>
                  <a:lnTo>
                    <a:pt x="3894284" y="831452"/>
                  </a:lnTo>
                  <a:lnTo>
                    <a:pt x="3894284" y="828382"/>
                  </a:lnTo>
                  <a:lnTo>
                    <a:pt x="3900390" y="819217"/>
                  </a:lnTo>
                  <a:lnTo>
                    <a:pt x="3903465" y="819217"/>
                  </a:lnTo>
                  <a:lnTo>
                    <a:pt x="3906496" y="831452"/>
                  </a:lnTo>
                  <a:lnTo>
                    <a:pt x="3909571" y="849868"/>
                  </a:lnTo>
                  <a:lnTo>
                    <a:pt x="3915676" y="871225"/>
                  </a:lnTo>
                  <a:lnTo>
                    <a:pt x="3921782" y="920164"/>
                  </a:lnTo>
                  <a:lnTo>
                    <a:pt x="3927931" y="962922"/>
                  </a:lnTo>
                  <a:lnTo>
                    <a:pt x="3927931" y="965949"/>
                  </a:lnTo>
                </a:path>
              </a:pathLst>
            </a:custGeom>
            <a:ln w="9157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4" name="object 104" descr=""/>
          <p:cNvSpPr txBox="1"/>
          <p:nvPr/>
        </p:nvSpPr>
        <p:spPr>
          <a:xfrm>
            <a:off x="2595561" y="3612873"/>
            <a:ext cx="1407795" cy="14605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391795" marR="5080" indent="-379730">
              <a:lnSpc>
                <a:spcPts val="459"/>
              </a:lnSpc>
              <a:spcBef>
                <a:spcPts val="140"/>
              </a:spcBef>
            </a:pPr>
            <a:r>
              <a:rPr dirty="0" sz="400" spc="-10">
                <a:latin typeface="Arial MT"/>
                <a:cs typeface="Arial MT"/>
              </a:rPr>
              <a:t>Fase</a:t>
            </a:r>
            <a:r>
              <a:rPr dirty="0" sz="400">
                <a:latin typeface="Arial MT"/>
                <a:cs typeface="Arial MT"/>
              </a:rPr>
              <a:t> C</a:t>
            </a:r>
            <a:r>
              <a:rPr dirty="0" sz="400" spc="10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en</a:t>
            </a:r>
            <a:r>
              <a:rPr dirty="0" sz="400" spc="5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SAN-230</a:t>
            </a:r>
            <a:r>
              <a:rPr dirty="0" sz="400" spc="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kV</a:t>
            </a:r>
            <a:r>
              <a:rPr dirty="0" sz="400" spc="10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con</a:t>
            </a:r>
            <a:r>
              <a:rPr dirty="0" sz="400" spc="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y</a:t>
            </a:r>
            <a:r>
              <a:rPr dirty="0" sz="400" spc="30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sin</a:t>
            </a:r>
            <a:r>
              <a:rPr dirty="0" sz="400" spc="5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resistencia</a:t>
            </a:r>
            <a:r>
              <a:rPr dirty="0" sz="400" spc="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de</a:t>
            </a:r>
            <a:r>
              <a:rPr dirty="0" sz="400" spc="5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pre-inserción</a:t>
            </a:r>
            <a:r>
              <a:rPr dirty="0" sz="400" spc="500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R=400</a:t>
            </a:r>
            <a:r>
              <a:rPr dirty="0" sz="400" spc="5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ohm</a:t>
            </a:r>
            <a:r>
              <a:rPr dirty="0" sz="400" spc="-1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y</a:t>
            </a:r>
            <a:r>
              <a:rPr dirty="0" sz="400" spc="35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trp=0.012</a:t>
            </a:r>
            <a:r>
              <a:rPr dirty="0" sz="400" spc="5">
                <a:latin typeface="Arial MT"/>
                <a:cs typeface="Arial MT"/>
              </a:rPr>
              <a:t> </a:t>
            </a:r>
            <a:r>
              <a:rPr dirty="0" sz="400" spc="-25">
                <a:latin typeface="Arial MT"/>
                <a:cs typeface="Arial MT"/>
              </a:rPr>
              <a:t>seg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105" name="object 105" descr=""/>
          <p:cNvSpPr/>
          <p:nvPr/>
        </p:nvSpPr>
        <p:spPr>
          <a:xfrm>
            <a:off x="5557979" y="3757372"/>
            <a:ext cx="3896360" cy="1839595"/>
          </a:xfrm>
          <a:custGeom>
            <a:avLst/>
            <a:gdLst/>
            <a:ahLst/>
            <a:cxnLst/>
            <a:rect l="l" t="t" r="r" b="b"/>
            <a:pathLst>
              <a:path w="3896359" h="1839595">
                <a:moveTo>
                  <a:pt x="0" y="1808875"/>
                </a:moveTo>
                <a:lnTo>
                  <a:pt x="3896334" y="1808875"/>
                </a:lnTo>
                <a:lnTo>
                  <a:pt x="3896334" y="0"/>
                </a:lnTo>
                <a:lnTo>
                  <a:pt x="0" y="0"/>
                </a:lnTo>
                <a:lnTo>
                  <a:pt x="0" y="1808875"/>
                </a:lnTo>
                <a:close/>
              </a:path>
              <a:path w="3896359" h="1839595">
                <a:moveTo>
                  <a:pt x="0" y="1808875"/>
                </a:moveTo>
                <a:lnTo>
                  <a:pt x="0" y="1839487"/>
                </a:lnTo>
              </a:path>
              <a:path w="3896359" h="1839595">
                <a:moveTo>
                  <a:pt x="389560" y="1808875"/>
                </a:moveTo>
                <a:lnTo>
                  <a:pt x="389560" y="1839487"/>
                </a:lnTo>
              </a:path>
              <a:path w="3896359" h="1839595">
                <a:moveTo>
                  <a:pt x="779249" y="1808875"/>
                </a:moveTo>
                <a:lnTo>
                  <a:pt x="779249" y="1839487"/>
                </a:lnTo>
              </a:path>
              <a:path w="3896359" h="1839595">
                <a:moveTo>
                  <a:pt x="1168896" y="1808875"/>
                </a:moveTo>
                <a:lnTo>
                  <a:pt x="1168896" y="1839487"/>
                </a:lnTo>
              </a:path>
              <a:path w="3896359" h="1839595">
                <a:moveTo>
                  <a:pt x="1558499" y="1808875"/>
                </a:moveTo>
                <a:lnTo>
                  <a:pt x="1558499" y="1839487"/>
                </a:lnTo>
              </a:path>
            </a:pathLst>
          </a:custGeom>
          <a:ln w="91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 descr=""/>
          <p:cNvSpPr txBox="1"/>
          <p:nvPr/>
        </p:nvSpPr>
        <p:spPr>
          <a:xfrm>
            <a:off x="5333527" y="5575911"/>
            <a:ext cx="2216785" cy="157480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marL="175260">
              <a:lnSpc>
                <a:spcPct val="100000"/>
              </a:lnSpc>
              <a:spcBef>
                <a:spcPts val="150"/>
              </a:spcBef>
              <a:tabLst>
                <a:tab pos="954405" algn="l"/>
                <a:tab pos="1733550" algn="l"/>
              </a:tabLst>
            </a:pPr>
            <a:r>
              <a:rPr dirty="0" sz="400" spc="-20">
                <a:latin typeface="Arial MT"/>
                <a:cs typeface="Arial MT"/>
              </a:rPr>
              <a:t>0,00</a:t>
            </a:r>
            <a:r>
              <a:rPr dirty="0" sz="400">
                <a:latin typeface="Arial MT"/>
                <a:cs typeface="Arial MT"/>
              </a:rPr>
              <a:t>	</a:t>
            </a:r>
            <a:r>
              <a:rPr dirty="0" sz="400" spc="-20">
                <a:latin typeface="Arial MT"/>
                <a:cs typeface="Arial MT"/>
              </a:rPr>
              <a:t>0,02</a:t>
            </a:r>
            <a:r>
              <a:rPr dirty="0" sz="400">
                <a:latin typeface="Arial MT"/>
                <a:cs typeface="Arial MT"/>
              </a:rPr>
              <a:t>	</a:t>
            </a:r>
            <a:r>
              <a:rPr dirty="0" sz="400" spc="-20">
                <a:latin typeface="Arial MT"/>
                <a:cs typeface="Arial MT"/>
              </a:rPr>
              <a:t>0,04</a:t>
            </a:r>
            <a:endParaRPr sz="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350">
                <a:latin typeface="Arial MT"/>
                <a:cs typeface="Arial MT"/>
              </a:rPr>
              <a:t>(file</a:t>
            </a:r>
            <a:r>
              <a:rPr dirty="0" sz="350" spc="60">
                <a:latin typeface="Arial MT"/>
                <a:cs typeface="Arial MT"/>
              </a:rPr>
              <a:t> </a:t>
            </a:r>
            <a:r>
              <a:rPr dirty="0" sz="350">
                <a:latin typeface="Arial MT"/>
                <a:cs typeface="Arial MT"/>
              </a:rPr>
              <a:t>SLC_RpreinsecionVer.pl4;</a:t>
            </a:r>
            <a:r>
              <a:rPr dirty="0" sz="350" spc="35">
                <a:latin typeface="Arial MT"/>
                <a:cs typeface="Arial MT"/>
              </a:rPr>
              <a:t> </a:t>
            </a:r>
            <a:r>
              <a:rPr dirty="0" sz="350" spc="-10">
                <a:latin typeface="Arial MT"/>
                <a:cs typeface="Arial MT"/>
              </a:rPr>
              <a:t>x-</a:t>
            </a:r>
            <a:r>
              <a:rPr dirty="0" sz="350">
                <a:latin typeface="Arial MT"/>
                <a:cs typeface="Arial MT"/>
              </a:rPr>
              <a:t>var</a:t>
            </a:r>
            <a:r>
              <a:rPr dirty="0" sz="350" spc="45">
                <a:latin typeface="Arial MT"/>
                <a:cs typeface="Arial MT"/>
              </a:rPr>
              <a:t> </a:t>
            </a:r>
            <a:r>
              <a:rPr dirty="0" sz="350">
                <a:latin typeface="Arial MT"/>
                <a:cs typeface="Arial MT"/>
              </a:rPr>
              <a:t>t)</a:t>
            </a:r>
            <a:r>
              <a:rPr dirty="0" sz="350" spc="220">
                <a:latin typeface="Arial MT"/>
                <a:cs typeface="Arial MT"/>
              </a:rPr>
              <a:t> </a:t>
            </a:r>
            <a:r>
              <a:rPr dirty="0" sz="350">
                <a:solidFill>
                  <a:srgbClr val="FF0000"/>
                </a:solidFill>
                <a:latin typeface="Arial MT"/>
                <a:cs typeface="Arial MT"/>
              </a:rPr>
              <a:t>c:X0008A-X0004A</a:t>
            </a:r>
            <a:r>
              <a:rPr dirty="0" sz="350" spc="310">
                <a:solidFill>
                  <a:srgbClr val="FF0000"/>
                </a:solidFill>
                <a:latin typeface="Arial MT"/>
                <a:cs typeface="Arial MT"/>
              </a:rPr>
              <a:t>  </a:t>
            </a:r>
            <a:r>
              <a:rPr dirty="0" sz="350">
                <a:solidFill>
                  <a:srgbClr val="008000"/>
                </a:solidFill>
                <a:latin typeface="Arial MT"/>
                <a:cs typeface="Arial MT"/>
              </a:rPr>
              <a:t>c:X0008B-X0004B</a:t>
            </a:r>
            <a:r>
              <a:rPr dirty="0" sz="350" spc="310">
                <a:solidFill>
                  <a:srgbClr val="008000"/>
                </a:solidFill>
                <a:latin typeface="Arial MT"/>
                <a:cs typeface="Arial MT"/>
              </a:rPr>
              <a:t>  </a:t>
            </a:r>
            <a:r>
              <a:rPr dirty="0" sz="350">
                <a:solidFill>
                  <a:srgbClr val="0000FF"/>
                </a:solidFill>
                <a:latin typeface="Arial MT"/>
                <a:cs typeface="Arial MT"/>
              </a:rPr>
              <a:t>c:X0008C-</a:t>
            </a:r>
            <a:r>
              <a:rPr dirty="0" sz="350" spc="-10">
                <a:solidFill>
                  <a:srgbClr val="0000FF"/>
                </a:solidFill>
                <a:latin typeface="Arial MT"/>
                <a:cs typeface="Arial MT"/>
              </a:rPr>
              <a:t>X0004C</a:t>
            </a:r>
            <a:endParaRPr sz="350">
              <a:latin typeface="Arial MT"/>
              <a:cs typeface="Arial MT"/>
            </a:endParaRPr>
          </a:p>
        </p:txBody>
      </p:sp>
      <p:sp>
        <p:nvSpPr>
          <p:cNvPr id="107" name="object 107" descr=""/>
          <p:cNvSpPr/>
          <p:nvPr/>
        </p:nvSpPr>
        <p:spPr>
          <a:xfrm>
            <a:off x="7506124" y="5566247"/>
            <a:ext cx="389890" cy="31115"/>
          </a:xfrm>
          <a:custGeom>
            <a:avLst/>
            <a:gdLst/>
            <a:ahLst/>
            <a:cxnLst/>
            <a:rect l="l" t="t" r="r" b="b"/>
            <a:pathLst>
              <a:path w="389890" h="31114">
                <a:moveTo>
                  <a:pt x="0" y="0"/>
                </a:moveTo>
                <a:lnTo>
                  <a:pt x="0" y="30612"/>
                </a:lnTo>
              </a:path>
              <a:path w="389890" h="31114">
                <a:moveTo>
                  <a:pt x="389689" y="0"/>
                </a:moveTo>
                <a:lnTo>
                  <a:pt x="389689" y="30612"/>
                </a:lnTo>
              </a:path>
            </a:pathLst>
          </a:custGeom>
          <a:ln w="91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 descr=""/>
          <p:cNvSpPr txBox="1"/>
          <p:nvPr/>
        </p:nvSpPr>
        <p:spPr>
          <a:xfrm>
            <a:off x="7833953" y="5581107"/>
            <a:ext cx="12509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0">
                <a:latin typeface="Arial MT"/>
                <a:cs typeface="Arial MT"/>
              </a:rPr>
              <a:t>0,06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109" name="object 109" descr=""/>
          <p:cNvSpPr/>
          <p:nvPr/>
        </p:nvSpPr>
        <p:spPr>
          <a:xfrm>
            <a:off x="8285374" y="5566247"/>
            <a:ext cx="389890" cy="31115"/>
          </a:xfrm>
          <a:custGeom>
            <a:avLst/>
            <a:gdLst/>
            <a:ahLst/>
            <a:cxnLst/>
            <a:rect l="l" t="t" r="r" b="b"/>
            <a:pathLst>
              <a:path w="389890" h="31114">
                <a:moveTo>
                  <a:pt x="0" y="0"/>
                </a:moveTo>
                <a:lnTo>
                  <a:pt x="0" y="30612"/>
                </a:lnTo>
              </a:path>
              <a:path w="389890" h="31114">
                <a:moveTo>
                  <a:pt x="389689" y="0"/>
                </a:moveTo>
                <a:lnTo>
                  <a:pt x="389689" y="30612"/>
                </a:lnTo>
              </a:path>
            </a:pathLst>
          </a:custGeom>
          <a:ln w="91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 descr=""/>
          <p:cNvSpPr txBox="1"/>
          <p:nvPr/>
        </p:nvSpPr>
        <p:spPr>
          <a:xfrm>
            <a:off x="8613288" y="5581107"/>
            <a:ext cx="12509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0">
                <a:latin typeface="Arial MT"/>
                <a:cs typeface="Arial MT"/>
              </a:rPr>
              <a:t>0,08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111" name="object 111" descr=""/>
          <p:cNvSpPr/>
          <p:nvPr/>
        </p:nvSpPr>
        <p:spPr>
          <a:xfrm>
            <a:off x="9064710" y="5566247"/>
            <a:ext cx="389890" cy="31115"/>
          </a:xfrm>
          <a:custGeom>
            <a:avLst/>
            <a:gdLst/>
            <a:ahLst/>
            <a:cxnLst/>
            <a:rect l="l" t="t" r="r" b="b"/>
            <a:pathLst>
              <a:path w="389890" h="31114">
                <a:moveTo>
                  <a:pt x="0" y="0"/>
                </a:moveTo>
                <a:lnTo>
                  <a:pt x="0" y="30612"/>
                </a:lnTo>
              </a:path>
              <a:path w="389890" h="31114">
                <a:moveTo>
                  <a:pt x="389603" y="0"/>
                </a:moveTo>
                <a:lnTo>
                  <a:pt x="389603" y="30612"/>
                </a:lnTo>
              </a:path>
            </a:pathLst>
          </a:custGeom>
          <a:ln w="91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 descr=""/>
          <p:cNvSpPr txBox="1"/>
          <p:nvPr/>
        </p:nvSpPr>
        <p:spPr>
          <a:xfrm>
            <a:off x="9392538" y="5581107"/>
            <a:ext cx="12509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0">
                <a:latin typeface="Arial MT"/>
                <a:cs typeface="Arial MT"/>
              </a:rPr>
              <a:t>0,10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113" name="object 113" descr=""/>
          <p:cNvSpPr txBox="1"/>
          <p:nvPr/>
        </p:nvSpPr>
        <p:spPr>
          <a:xfrm>
            <a:off x="9140953" y="5581107"/>
            <a:ext cx="80010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5">
                <a:latin typeface="Arial MT"/>
                <a:cs typeface="Arial MT"/>
              </a:rPr>
              <a:t>[s]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114" name="object 114" descr=""/>
          <p:cNvSpPr/>
          <p:nvPr/>
        </p:nvSpPr>
        <p:spPr>
          <a:xfrm>
            <a:off x="5514950" y="5566247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 h="0">
                <a:moveTo>
                  <a:pt x="39962" y="0"/>
                </a:moveTo>
                <a:lnTo>
                  <a:pt x="0" y="0"/>
                </a:lnTo>
              </a:path>
            </a:pathLst>
          </a:custGeom>
          <a:ln w="91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 descr=""/>
          <p:cNvSpPr txBox="1"/>
          <p:nvPr/>
        </p:nvSpPr>
        <p:spPr>
          <a:xfrm>
            <a:off x="5201934" y="5516714"/>
            <a:ext cx="31813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>
                <a:latin typeface="Arial MT"/>
                <a:cs typeface="Arial MT"/>
              </a:rPr>
              <a:t>0,10</a:t>
            </a:r>
            <a:r>
              <a:rPr dirty="0" sz="400" spc="250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-</a:t>
            </a:r>
            <a:r>
              <a:rPr dirty="0" sz="400" spc="-10">
                <a:latin typeface="Arial MT"/>
                <a:cs typeface="Arial MT"/>
              </a:rPr>
              <a:t>250,0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116" name="object 116" descr=""/>
          <p:cNvSpPr/>
          <p:nvPr/>
        </p:nvSpPr>
        <p:spPr>
          <a:xfrm>
            <a:off x="5514950" y="5339381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 h="0">
                <a:moveTo>
                  <a:pt x="39962" y="0"/>
                </a:moveTo>
                <a:lnTo>
                  <a:pt x="0" y="0"/>
                </a:lnTo>
              </a:path>
            </a:pathLst>
          </a:custGeom>
          <a:ln w="91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 descr=""/>
          <p:cNvSpPr txBox="1"/>
          <p:nvPr/>
        </p:nvSpPr>
        <p:spPr>
          <a:xfrm>
            <a:off x="5348856" y="5289852"/>
            <a:ext cx="17081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>
                <a:latin typeface="Arial MT"/>
                <a:cs typeface="Arial MT"/>
              </a:rPr>
              <a:t>-</a:t>
            </a:r>
            <a:r>
              <a:rPr dirty="0" sz="400" spc="-10">
                <a:latin typeface="Arial MT"/>
                <a:cs typeface="Arial MT"/>
              </a:rPr>
              <a:t>187,5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118" name="object 118" descr=""/>
          <p:cNvSpPr/>
          <p:nvPr/>
        </p:nvSpPr>
        <p:spPr>
          <a:xfrm>
            <a:off x="5514950" y="5115469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 h="0">
                <a:moveTo>
                  <a:pt x="39962" y="0"/>
                </a:moveTo>
                <a:lnTo>
                  <a:pt x="0" y="0"/>
                </a:lnTo>
              </a:path>
            </a:pathLst>
          </a:custGeom>
          <a:ln w="91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 descr=""/>
          <p:cNvSpPr txBox="1"/>
          <p:nvPr/>
        </p:nvSpPr>
        <p:spPr>
          <a:xfrm>
            <a:off x="5348856" y="5066064"/>
            <a:ext cx="17081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>
                <a:latin typeface="Arial MT"/>
                <a:cs typeface="Arial MT"/>
              </a:rPr>
              <a:t>-</a:t>
            </a:r>
            <a:r>
              <a:rPr dirty="0" sz="400" spc="-10">
                <a:latin typeface="Arial MT"/>
                <a:cs typeface="Arial MT"/>
              </a:rPr>
              <a:t>125,0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120" name="object 120" descr=""/>
          <p:cNvSpPr/>
          <p:nvPr/>
        </p:nvSpPr>
        <p:spPr>
          <a:xfrm>
            <a:off x="5514950" y="4888612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 h="0">
                <a:moveTo>
                  <a:pt x="39962" y="0"/>
                </a:moveTo>
                <a:lnTo>
                  <a:pt x="0" y="0"/>
                </a:lnTo>
              </a:path>
            </a:pathLst>
          </a:custGeom>
          <a:ln w="91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 descr=""/>
          <p:cNvSpPr txBox="1"/>
          <p:nvPr/>
        </p:nvSpPr>
        <p:spPr>
          <a:xfrm>
            <a:off x="5376449" y="4839207"/>
            <a:ext cx="143510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>
                <a:latin typeface="Arial MT"/>
                <a:cs typeface="Arial MT"/>
              </a:rPr>
              <a:t>-</a:t>
            </a:r>
            <a:r>
              <a:rPr dirty="0" sz="400" spc="-20">
                <a:latin typeface="Arial MT"/>
                <a:cs typeface="Arial MT"/>
              </a:rPr>
              <a:t>62,5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122" name="object 122" descr=""/>
          <p:cNvSpPr/>
          <p:nvPr/>
        </p:nvSpPr>
        <p:spPr>
          <a:xfrm>
            <a:off x="5514950" y="4661754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 h="0">
                <a:moveTo>
                  <a:pt x="39962" y="0"/>
                </a:moveTo>
                <a:lnTo>
                  <a:pt x="0" y="0"/>
                </a:lnTo>
              </a:path>
            </a:pathLst>
          </a:custGeom>
          <a:ln w="91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 descr=""/>
          <p:cNvSpPr txBox="1"/>
          <p:nvPr/>
        </p:nvSpPr>
        <p:spPr>
          <a:xfrm>
            <a:off x="5422539" y="4612221"/>
            <a:ext cx="97790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5">
                <a:latin typeface="Arial MT"/>
                <a:cs typeface="Arial MT"/>
              </a:rPr>
              <a:t>0,0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124" name="object 124" descr=""/>
          <p:cNvSpPr/>
          <p:nvPr/>
        </p:nvSpPr>
        <p:spPr>
          <a:xfrm>
            <a:off x="5514950" y="4434897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 h="0">
                <a:moveTo>
                  <a:pt x="39962" y="0"/>
                </a:moveTo>
                <a:lnTo>
                  <a:pt x="0" y="0"/>
                </a:lnTo>
              </a:path>
            </a:pathLst>
          </a:custGeom>
          <a:ln w="91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 descr=""/>
          <p:cNvSpPr txBox="1"/>
          <p:nvPr/>
        </p:nvSpPr>
        <p:spPr>
          <a:xfrm>
            <a:off x="5394842" y="4385363"/>
            <a:ext cx="12509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0">
                <a:latin typeface="Arial MT"/>
                <a:cs typeface="Arial MT"/>
              </a:rPr>
              <a:t>62,5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126" name="object 126" descr=""/>
          <p:cNvSpPr/>
          <p:nvPr/>
        </p:nvSpPr>
        <p:spPr>
          <a:xfrm>
            <a:off x="5514950" y="4211075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 h="0">
                <a:moveTo>
                  <a:pt x="39962" y="0"/>
                </a:moveTo>
                <a:lnTo>
                  <a:pt x="0" y="0"/>
                </a:lnTo>
              </a:path>
            </a:pathLst>
          </a:custGeom>
          <a:ln w="91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 descr=""/>
          <p:cNvSpPr txBox="1"/>
          <p:nvPr/>
        </p:nvSpPr>
        <p:spPr>
          <a:xfrm>
            <a:off x="5367251" y="4161542"/>
            <a:ext cx="15303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10">
                <a:latin typeface="Arial MT"/>
                <a:cs typeface="Arial MT"/>
              </a:rPr>
              <a:t>125,0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128" name="object 128" descr=""/>
          <p:cNvSpPr/>
          <p:nvPr/>
        </p:nvSpPr>
        <p:spPr>
          <a:xfrm>
            <a:off x="5514950" y="3984217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 h="0">
                <a:moveTo>
                  <a:pt x="39962" y="0"/>
                </a:moveTo>
                <a:lnTo>
                  <a:pt x="0" y="0"/>
                </a:lnTo>
              </a:path>
            </a:pathLst>
          </a:custGeom>
          <a:ln w="91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 descr=""/>
          <p:cNvSpPr txBox="1"/>
          <p:nvPr/>
        </p:nvSpPr>
        <p:spPr>
          <a:xfrm>
            <a:off x="5367251" y="3934684"/>
            <a:ext cx="15303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10">
                <a:latin typeface="Arial MT"/>
                <a:cs typeface="Arial MT"/>
              </a:rPr>
              <a:t>187,5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130" name="object 130" descr=""/>
          <p:cNvSpPr/>
          <p:nvPr/>
        </p:nvSpPr>
        <p:spPr>
          <a:xfrm>
            <a:off x="5514950" y="3757359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 h="0">
                <a:moveTo>
                  <a:pt x="39962" y="0"/>
                </a:moveTo>
                <a:lnTo>
                  <a:pt x="0" y="0"/>
                </a:lnTo>
              </a:path>
            </a:pathLst>
          </a:custGeom>
          <a:ln w="91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 descr=""/>
          <p:cNvSpPr txBox="1"/>
          <p:nvPr/>
        </p:nvSpPr>
        <p:spPr>
          <a:xfrm>
            <a:off x="5367251" y="3707826"/>
            <a:ext cx="15303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10">
                <a:latin typeface="Arial MT"/>
                <a:cs typeface="Arial MT"/>
              </a:rPr>
              <a:t>250,0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132" name="object 132" descr=""/>
          <p:cNvSpPr txBox="1"/>
          <p:nvPr/>
        </p:nvSpPr>
        <p:spPr>
          <a:xfrm>
            <a:off x="5471593" y="3818134"/>
            <a:ext cx="89535" cy="88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" spc="-25">
                <a:latin typeface="Arial MT"/>
                <a:cs typeface="Arial MT"/>
              </a:rPr>
              <a:t>[A]</a:t>
            </a:r>
            <a:endParaRPr sz="400">
              <a:latin typeface="Arial MT"/>
              <a:cs typeface="Arial MT"/>
            </a:endParaRPr>
          </a:p>
        </p:txBody>
      </p:sp>
      <p:grpSp>
        <p:nvGrpSpPr>
          <p:cNvPr id="133" name="object 133" descr=""/>
          <p:cNvGrpSpPr/>
          <p:nvPr/>
        </p:nvGrpSpPr>
        <p:grpSpPr>
          <a:xfrm>
            <a:off x="5553387" y="3841655"/>
            <a:ext cx="3905885" cy="1591310"/>
            <a:chOff x="5553387" y="3841655"/>
            <a:chExt cx="3905885" cy="1591310"/>
          </a:xfrm>
        </p:grpSpPr>
        <p:sp>
          <p:nvSpPr>
            <p:cNvPr id="134" name="object 134" descr=""/>
            <p:cNvSpPr/>
            <p:nvPr/>
          </p:nvSpPr>
          <p:spPr>
            <a:xfrm>
              <a:off x="5557979" y="4480901"/>
              <a:ext cx="3896360" cy="705485"/>
            </a:xfrm>
            <a:custGeom>
              <a:avLst/>
              <a:gdLst/>
              <a:ahLst/>
              <a:cxnLst/>
              <a:rect l="l" t="t" r="r" b="b"/>
              <a:pathLst>
                <a:path w="3896359" h="705485">
                  <a:moveTo>
                    <a:pt x="0" y="180853"/>
                  </a:moveTo>
                  <a:lnTo>
                    <a:pt x="3066" y="180853"/>
                  </a:lnTo>
                  <a:lnTo>
                    <a:pt x="156462" y="180853"/>
                  </a:lnTo>
                  <a:lnTo>
                    <a:pt x="156462" y="0"/>
                  </a:lnTo>
                  <a:lnTo>
                    <a:pt x="162594" y="30612"/>
                  </a:lnTo>
                  <a:lnTo>
                    <a:pt x="165660" y="144126"/>
                  </a:lnTo>
                  <a:lnTo>
                    <a:pt x="171788" y="113386"/>
                  </a:lnTo>
                  <a:lnTo>
                    <a:pt x="171788" y="144126"/>
                  </a:lnTo>
                  <a:lnTo>
                    <a:pt x="177920" y="101158"/>
                  </a:lnTo>
                  <a:lnTo>
                    <a:pt x="180987" y="107272"/>
                  </a:lnTo>
                  <a:lnTo>
                    <a:pt x="187119" y="85851"/>
                  </a:lnTo>
                  <a:lnTo>
                    <a:pt x="190185" y="88887"/>
                  </a:lnTo>
                  <a:lnTo>
                    <a:pt x="193251" y="91965"/>
                  </a:lnTo>
                  <a:lnTo>
                    <a:pt x="199383" y="107272"/>
                  </a:lnTo>
                  <a:lnTo>
                    <a:pt x="205516" y="141048"/>
                  </a:lnTo>
                  <a:lnTo>
                    <a:pt x="214714" y="214629"/>
                  </a:lnTo>
                  <a:lnTo>
                    <a:pt x="220838" y="248320"/>
                  </a:lnTo>
                  <a:lnTo>
                    <a:pt x="223921" y="380176"/>
                  </a:lnTo>
                  <a:lnTo>
                    <a:pt x="226961" y="401596"/>
                  </a:lnTo>
                  <a:lnTo>
                    <a:pt x="230045" y="269740"/>
                  </a:lnTo>
                  <a:lnTo>
                    <a:pt x="242292" y="435373"/>
                  </a:lnTo>
                  <a:lnTo>
                    <a:pt x="251499" y="527339"/>
                  </a:lnTo>
                  <a:lnTo>
                    <a:pt x="260706" y="591728"/>
                  </a:lnTo>
                  <a:lnTo>
                    <a:pt x="266829" y="607034"/>
                  </a:lnTo>
                  <a:lnTo>
                    <a:pt x="282160" y="656116"/>
                  </a:lnTo>
                  <a:lnTo>
                    <a:pt x="285329" y="665309"/>
                  </a:lnTo>
                  <a:lnTo>
                    <a:pt x="288412" y="705114"/>
                  </a:lnTo>
                  <a:lnTo>
                    <a:pt x="294536" y="705114"/>
                  </a:lnTo>
                  <a:lnTo>
                    <a:pt x="297576" y="702035"/>
                  </a:lnTo>
                  <a:lnTo>
                    <a:pt x="300660" y="695921"/>
                  </a:lnTo>
                  <a:lnTo>
                    <a:pt x="300660" y="662230"/>
                  </a:lnTo>
                  <a:lnTo>
                    <a:pt x="303743" y="653038"/>
                  </a:lnTo>
                  <a:lnTo>
                    <a:pt x="303743" y="659152"/>
                  </a:lnTo>
                  <a:lnTo>
                    <a:pt x="309867" y="671423"/>
                  </a:lnTo>
                  <a:lnTo>
                    <a:pt x="309867" y="665309"/>
                  </a:lnTo>
                  <a:lnTo>
                    <a:pt x="319074" y="677537"/>
                  </a:lnTo>
                  <a:lnTo>
                    <a:pt x="328238" y="656116"/>
                  </a:lnTo>
                  <a:lnTo>
                    <a:pt x="337445" y="610069"/>
                  </a:lnTo>
                  <a:lnTo>
                    <a:pt x="346652" y="573343"/>
                  </a:lnTo>
                  <a:lnTo>
                    <a:pt x="349692" y="567229"/>
                  </a:lnTo>
                  <a:lnTo>
                    <a:pt x="352775" y="573343"/>
                  </a:lnTo>
                  <a:lnTo>
                    <a:pt x="352775" y="570265"/>
                  </a:lnTo>
                  <a:lnTo>
                    <a:pt x="358899" y="551794"/>
                  </a:lnTo>
                  <a:lnTo>
                    <a:pt x="358899" y="557951"/>
                  </a:lnTo>
                  <a:lnTo>
                    <a:pt x="361982" y="542645"/>
                  </a:lnTo>
                  <a:lnTo>
                    <a:pt x="374230" y="475178"/>
                  </a:lnTo>
                  <a:lnTo>
                    <a:pt x="377313" y="469064"/>
                  </a:lnTo>
                  <a:lnTo>
                    <a:pt x="380353" y="469064"/>
                  </a:lnTo>
                  <a:lnTo>
                    <a:pt x="383436" y="459871"/>
                  </a:lnTo>
                  <a:lnTo>
                    <a:pt x="386520" y="459871"/>
                  </a:lnTo>
                  <a:lnTo>
                    <a:pt x="389560" y="453757"/>
                  </a:lnTo>
                  <a:lnTo>
                    <a:pt x="395684" y="438451"/>
                  </a:lnTo>
                  <a:lnTo>
                    <a:pt x="414098" y="389326"/>
                  </a:lnTo>
                  <a:lnTo>
                    <a:pt x="423305" y="383212"/>
                  </a:lnTo>
                  <a:lnTo>
                    <a:pt x="423305" y="389326"/>
                  </a:lnTo>
                  <a:lnTo>
                    <a:pt x="429514" y="383212"/>
                  </a:lnTo>
                  <a:lnTo>
                    <a:pt x="429514" y="380176"/>
                  </a:lnTo>
                  <a:lnTo>
                    <a:pt x="432597" y="380176"/>
                  </a:lnTo>
                  <a:lnTo>
                    <a:pt x="438721" y="367906"/>
                  </a:lnTo>
                  <a:lnTo>
                    <a:pt x="441804" y="358713"/>
                  </a:lnTo>
                  <a:lnTo>
                    <a:pt x="447928" y="355678"/>
                  </a:lnTo>
                  <a:lnTo>
                    <a:pt x="447928" y="349564"/>
                  </a:lnTo>
                  <a:lnTo>
                    <a:pt x="450968" y="352599"/>
                  </a:lnTo>
                  <a:lnTo>
                    <a:pt x="454052" y="355678"/>
                  </a:lnTo>
                  <a:lnTo>
                    <a:pt x="457135" y="352599"/>
                  </a:lnTo>
                  <a:lnTo>
                    <a:pt x="463258" y="358713"/>
                  </a:lnTo>
                  <a:lnTo>
                    <a:pt x="469382" y="352599"/>
                  </a:lnTo>
                  <a:lnTo>
                    <a:pt x="481630" y="340243"/>
                  </a:lnTo>
                  <a:lnTo>
                    <a:pt x="484713" y="337208"/>
                  </a:lnTo>
                  <a:lnTo>
                    <a:pt x="487796" y="340243"/>
                  </a:lnTo>
                  <a:lnTo>
                    <a:pt x="490836" y="343322"/>
                  </a:lnTo>
                  <a:lnTo>
                    <a:pt x="493920" y="343322"/>
                  </a:lnTo>
                  <a:lnTo>
                    <a:pt x="496960" y="343322"/>
                  </a:lnTo>
                  <a:lnTo>
                    <a:pt x="496960" y="346485"/>
                  </a:lnTo>
                  <a:lnTo>
                    <a:pt x="500043" y="343322"/>
                  </a:lnTo>
                  <a:lnTo>
                    <a:pt x="515374" y="328015"/>
                  </a:lnTo>
                  <a:lnTo>
                    <a:pt x="518457" y="331051"/>
                  </a:lnTo>
                  <a:lnTo>
                    <a:pt x="521498" y="324937"/>
                  </a:lnTo>
                  <a:lnTo>
                    <a:pt x="527621" y="331051"/>
                  </a:lnTo>
                  <a:lnTo>
                    <a:pt x="530705" y="328015"/>
                  </a:lnTo>
                  <a:lnTo>
                    <a:pt x="533745" y="331051"/>
                  </a:lnTo>
                  <a:lnTo>
                    <a:pt x="536828" y="328015"/>
                  </a:lnTo>
                  <a:lnTo>
                    <a:pt x="539912" y="324937"/>
                  </a:lnTo>
                  <a:lnTo>
                    <a:pt x="552159" y="312709"/>
                  </a:lnTo>
                  <a:lnTo>
                    <a:pt x="555242" y="312709"/>
                  </a:lnTo>
                  <a:lnTo>
                    <a:pt x="558283" y="312709"/>
                  </a:lnTo>
                  <a:lnTo>
                    <a:pt x="561366" y="312709"/>
                  </a:lnTo>
                  <a:lnTo>
                    <a:pt x="564406" y="312709"/>
                  </a:lnTo>
                  <a:lnTo>
                    <a:pt x="567490" y="309631"/>
                  </a:lnTo>
                  <a:lnTo>
                    <a:pt x="570573" y="309631"/>
                  </a:lnTo>
                  <a:lnTo>
                    <a:pt x="579865" y="300438"/>
                  </a:lnTo>
                  <a:lnTo>
                    <a:pt x="589072" y="294324"/>
                  </a:lnTo>
                  <a:lnTo>
                    <a:pt x="592113" y="294324"/>
                  </a:lnTo>
                  <a:lnTo>
                    <a:pt x="595196" y="291289"/>
                  </a:lnTo>
                  <a:lnTo>
                    <a:pt x="598237" y="294324"/>
                  </a:lnTo>
                  <a:lnTo>
                    <a:pt x="601320" y="294324"/>
                  </a:lnTo>
                  <a:lnTo>
                    <a:pt x="604403" y="291289"/>
                  </a:lnTo>
                  <a:lnTo>
                    <a:pt x="607443" y="291289"/>
                  </a:lnTo>
                  <a:lnTo>
                    <a:pt x="610527" y="288210"/>
                  </a:lnTo>
                  <a:lnTo>
                    <a:pt x="613567" y="285132"/>
                  </a:lnTo>
                  <a:lnTo>
                    <a:pt x="622774" y="282096"/>
                  </a:lnTo>
                  <a:lnTo>
                    <a:pt x="625857" y="180853"/>
                  </a:lnTo>
                  <a:lnTo>
                    <a:pt x="3896334" y="180853"/>
                  </a:lnTo>
                </a:path>
              </a:pathLst>
            </a:custGeom>
            <a:ln w="918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 descr=""/>
            <p:cNvSpPr/>
            <p:nvPr/>
          </p:nvSpPr>
          <p:spPr>
            <a:xfrm>
              <a:off x="5557979" y="3846247"/>
              <a:ext cx="3896360" cy="840105"/>
            </a:xfrm>
            <a:custGeom>
              <a:avLst/>
              <a:gdLst/>
              <a:ahLst/>
              <a:cxnLst/>
              <a:rect l="l" t="t" r="r" b="b"/>
              <a:pathLst>
                <a:path w="3896359" h="840104">
                  <a:moveTo>
                    <a:pt x="0" y="815507"/>
                  </a:moveTo>
                  <a:lnTo>
                    <a:pt x="3066" y="815507"/>
                  </a:lnTo>
                  <a:lnTo>
                    <a:pt x="156462" y="815507"/>
                  </a:lnTo>
                  <a:lnTo>
                    <a:pt x="156462" y="447601"/>
                  </a:lnTo>
                  <a:lnTo>
                    <a:pt x="159528" y="432294"/>
                  </a:lnTo>
                  <a:lnTo>
                    <a:pt x="162594" y="423102"/>
                  </a:lnTo>
                  <a:lnTo>
                    <a:pt x="162594" y="416988"/>
                  </a:lnTo>
                  <a:lnTo>
                    <a:pt x="165660" y="616183"/>
                  </a:lnTo>
                  <a:lnTo>
                    <a:pt x="165660" y="606991"/>
                  </a:lnTo>
                  <a:lnTo>
                    <a:pt x="171788" y="496683"/>
                  </a:lnTo>
                  <a:lnTo>
                    <a:pt x="171788" y="545766"/>
                  </a:lnTo>
                  <a:lnTo>
                    <a:pt x="177920" y="395440"/>
                  </a:lnTo>
                  <a:lnTo>
                    <a:pt x="180987" y="398518"/>
                  </a:lnTo>
                  <a:lnTo>
                    <a:pt x="180987" y="380133"/>
                  </a:lnTo>
                  <a:lnTo>
                    <a:pt x="187119" y="260633"/>
                  </a:lnTo>
                  <a:lnTo>
                    <a:pt x="190185" y="205437"/>
                  </a:lnTo>
                  <a:lnTo>
                    <a:pt x="199383" y="128777"/>
                  </a:lnTo>
                  <a:lnTo>
                    <a:pt x="205516" y="85809"/>
                  </a:lnTo>
                  <a:lnTo>
                    <a:pt x="220838" y="33690"/>
                  </a:lnTo>
                  <a:lnTo>
                    <a:pt x="223921" y="272904"/>
                  </a:lnTo>
                  <a:lnTo>
                    <a:pt x="223921" y="269826"/>
                  </a:lnTo>
                  <a:lnTo>
                    <a:pt x="226961" y="266747"/>
                  </a:lnTo>
                  <a:lnTo>
                    <a:pt x="226961" y="269826"/>
                  </a:lnTo>
                  <a:lnTo>
                    <a:pt x="230045" y="0"/>
                  </a:lnTo>
                  <a:lnTo>
                    <a:pt x="248416" y="291246"/>
                  </a:lnTo>
                  <a:lnTo>
                    <a:pt x="251499" y="328101"/>
                  </a:lnTo>
                  <a:lnTo>
                    <a:pt x="254582" y="343407"/>
                  </a:lnTo>
                  <a:lnTo>
                    <a:pt x="260706" y="370941"/>
                  </a:lnTo>
                  <a:lnTo>
                    <a:pt x="263746" y="392404"/>
                  </a:lnTo>
                  <a:lnTo>
                    <a:pt x="266829" y="423102"/>
                  </a:lnTo>
                  <a:lnTo>
                    <a:pt x="272953" y="453715"/>
                  </a:lnTo>
                  <a:lnTo>
                    <a:pt x="285329" y="542602"/>
                  </a:lnTo>
                  <a:lnTo>
                    <a:pt x="288412" y="640767"/>
                  </a:lnTo>
                  <a:lnTo>
                    <a:pt x="300660" y="699042"/>
                  </a:lnTo>
                  <a:lnTo>
                    <a:pt x="300660" y="671423"/>
                  </a:lnTo>
                  <a:lnTo>
                    <a:pt x="303743" y="628540"/>
                  </a:lnTo>
                  <a:lnTo>
                    <a:pt x="306783" y="674458"/>
                  </a:lnTo>
                  <a:lnTo>
                    <a:pt x="309867" y="702121"/>
                  </a:lnTo>
                  <a:lnTo>
                    <a:pt x="309867" y="696007"/>
                  </a:lnTo>
                  <a:lnTo>
                    <a:pt x="309867" y="699042"/>
                  </a:lnTo>
                  <a:lnTo>
                    <a:pt x="319074" y="778780"/>
                  </a:lnTo>
                  <a:lnTo>
                    <a:pt x="325197" y="806315"/>
                  </a:lnTo>
                  <a:lnTo>
                    <a:pt x="328238" y="803236"/>
                  </a:lnTo>
                  <a:lnTo>
                    <a:pt x="331321" y="800201"/>
                  </a:lnTo>
                  <a:lnTo>
                    <a:pt x="334404" y="803236"/>
                  </a:lnTo>
                  <a:lnTo>
                    <a:pt x="334404" y="800201"/>
                  </a:lnTo>
                  <a:lnTo>
                    <a:pt x="340528" y="794087"/>
                  </a:lnTo>
                  <a:lnTo>
                    <a:pt x="343568" y="794087"/>
                  </a:lnTo>
                  <a:lnTo>
                    <a:pt x="346652" y="791008"/>
                  </a:lnTo>
                  <a:lnTo>
                    <a:pt x="349692" y="791008"/>
                  </a:lnTo>
                  <a:lnTo>
                    <a:pt x="349692" y="800201"/>
                  </a:lnTo>
                  <a:lnTo>
                    <a:pt x="352775" y="815507"/>
                  </a:lnTo>
                  <a:lnTo>
                    <a:pt x="358899" y="812428"/>
                  </a:lnTo>
                  <a:lnTo>
                    <a:pt x="358899" y="821621"/>
                  </a:lnTo>
                  <a:lnTo>
                    <a:pt x="358899" y="840091"/>
                  </a:lnTo>
                  <a:lnTo>
                    <a:pt x="361982" y="833891"/>
                  </a:lnTo>
                  <a:lnTo>
                    <a:pt x="365023" y="818542"/>
                  </a:lnTo>
                  <a:lnTo>
                    <a:pt x="368106" y="800201"/>
                  </a:lnTo>
                  <a:lnTo>
                    <a:pt x="374230" y="794087"/>
                  </a:lnTo>
                  <a:lnTo>
                    <a:pt x="374230" y="787930"/>
                  </a:lnTo>
                  <a:lnTo>
                    <a:pt x="374230" y="757232"/>
                  </a:lnTo>
                  <a:lnTo>
                    <a:pt x="377313" y="760310"/>
                  </a:lnTo>
                  <a:lnTo>
                    <a:pt x="380353" y="778780"/>
                  </a:lnTo>
                  <a:lnTo>
                    <a:pt x="383436" y="775702"/>
                  </a:lnTo>
                  <a:lnTo>
                    <a:pt x="383436" y="769588"/>
                  </a:lnTo>
                  <a:lnTo>
                    <a:pt x="383436" y="775702"/>
                  </a:lnTo>
                  <a:lnTo>
                    <a:pt x="389560" y="784894"/>
                  </a:lnTo>
                  <a:lnTo>
                    <a:pt x="392643" y="784894"/>
                  </a:lnTo>
                  <a:lnTo>
                    <a:pt x="398767" y="775702"/>
                  </a:lnTo>
                  <a:lnTo>
                    <a:pt x="411014" y="738847"/>
                  </a:lnTo>
                  <a:lnTo>
                    <a:pt x="414098" y="732733"/>
                  </a:lnTo>
                  <a:lnTo>
                    <a:pt x="417181" y="735812"/>
                  </a:lnTo>
                  <a:lnTo>
                    <a:pt x="420221" y="732733"/>
                  </a:lnTo>
                  <a:lnTo>
                    <a:pt x="423305" y="729655"/>
                  </a:lnTo>
                  <a:lnTo>
                    <a:pt x="423305" y="732733"/>
                  </a:lnTo>
                  <a:lnTo>
                    <a:pt x="426345" y="748040"/>
                  </a:lnTo>
                  <a:lnTo>
                    <a:pt x="429514" y="741926"/>
                  </a:lnTo>
                  <a:lnTo>
                    <a:pt x="432597" y="741926"/>
                  </a:lnTo>
                  <a:lnTo>
                    <a:pt x="432597" y="748040"/>
                  </a:lnTo>
                  <a:lnTo>
                    <a:pt x="432597" y="745004"/>
                  </a:lnTo>
                  <a:lnTo>
                    <a:pt x="438721" y="726619"/>
                  </a:lnTo>
                  <a:lnTo>
                    <a:pt x="441804" y="717427"/>
                  </a:lnTo>
                  <a:lnTo>
                    <a:pt x="444845" y="720505"/>
                  </a:lnTo>
                  <a:lnTo>
                    <a:pt x="447928" y="717427"/>
                  </a:lnTo>
                  <a:lnTo>
                    <a:pt x="447928" y="702121"/>
                  </a:lnTo>
                  <a:lnTo>
                    <a:pt x="450968" y="711313"/>
                  </a:lnTo>
                  <a:lnTo>
                    <a:pt x="454052" y="723541"/>
                  </a:lnTo>
                  <a:lnTo>
                    <a:pt x="454052" y="720505"/>
                  </a:lnTo>
                  <a:lnTo>
                    <a:pt x="457135" y="717427"/>
                  </a:lnTo>
                  <a:lnTo>
                    <a:pt x="460175" y="729655"/>
                  </a:lnTo>
                  <a:lnTo>
                    <a:pt x="463258" y="735812"/>
                  </a:lnTo>
                  <a:lnTo>
                    <a:pt x="466299" y="735812"/>
                  </a:lnTo>
                  <a:lnTo>
                    <a:pt x="469382" y="735812"/>
                  </a:lnTo>
                  <a:lnTo>
                    <a:pt x="472465" y="732733"/>
                  </a:lnTo>
                  <a:lnTo>
                    <a:pt x="478589" y="723541"/>
                  </a:lnTo>
                  <a:lnTo>
                    <a:pt x="484713" y="723541"/>
                  </a:lnTo>
                  <a:lnTo>
                    <a:pt x="487796" y="729655"/>
                  </a:lnTo>
                  <a:lnTo>
                    <a:pt x="490836" y="735812"/>
                  </a:lnTo>
                  <a:lnTo>
                    <a:pt x="493920" y="738847"/>
                  </a:lnTo>
                  <a:lnTo>
                    <a:pt x="496960" y="741926"/>
                  </a:lnTo>
                  <a:lnTo>
                    <a:pt x="496960" y="751118"/>
                  </a:lnTo>
                  <a:lnTo>
                    <a:pt x="512291" y="745004"/>
                  </a:lnTo>
                  <a:lnTo>
                    <a:pt x="512291" y="735812"/>
                  </a:lnTo>
                  <a:lnTo>
                    <a:pt x="515374" y="741926"/>
                  </a:lnTo>
                  <a:lnTo>
                    <a:pt x="518457" y="745004"/>
                  </a:lnTo>
                  <a:lnTo>
                    <a:pt x="521498" y="738847"/>
                  </a:lnTo>
                  <a:lnTo>
                    <a:pt x="524581" y="751118"/>
                  </a:lnTo>
                  <a:lnTo>
                    <a:pt x="527621" y="757232"/>
                  </a:lnTo>
                  <a:lnTo>
                    <a:pt x="527621" y="751118"/>
                  </a:lnTo>
                  <a:lnTo>
                    <a:pt x="533745" y="763474"/>
                  </a:lnTo>
                  <a:lnTo>
                    <a:pt x="539912" y="760310"/>
                  </a:lnTo>
                  <a:lnTo>
                    <a:pt x="542952" y="760310"/>
                  </a:lnTo>
                  <a:lnTo>
                    <a:pt x="552159" y="754154"/>
                  </a:lnTo>
                  <a:lnTo>
                    <a:pt x="555242" y="754154"/>
                  </a:lnTo>
                  <a:lnTo>
                    <a:pt x="558283" y="754154"/>
                  </a:lnTo>
                  <a:lnTo>
                    <a:pt x="561366" y="757232"/>
                  </a:lnTo>
                  <a:lnTo>
                    <a:pt x="564406" y="763474"/>
                  </a:lnTo>
                  <a:lnTo>
                    <a:pt x="567490" y="763474"/>
                  </a:lnTo>
                  <a:lnTo>
                    <a:pt x="570573" y="766510"/>
                  </a:lnTo>
                  <a:lnTo>
                    <a:pt x="582906" y="754154"/>
                  </a:lnTo>
                  <a:lnTo>
                    <a:pt x="585989" y="751118"/>
                  </a:lnTo>
                  <a:lnTo>
                    <a:pt x="585989" y="748040"/>
                  </a:lnTo>
                  <a:lnTo>
                    <a:pt x="589072" y="751118"/>
                  </a:lnTo>
                  <a:lnTo>
                    <a:pt x="592113" y="751118"/>
                  </a:lnTo>
                  <a:lnTo>
                    <a:pt x="592113" y="748040"/>
                  </a:lnTo>
                  <a:lnTo>
                    <a:pt x="595196" y="748040"/>
                  </a:lnTo>
                  <a:lnTo>
                    <a:pt x="598237" y="754154"/>
                  </a:lnTo>
                  <a:lnTo>
                    <a:pt x="601320" y="751118"/>
                  </a:lnTo>
                  <a:lnTo>
                    <a:pt x="607443" y="754154"/>
                  </a:lnTo>
                  <a:lnTo>
                    <a:pt x="607443" y="751118"/>
                  </a:lnTo>
                  <a:lnTo>
                    <a:pt x="610527" y="748040"/>
                  </a:lnTo>
                  <a:lnTo>
                    <a:pt x="613567" y="745004"/>
                  </a:lnTo>
                  <a:lnTo>
                    <a:pt x="622774" y="735812"/>
                  </a:lnTo>
                  <a:lnTo>
                    <a:pt x="625857" y="815507"/>
                  </a:lnTo>
                  <a:lnTo>
                    <a:pt x="3896334" y="815507"/>
                  </a:lnTo>
                </a:path>
              </a:pathLst>
            </a:custGeom>
            <a:ln w="9183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 descr=""/>
            <p:cNvSpPr/>
            <p:nvPr/>
          </p:nvSpPr>
          <p:spPr>
            <a:xfrm>
              <a:off x="5557979" y="4189654"/>
              <a:ext cx="3896360" cy="1238885"/>
            </a:xfrm>
            <a:custGeom>
              <a:avLst/>
              <a:gdLst/>
              <a:ahLst/>
              <a:cxnLst/>
              <a:rect l="l" t="t" r="r" b="b"/>
              <a:pathLst>
                <a:path w="3896359" h="1238885">
                  <a:moveTo>
                    <a:pt x="0" y="472099"/>
                  </a:moveTo>
                  <a:lnTo>
                    <a:pt x="3066" y="472099"/>
                  </a:lnTo>
                  <a:lnTo>
                    <a:pt x="156462" y="472099"/>
                  </a:lnTo>
                  <a:lnTo>
                    <a:pt x="156462" y="1017866"/>
                  </a:lnTo>
                  <a:lnTo>
                    <a:pt x="159528" y="1020944"/>
                  </a:lnTo>
                  <a:lnTo>
                    <a:pt x="159528" y="1017866"/>
                  </a:lnTo>
                  <a:lnTo>
                    <a:pt x="162594" y="1014830"/>
                  </a:lnTo>
                  <a:lnTo>
                    <a:pt x="162594" y="1017866"/>
                  </a:lnTo>
                  <a:lnTo>
                    <a:pt x="162594" y="1020944"/>
                  </a:lnTo>
                  <a:lnTo>
                    <a:pt x="165660" y="708149"/>
                  </a:lnTo>
                  <a:lnTo>
                    <a:pt x="171788" y="858476"/>
                  </a:lnTo>
                  <a:lnTo>
                    <a:pt x="171788" y="778652"/>
                  </a:lnTo>
                  <a:lnTo>
                    <a:pt x="177920" y="971862"/>
                  </a:lnTo>
                  <a:lnTo>
                    <a:pt x="180987" y="962669"/>
                  </a:lnTo>
                  <a:lnTo>
                    <a:pt x="180987" y="971862"/>
                  </a:lnTo>
                  <a:lnTo>
                    <a:pt x="187119" y="1119007"/>
                  </a:lnTo>
                  <a:lnTo>
                    <a:pt x="187119" y="1125129"/>
                  </a:lnTo>
                  <a:lnTo>
                    <a:pt x="196317" y="1207894"/>
                  </a:lnTo>
                  <a:lnTo>
                    <a:pt x="196317" y="1217078"/>
                  </a:lnTo>
                  <a:lnTo>
                    <a:pt x="199383" y="1235553"/>
                  </a:lnTo>
                  <a:lnTo>
                    <a:pt x="202449" y="1238614"/>
                  </a:lnTo>
                  <a:lnTo>
                    <a:pt x="208582" y="1235553"/>
                  </a:lnTo>
                  <a:lnTo>
                    <a:pt x="211631" y="1223308"/>
                  </a:lnTo>
                  <a:lnTo>
                    <a:pt x="220838" y="1186466"/>
                  </a:lnTo>
                  <a:lnTo>
                    <a:pt x="223921" y="818585"/>
                  </a:lnTo>
                  <a:lnTo>
                    <a:pt x="226961" y="797122"/>
                  </a:lnTo>
                  <a:lnTo>
                    <a:pt x="230045" y="1201772"/>
                  </a:lnTo>
                  <a:lnTo>
                    <a:pt x="245375" y="698957"/>
                  </a:lnTo>
                  <a:lnTo>
                    <a:pt x="251499" y="591685"/>
                  </a:lnTo>
                  <a:lnTo>
                    <a:pt x="254582" y="560987"/>
                  </a:lnTo>
                  <a:lnTo>
                    <a:pt x="260706" y="518104"/>
                  </a:lnTo>
                  <a:lnTo>
                    <a:pt x="263746" y="478213"/>
                  </a:lnTo>
                  <a:lnTo>
                    <a:pt x="269913" y="426181"/>
                  </a:lnTo>
                  <a:lnTo>
                    <a:pt x="272953" y="370941"/>
                  </a:lnTo>
                  <a:lnTo>
                    <a:pt x="285329" y="236049"/>
                  </a:lnTo>
                  <a:lnTo>
                    <a:pt x="288412" y="125613"/>
                  </a:lnTo>
                  <a:lnTo>
                    <a:pt x="297576" y="82773"/>
                  </a:lnTo>
                  <a:lnTo>
                    <a:pt x="300660" y="73581"/>
                  </a:lnTo>
                  <a:lnTo>
                    <a:pt x="300660" y="119499"/>
                  </a:lnTo>
                  <a:lnTo>
                    <a:pt x="303743" y="186967"/>
                  </a:lnTo>
                  <a:lnTo>
                    <a:pt x="306783" y="141048"/>
                  </a:lnTo>
                  <a:lnTo>
                    <a:pt x="309867" y="95001"/>
                  </a:lnTo>
                  <a:lnTo>
                    <a:pt x="309867" y="107272"/>
                  </a:lnTo>
                  <a:lnTo>
                    <a:pt x="322114" y="9192"/>
                  </a:lnTo>
                  <a:lnTo>
                    <a:pt x="325197" y="9192"/>
                  </a:lnTo>
                  <a:lnTo>
                    <a:pt x="325197" y="0"/>
                  </a:lnTo>
                  <a:lnTo>
                    <a:pt x="328238" y="3078"/>
                  </a:lnTo>
                  <a:lnTo>
                    <a:pt x="331321" y="36726"/>
                  </a:lnTo>
                  <a:lnTo>
                    <a:pt x="334404" y="36726"/>
                  </a:lnTo>
                  <a:lnTo>
                    <a:pt x="334404" y="39804"/>
                  </a:lnTo>
                  <a:lnTo>
                    <a:pt x="340528" y="76659"/>
                  </a:lnTo>
                  <a:lnTo>
                    <a:pt x="343568" y="82773"/>
                  </a:lnTo>
                  <a:lnTo>
                    <a:pt x="346652" y="107272"/>
                  </a:lnTo>
                  <a:lnTo>
                    <a:pt x="349692" y="110307"/>
                  </a:lnTo>
                  <a:lnTo>
                    <a:pt x="349692" y="101115"/>
                  </a:lnTo>
                  <a:lnTo>
                    <a:pt x="352775" y="82773"/>
                  </a:lnTo>
                  <a:lnTo>
                    <a:pt x="355858" y="91965"/>
                  </a:lnTo>
                  <a:lnTo>
                    <a:pt x="358899" y="104193"/>
                  </a:lnTo>
                  <a:lnTo>
                    <a:pt x="358899" y="67467"/>
                  </a:lnTo>
                  <a:lnTo>
                    <a:pt x="358899" y="73581"/>
                  </a:lnTo>
                  <a:lnTo>
                    <a:pt x="368106" y="134934"/>
                  </a:lnTo>
                  <a:lnTo>
                    <a:pt x="368106" y="159390"/>
                  </a:lnTo>
                  <a:lnTo>
                    <a:pt x="374230" y="183888"/>
                  </a:lnTo>
                  <a:lnTo>
                    <a:pt x="377313" y="242163"/>
                  </a:lnTo>
                  <a:lnTo>
                    <a:pt x="380353" y="220743"/>
                  </a:lnTo>
                  <a:lnTo>
                    <a:pt x="383436" y="232971"/>
                  </a:lnTo>
                  <a:lnTo>
                    <a:pt x="383436" y="242163"/>
                  </a:lnTo>
                  <a:lnTo>
                    <a:pt x="383436" y="236049"/>
                  </a:lnTo>
                  <a:lnTo>
                    <a:pt x="386520" y="226857"/>
                  </a:lnTo>
                  <a:lnTo>
                    <a:pt x="389560" y="226857"/>
                  </a:lnTo>
                  <a:lnTo>
                    <a:pt x="395684" y="242163"/>
                  </a:lnTo>
                  <a:lnTo>
                    <a:pt x="401850" y="279018"/>
                  </a:lnTo>
                  <a:lnTo>
                    <a:pt x="411014" y="331051"/>
                  </a:lnTo>
                  <a:lnTo>
                    <a:pt x="414098" y="346357"/>
                  </a:lnTo>
                  <a:lnTo>
                    <a:pt x="417181" y="343322"/>
                  </a:lnTo>
                  <a:lnTo>
                    <a:pt x="423305" y="355635"/>
                  </a:lnTo>
                  <a:lnTo>
                    <a:pt x="423305" y="349521"/>
                  </a:lnTo>
                  <a:lnTo>
                    <a:pt x="423305" y="331051"/>
                  </a:lnTo>
                  <a:lnTo>
                    <a:pt x="426345" y="331051"/>
                  </a:lnTo>
                  <a:lnTo>
                    <a:pt x="429514" y="346357"/>
                  </a:lnTo>
                  <a:lnTo>
                    <a:pt x="432597" y="346357"/>
                  </a:lnTo>
                  <a:lnTo>
                    <a:pt x="432597" y="340243"/>
                  </a:lnTo>
                  <a:lnTo>
                    <a:pt x="432597" y="346357"/>
                  </a:lnTo>
                  <a:lnTo>
                    <a:pt x="438721" y="380133"/>
                  </a:lnTo>
                  <a:lnTo>
                    <a:pt x="441804" y="392404"/>
                  </a:lnTo>
                  <a:lnTo>
                    <a:pt x="444845" y="392404"/>
                  </a:lnTo>
                  <a:lnTo>
                    <a:pt x="447928" y="395440"/>
                  </a:lnTo>
                  <a:lnTo>
                    <a:pt x="447928" y="416903"/>
                  </a:lnTo>
                  <a:lnTo>
                    <a:pt x="450968" y="407710"/>
                  </a:lnTo>
                  <a:lnTo>
                    <a:pt x="454052" y="386247"/>
                  </a:lnTo>
                  <a:lnTo>
                    <a:pt x="454052" y="395440"/>
                  </a:lnTo>
                  <a:lnTo>
                    <a:pt x="457135" y="395440"/>
                  </a:lnTo>
                  <a:lnTo>
                    <a:pt x="457135" y="383212"/>
                  </a:lnTo>
                  <a:lnTo>
                    <a:pt x="463258" y="374020"/>
                  </a:lnTo>
                  <a:lnTo>
                    <a:pt x="463258" y="377098"/>
                  </a:lnTo>
                  <a:lnTo>
                    <a:pt x="466299" y="377098"/>
                  </a:lnTo>
                  <a:lnTo>
                    <a:pt x="469382" y="380133"/>
                  </a:lnTo>
                  <a:lnTo>
                    <a:pt x="472465" y="389326"/>
                  </a:lnTo>
                  <a:lnTo>
                    <a:pt x="478589" y="401596"/>
                  </a:lnTo>
                  <a:lnTo>
                    <a:pt x="484713" y="407710"/>
                  </a:lnTo>
                  <a:lnTo>
                    <a:pt x="484713" y="404632"/>
                  </a:lnTo>
                  <a:lnTo>
                    <a:pt x="487796" y="401596"/>
                  </a:lnTo>
                  <a:lnTo>
                    <a:pt x="490836" y="389326"/>
                  </a:lnTo>
                  <a:lnTo>
                    <a:pt x="493920" y="389326"/>
                  </a:lnTo>
                  <a:lnTo>
                    <a:pt x="496960" y="386247"/>
                  </a:lnTo>
                  <a:lnTo>
                    <a:pt x="496960" y="370941"/>
                  </a:lnTo>
                  <a:lnTo>
                    <a:pt x="506167" y="380133"/>
                  </a:lnTo>
                  <a:lnTo>
                    <a:pt x="506167" y="383212"/>
                  </a:lnTo>
                  <a:lnTo>
                    <a:pt x="512291" y="398518"/>
                  </a:lnTo>
                  <a:lnTo>
                    <a:pt x="512291" y="404632"/>
                  </a:lnTo>
                  <a:lnTo>
                    <a:pt x="515374" y="398518"/>
                  </a:lnTo>
                  <a:lnTo>
                    <a:pt x="518457" y="392404"/>
                  </a:lnTo>
                  <a:lnTo>
                    <a:pt x="518457" y="395440"/>
                  </a:lnTo>
                  <a:lnTo>
                    <a:pt x="521498" y="404632"/>
                  </a:lnTo>
                  <a:lnTo>
                    <a:pt x="524581" y="392404"/>
                  </a:lnTo>
                  <a:lnTo>
                    <a:pt x="527621" y="380133"/>
                  </a:lnTo>
                  <a:lnTo>
                    <a:pt x="527621" y="386247"/>
                  </a:lnTo>
                  <a:lnTo>
                    <a:pt x="530705" y="380133"/>
                  </a:lnTo>
                  <a:lnTo>
                    <a:pt x="533745" y="374020"/>
                  </a:lnTo>
                  <a:lnTo>
                    <a:pt x="533745" y="377098"/>
                  </a:lnTo>
                  <a:lnTo>
                    <a:pt x="539912" y="380133"/>
                  </a:lnTo>
                  <a:lnTo>
                    <a:pt x="539912" y="383212"/>
                  </a:lnTo>
                  <a:lnTo>
                    <a:pt x="546035" y="395440"/>
                  </a:lnTo>
                  <a:lnTo>
                    <a:pt x="552159" y="401596"/>
                  </a:lnTo>
                  <a:lnTo>
                    <a:pt x="555242" y="401596"/>
                  </a:lnTo>
                  <a:lnTo>
                    <a:pt x="558283" y="401596"/>
                  </a:lnTo>
                  <a:lnTo>
                    <a:pt x="561366" y="398518"/>
                  </a:lnTo>
                  <a:lnTo>
                    <a:pt x="561366" y="392404"/>
                  </a:lnTo>
                  <a:lnTo>
                    <a:pt x="564406" y="395440"/>
                  </a:lnTo>
                  <a:lnTo>
                    <a:pt x="567490" y="395440"/>
                  </a:lnTo>
                  <a:lnTo>
                    <a:pt x="570573" y="389326"/>
                  </a:lnTo>
                  <a:lnTo>
                    <a:pt x="573742" y="395440"/>
                  </a:lnTo>
                  <a:lnTo>
                    <a:pt x="579865" y="407710"/>
                  </a:lnTo>
                  <a:lnTo>
                    <a:pt x="585989" y="423102"/>
                  </a:lnTo>
                  <a:lnTo>
                    <a:pt x="585989" y="426181"/>
                  </a:lnTo>
                  <a:lnTo>
                    <a:pt x="589072" y="423102"/>
                  </a:lnTo>
                  <a:lnTo>
                    <a:pt x="592113" y="420067"/>
                  </a:lnTo>
                  <a:lnTo>
                    <a:pt x="595196" y="429216"/>
                  </a:lnTo>
                  <a:lnTo>
                    <a:pt x="595196" y="423102"/>
                  </a:lnTo>
                  <a:lnTo>
                    <a:pt x="598237" y="416903"/>
                  </a:lnTo>
                  <a:lnTo>
                    <a:pt x="601320" y="416903"/>
                  </a:lnTo>
                  <a:lnTo>
                    <a:pt x="601320" y="426181"/>
                  </a:lnTo>
                  <a:lnTo>
                    <a:pt x="604403" y="423102"/>
                  </a:lnTo>
                  <a:lnTo>
                    <a:pt x="607443" y="423102"/>
                  </a:lnTo>
                  <a:lnTo>
                    <a:pt x="613567" y="435373"/>
                  </a:lnTo>
                  <a:lnTo>
                    <a:pt x="616650" y="441487"/>
                  </a:lnTo>
                  <a:lnTo>
                    <a:pt x="619734" y="447601"/>
                  </a:lnTo>
                  <a:lnTo>
                    <a:pt x="622774" y="450679"/>
                  </a:lnTo>
                  <a:lnTo>
                    <a:pt x="625857" y="472099"/>
                  </a:lnTo>
                  <a:lnTo>
                    <a:pt x="3896334" y="472099"/>
                  </a:lnTo>
                </a:path>
              </a:pathLst>
            </a:custGeom>
            <a:ln w="91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7" name="object 137" descr=""/>
          <p:cNvSpPr txBox="1"/>
          <p:nvPr/>
        </p:nvSpPr>
        <p:spPr>
          <a:xfrm>
            <a:off x="7005671" y="3612825"/>
            <a:ext cx="997585" cy="14668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77800" marR="5080" indent="-165735">
              <a:lnSpc>
                <a:spcPts val="459"/>
              </a:lnSpc>
              <a:spcBef>
                <a:spcPts val="140"/>
              </a:spcBef>
            </a:pPr>
            <a:r>
              <a:rPr dirty="0" sz="400" spc="-10">
                <a:latin typeface="Arial MT"/>
                <a:cs typeface="Arial MT"/>
              </a:rPr>
              <a:t>Corriente</a:t>
            </a:r>
            <a:r>
              <a:rPr dirty="0" sz="400" spc="10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en</a:t>
            </a:r>
            <a:r>
              <a:rPr dirty="0" sz="400" spc="1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la</a:t>
            </a:r>
            <a:r>
              <a:rPr dirty="0" sz="400" spc="10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resistencia</a:t>
            </a:r>
            <a:r>
              <a:rPr dirty="0" sz="400" spc="15">
                <a:latin typeface="Arial MT"/>
                <a:cs typeface="Arial MT"/>
              </a:rPr>
              <a:t> </a:t>
            </a:r>
            <a:r>
              <a:rPr dirty="0" sz="400">
                <a:latin typeface="Arial MT"/>
                <a:cs typeface="Arial MT"/>
              </a:rPr>
              <a:t>de</a:t>
            </a:r>
            <a:r>
              <a:rPr dirty="0" sz="400" spc="10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pre-inserción</a:t>
            </a:r>
            <a:r>
              <a:rPr dirty="0" sz="400" spc="500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R=400</a:t>
            </a:r>
            <a:r>
              <a:rPr dirty="0" sz="400" spc="5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ohm </a:t>
            </a:r>
            <a:r>
              <a:rPr dirty="0" sz="400">
                <a:latin typeface="Arial MT"/>
                <a:cs typeface="Arial MT"/>
              </a:rPr>
              <a:t>y</a:t>
            </a:r>
            <a:r>
              <a:rPr dirty="0" sz="400" spc="35">
                <a:latin typeface="Arial MT"/>
                <a:cs typeface="Arial MT"/>
              </a:rPr>
              <a:t> </a:t>
            </a:r>
            <a:r>
              <a:rPr dirty="0" sz="400" spc="-10">
                <a:latin typeface="Arial MT"/>
                <a:cs typeface="Arial MT"/>
              </a:rPr>
              <a:t>trp=0.012</a:t>
            </a:r>
            <a:r>
              <a:rPr dirty="0" sz="400" spc="5">
                <a:latin typeface="Arial MT"/>
                <a:cs typeface="Arial MT"/>
              </a:rPr>
              <a:t> </a:t>
            </a:r>
            <a:r>
              <a:rPr dirty="0" sz="400" spc="-20">
                <a:latin typeface="Arial MT"/>
                <a:cs typeface="Arial MT"/>
              </a:rPr>
              <a:t>seg.</a:t>
            </a:r>
            <a:endParaRPr sz="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074419" y="9820655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1074419" y="661415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068120" y="446023"/>
            <a:ext cx="5424170" cy="60521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  <a:tabLst>
                <a:tab pos="3162300" algn="l"/>
              </a:tabLst>
            </a:pPr>
            <a:r>
              <a:rPr dirty="0" sz="1100">
                <a:latin typeface="Calibri"/>
                <a:cs typeface="Calibri"/>
              </a:rPr>
              <a:t>CAPITULO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VI</a:t>
            </a:r>
            <a:r>
              <a:rPr dirty="0" sz="1100">
                <a:latin typeface="Calibri"/>
                <a:cs typeface="Calibri"/>
              </a:rPr>
              <a:t>	TRANSITORIOS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ELECTROMAGNÉTICOS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100">
              <a:latin typeface="Calibri"/>
              <a:cs typeface="Calibri"/>
            </a:endParaRPr>
          </a:p>
          <a:p>
            <a:pPr algn="just" marL="12700" marR="5080">
              <a:lnSpc>
                <a:spcPct val="143900"/>
              </a:lnSpc>
            </a:pPr>
            <a:r>
              <a:rPr dirty="0" sz="1200">
                <a:latin typeface="Times New Roman"/>
                <a:cs typeface="Times New Roman"/>
              </a:rPr>
              <a:t>En 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Figura 6.16,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puede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observar 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sobretensión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cada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 tres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fases,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con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resistencia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preinserción,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evidencia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abatimiento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sobretensiones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de </a:t>
            </a:r>
            <a:r>
              <a:rPr dirty="0" sz="1200">
                <a:latin typeface="Times New Roman"/>
                <a:cs typeface="Times New Roman"/>
              </a:rPr>
              <a:t>maniobra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debidas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resistencias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preinserción,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última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oscilografía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presenta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corrientes para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 fases en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 tiempo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inserción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resistencia.</a:t>
            </a:r>
            <a:endParaRPr sz="1200">
              <a:latin typeface="Times New Roman"/>
              <a:cs typeface="Times New Roman"/>
            </a:endParaRPr>
          </a:p>
          <a:p>
            <a:pPr algn="just" marL="12700" marR="11430">
              <a:lnSpc>
                <a:spcPct val="143300"/>
              </a:lnSpc>
              <a:spcBef>
                <a:spcPts val="1005"/>
              </a:spcBef>
            </a:pP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realizar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mejor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análisis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cuantitativo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valores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sobretensiones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máximas </a:t>
            </a:r>
            <a:r>
              <a:rPr dirty="0" sz="1200">
                <a:latin typeface="Times New Roman"/>
                <a:cs typeface="Times New Roman"/>
              </a:rPr>
              <a:t>se determinan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valores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óptimos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tiempo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</a:t>
            </a:r>
            <a:r>
              <a:rPr dirty="0" sz="1200" spc="-10">
                <a:latin typeface="Times New Roman"/>
                <a:cs typeface="Times New Roman"/>
              </a:rPr>
              <a:t> inserción.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70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6.8.3.1.1</a:t>
            </a:r>
            <a:r>
              <a:rPr dirty="0" sz="1200" spc="484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Valor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óptimo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para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la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resistencia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y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tiempo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de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inserción</a:t>
            </a:r>
            <a:endParaRPr sz="1200">
              <a:latin typeface="Times New Roman"/>
              <a:cs typeface="Times New Roman"/>
            </a:endParaRPr>
          </a:p>
          <a:p>
            <a:pPr algn="just" marL="12700" marR="7620">
              <a:lnSpc>
                <a:spcPct val="14330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selección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valor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adecuado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resistencia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preinserción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tendrá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efecto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en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forma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amortiguación 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resistencia 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inserción.</a:t>
            </a:r>
            <a:endParaRPr sz="1200">
              <a:latin typeface="Times New Roman"/>
              <a:cs typeface="Times New Roman"/>
            </a:endParaRPr>
          </a:p>
          <a:p>
            <a:pPr algn="just" marL="12700" marR="7620">
              <a:lnSpc>
                <a:spcPct val="143900"/>
              </a:lnSpc>
              <a:spcBef>
                <a:spcPts val="1000"/>
              </a:spcBef>
            </a:pP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valor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recomendado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resistencia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preinserción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partió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de: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Manteniendo </a:t>
            </a:r>
            <a:r>
              <a:rPr dirty="0" sz="1200">
                <a:latin typeface="Times New Roman"/>
                <a:cs typeface="Times New Roman"/>
              </a:rPr>
              <a:t>constante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tiempo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preinserción,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podría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variar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valor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resistencia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(el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rango </a:t>
            </a:r>
            <a:r>
              <a:rPr dirty="0" sz="1200">
                <a:latin typeface="Times New Roman"/>
                <a:cs typeface="Times New Roman"/>
              </a:rPr>
              <a:t>típico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100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Ω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1000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Ω)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identificar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valor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más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recomendable,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[42]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utiliza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esta </a:t>
            </a:r>
            <a:r>
              <a:rPr dirty="0" sz="1200" spc="-10">
                <a:latin typeface="Times New Roman"/>
                <a:cs typeface="Times New Roman"/>
              </a:rPr>
              <a:t>consideración.</a:t>
            </a:r>
            <a:endParaRPr sz="1200">
              <a:latin typeface="Times New Roman"/>
              <a:cs typeface="Times New Roman"/>
            </a:endParaRPr>
          </a:p>
          <a:p>
            <a:pPr algn="just" marL="12700" marR="5715">
              <a:lnSpc>
                <a:spcPct val="143800"/>
              </a:lnSpc>
              <a:spcBef>
                <a:spcPts val="990"/>
              </a:spcBef>
            </a:pP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[40]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describe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utilización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resistencia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valor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próximo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impedancia </a:t>
            </a:r>
            <a:r>
              <a:rPr dirty="0" sz="1200">
                <a:latin typeface="Times New Roman"/>
                <a:cs typeface="Times New Roman"/>
              </a:rPr>
              <a:t>característica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 caso estudiado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probó ambas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maneras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descritas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con </a:t>
            </a:r>
            <a:r>
              <a:rPr dirty="0" sz="1200">
                <a:latin typeface="Times New Roman"/>
                <a:cs typeface="Times New Roman"/>
              </a:rPr>
              <a:t>ambas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 llega 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valores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similares, 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así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 utilizó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resistencias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 </a:t>
            </a:r>
            <a:r>
              <a:rPr dirty="0" sz="1200" spc="-10">
                <a:latin typeface="Times New Roman"/>
                <a:cs typeface="Times New Roman"/>
              </a:rPr>
              <a:t>preinserción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400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ohmios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fase.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Figura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6.17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muestra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esquema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utilizado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análisis sistemático.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200">
              <a:latin typeface="Times New Roman"/>
              <a:cs typeface="Times New Roman"/>
            </a:endParaRPr>
          </a:p>
          <a:p>
            <a:pPr marL="230504">
              <a:lnSpc>
                <a:spcPct val="100000"/>
              </a:lnSpc>
            </a:pPr>
            <a:r>
              <a:rPr dirty="0" sz="1200" b="1" i="1">
                <a:latin typeface="Times New Roman"/>
                <a:cs typeface="Times New Roman"/>
              </a:rPr>
              <a:t>Figura</a:t>
            </a:r>
            <a:r>
              <a:rPr dirty="0" sz="1200" spc="-2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6.17</a:t>
            </a:r>
            <a:r>
              <a:rPr dirty="0" sz="1200" spc="-15" b="1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Energización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LT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con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preinserción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para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análisis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sistemático.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1092708" y="6505955"/>
            <a:ext cx="5408930" cy="2962910"/>
            <a:chOff x="1092708" y="6505955"/>
            <a:chExt cx="5408930" cy="2962910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4977" y="6528352"/>
              <a:ext cx="5292594" cy="2917862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095756" y="6509003"/>
              <a:ext cx="5402580" cy="2956560"/>
            </a:xfrm>
            <a:custGeom>
              <a:avLst/>
              <a:gdLst/>
              <a:ahLst/>
              <a:cxnLst/>
              <a:rect l="l" t="t" r="r" b="b"/>
              <a:pathLst>
                <a:path w="5402580" h="2956559">
                  <a:moveTo>
                    <a:pt x="0" y="2956560"/>
                  </a:moveTo>
                  <a:lnTo>
                    <a:pt x="5402580" y="2956560"/>
                  </a:lnTo>
                  <a:lnTo>
                    <a:pt x="5402580" y="0"/>
                  </a:lnTo>
                  <a:lnTo>
                    <a:pt x="0" y="0"/>
                  </a:lnTo>
                  <a:lnTo>
                    <a:pt x="0" y="2956560"/>
                  </a:lnTo>
                  <a:close/>
                </a:path>
              </a:pathLst>
            </a:custGeom>
            <a:ln w="6096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96240">
              <a:lnSpc>
                <a:spcPts val="1150"/>
              </a:lnSpc>
            </a:pPr>
            <a:r>
              <a:rPr dirty="0" spc="-25"/>
              <a:t>126</a:t>
            </a: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10"/>
              <a:t>R.C.D.A.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/>
              <a:t>E.T.S.I.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10"/>
              <a:t> </a:t>
            </a:r>
            <a:r>
              <a:rPr dirty="0"/>
              <a:t>UNIVERSIDAD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10"/>
              <a:t>SEVILLA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074419" y="9820655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1074419" y="661415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068120" y="446023"/>
            <a:ext cx="5420995" cy="2205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  <a:tabLst>
                <a:tab pos="3162300" algn="l"/>
              </a:tabLst>
            </a:pPr>
            <a:r>
              <a:rPr dirty="0" sz="1100">
                <a:latin typeface="Calibri"/>
                <a:cs typeface="Calibri"/>
              </a:rPr>
              <a:t>CAPITULO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VI</a:t>
            </a:r>
            <a:r>
              <a:rPr dirty="0" sz="1100">
                <a:latin typeface="Calibri"/>
                <a:cs typeface="Calibri"/>
              </a:rPr>
              <a:t>	TRANSITORIOS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ELECTROMAGNÉTICOS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100">
              <a:latin typeface="Calibri"/>
              <a:cs typeface="Calibri"/>
            </a:endParaRPr>
          </a:p>
          <a:p>
            <a:pPr algn="just" marL="12700" marR="5080">
              <a:lnSpc>
                <a:spcPct val="143800"/>
              </a:lnSpc>
            </a:pP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caso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interruptor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cierra,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colocándose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resistencia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total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400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ohmios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serie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transmisión,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luego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período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inserción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se </a:t>
            </a:r>
            <a:r>
              <a:rPr dirty="0" sz="1200">
                <a:latin typeface="Times New Roman"/>
                <a:cs typeface="Times New Roman"/>
              </a:rPr>
              <a:t>cierra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 interruptor B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cortocircuitando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resistencia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principal.</a:t>
            </a:r>
            <a:endParaRPr sz="1200">
              <a:latin typeface="Times New Roman"/>
              <a:cs typeface="Times New Roman"/>
            </a:endParaRPr>
          </a:p>
          <a:p>
            <a:pPr algn="just" marL="12700" marR="8255">
              <a:lnSpc>
                <a:spcPct val="144200"/>
              </a:lnSpc>
              <a:spcBef>
                <a:spcPts val="994"/>
              </a:spcBef>
            </a:pP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Figura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6.18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muestra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comparación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sobretensiones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obtenidas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 </a:t>
            </a:r>
            <a:r>
              <a:rPr dirty="0" sz="1200">
                <a:latin typeface="Times New Roman"/>
                <a:cs typeface="Times New Roman"/>
              </a:rPr>
              <a:t>utilización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resistencia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preinserción.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1200">
              <a:latin typeface="Times New Roman"/>
              <a:cs typeface="Times New Roman"/>
            </a:endParaRPr>
          </a:p>
          <a:p>
            <a:pPr marL="481965">
              <a:lnSpc>
                <a:spcPct val="100000"/>
              </a:lnSpc>
              <a:spcBef>
                <a:spcPts val="5"/>
              </a:spcBef>
            </a:pPr>
            <a:r>
              <a:rPr dirty="0" sz="1200" b="1" i="1">
                <a:latin typeface="Times New Roman"/>
                <a:cs typeface="Times New Roman"/>
              </a:rPr>
              <a:t>Figura 6.18 </a:t>
            </a:r>
            <a:r>
              <a:rPr dirty="0" sz="1200" i="1">
                <a:latin typeface="Times New Roman"/>
                <a:cs typeface="Times New Roman"/>
              </a:rPr>
              <a:t>Probabilidad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sobretensiones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con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y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sin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preinserción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68120" y="5273166"/>
            <a:ext cx="5427980" cy="434848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43800"/>
              </a:lnSpc>
              <a:spcBef>
                <a:spcPts val="90"/>
              </a:spcBef>
            </a:pP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tiempo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inserción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 resistencia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también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toma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cuenta 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hora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aplicar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técnica,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factor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muy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importante,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elige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tiempo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muy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prolongado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muy </a:t>
            </a:r>
            <a:r>
              <a:rPr dirty="0" sz="1200" spc="-10">
                <a:latin typeface="Times New Roman"/>
                <a:cs typeface="Times New Roman"/>
              </a:rPr>
              <a:t>corto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tendrán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casi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mismo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valores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sobretensión,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determinación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del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tiempo </a:t>
            </a:r>
            <a:r>
              <a:rPr dirty="0" sz="1200">
                <a:latin typeface="Times New Roman"/>
                <a:cs typeface="Times New Roman"/>
              </a:rPr>
              <a:t>óptimo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preinserción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partió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valor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resistencia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preinserción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400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ohm, </a:t>
            </a:r>
            <a:r>
              <a:rPr dirty="0" sz="1200">
                <a:latin typeface="Times New Roman"/>
                <a:cs typeface="Times New Roman"/>
              </a:rPr>
              <a:t>variando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tiempo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preinserción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entre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ms.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700"/>
              </a:lnSpc>
              <a:spcBef>
                <a:spcPts val="995"/>
              </a:spcBef>
            </a:pP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determinación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tiempo 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utilizaron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maniobras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manera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sistemática, </a:t>
            </a:r>
            <a:r>
              <a:rPr dirty="0" sz="1200" spc="-25">
                <a:latin typeface="Times New Roman"/>
                <a:cs typeface="Times New Roman"/>
              </a:rPr>
              <a:t>es </a:t>
            </a:r>
            <a:r>
              <a:rPr dirty="0" sz="1200">
                <a:latin typeface="Times New Roman"/>
                <a:cs typeface="Times New Roman"/>
              </a:rPr>
              <a:t>decir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utilizaron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729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simulaciones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descritas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anteriores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apartados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cada </a:t>
            </a:r>
            <a:r>
              <a:rPr dirty="0" sz="1200">
                <a:latin typeface="Times New Roman"/>
                <a:cs typeface="Times New Roman"/>
              </a:rPr>
              <a:t>tiempo</a:t>
            </a:r>
            <a:r>
              <a:rPr dirty="0" sz="1200" spc="27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7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preinserción,</a:t>
            </a:r>
            <a:r>
              <a:rPr dirty="0" sz="1200" spc="27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este</a:t>
            </a:r>
            <a:r>
              <a:rPr dirty="0" sz="1200" spc="27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número</a:t>
            </a:r>
            <a:r>
              <a:rPr dirty="0" sz="1200" spc="27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7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simulaciones</a:t>
            </a:r>
            <a:r>
              <a:rPr dirty="0" sz="1200" spc="27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considera</a:t>
            </a:r>
            <a:r>
              <a:rPr dirty="0" sz="1200" spc="270">
                <a:latin typeface="Times New Roman"/>
                <a:cs typeface="Times New Roman"/>
              </a:rPr>
              <a:t>  </a:t>
            </a:r>
            <a:r>
              <a:rPr dirty="0" sz="1200" spc="-10">
                <a:latin typeface="Times New Roman"/>
                <a:cs typeface="Times New Roman"/>
              </a:rPr>
              <a:t>diferentes </a:t>
            </a:r>
            <a:r>
              <a:rPr dirty="0" sz="1200">
                <a:latin typeface="Times New Roman"/>
                <a:cs typeface="Times New Roman"/>
              </a:rPr>
              <a:t>combinaciones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tiempo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actuación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interruptores,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utiliza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media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 </a:t>
            </a:r>
            <a:r>
              <a:rPr dirty="0" sz="1200">
                <a:latin typeface="Times New Roman"/>
                <a:cs typeface="Times New Roman"/>
              </a:rPr>
              <a:t>distribución 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 picos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identificar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tiempo recomendable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preinserción.</a:t>
            </a:r>
            <a:endParaRPr sz="1200">
              <a:latin typeface="Times New Roman"/>
              <a:cs typeface="Times New Roman"/>
            </a:endParaRPr>
          </a:p>
          <a:p>
            <a:pPr algn="just" marL="12700" marR="13970">
              <a:lnSpc>
                <a:spcPct val="143900"/>
              </a:lnSpc>
              <a:spcBef>
                <a:spcPts val="1000"/>
              </a:spcBef>
            </a:pP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tiempo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preinserción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obedece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condición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resistencia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debe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ser </a:t>
            </a:r>
            <a:r>
              <a:rPr dirty="0" sz="1200">
                <a:latin typeface="Times New Roman"/>
                <a:cs typeface="Times New Roman"/>
              </a:rPr>
              <a:t>cortocircuitada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antes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primera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reflexión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extremo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abierto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retorne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al </a:t>
            </a:r>
            <a:r>
              <a:rPr dirty="0" sz="1200" spc="-10">
                <a:latin typeface="Times New Roman"/>
                <a:cs typeface="Times New Roman"/>
              </a:rPr>
              <a:t>terminal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fuente,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consiguiente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tiempo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permanencia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debe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menor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dos </a:t>
            </a:r>
            <a:r>
              <a:rPr dirty="0" sz="1200">
                <a:latin typeface="Times New Roman"/>
                <a:cs typeface="Times New Roman"/>
              </a:rPr>
              <a:t>veces el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tiempo que requiere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 onda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 alcanzar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extremo tránsito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0">
                <a:latin typeface="Times New Roman"/>
                <a:cs typeface="Times New Roman"/>
              </a:rPr>
              <a:t> línea.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caso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estudiado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determinado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tiempo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preinserción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optima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las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1107947" y="2871215"/>
            <a:ext cx="5349240" cy="2272665"/>
            <a:chOff x="1107947" y="2871215"/>
            <a:chExt cx="5349240" cy="2272665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2543" y="2886651"/>
              <a:ext cx="5304674" cy="2236743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110995" y="2874263"/>
              <a:ext cx="5343525" cy="2266315"/>
            </a:xfrm>
            <a:custGeom>
              <a:avLst/>
              <a:gdLst/>
              <a:ahLst/>
              <a:cxnLst/>
              <a:rect l="l" t="t" r="r" b="b"/>
              <a:pathLst>
                <a:path w="5343525" h="2266315">
                  <a:moveTo>
                    <a:pt x="0" y="2266188"/>
                  </a:moveTo>
                  <a:lnTo>
                    <a:pt x="5343144" y="2266188"/>
                  </a:lnTo>
                  <a:lnTo>
                    <a:pt x="5343144" y="0"/>
                  </a:lnTo>
                  <a:lnTo>
                    <a:pt x="0" y="0"/>
                  </a:lnTo>
                  <a:lnTo>
                    <a:pt x="0" y="2266188"/>
                  </a:lnTo>
                  <a:close/>
                </a:path>
              </a:pathLst>
            </a:custGeom>
            <a:ln w="6096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96240">
              <a:lnSpc>
                <a:spcPts val="1150"/>
              </a:lnSpc>
            </a:pPr>
            <a:r>
              <a:rPr dirty="0" spc="-25"/>
              <a:t>127</a:t>
            </a: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10"/>
              <a:t>R.C.D.A.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/>
              <a:t>E.T.S.I.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10"/>
              <a:t> </a:t>
            </a:r>
            <a:r>
              <a:rPr dirty="0"/>
              <a:t>UNIVERSIDAD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10"/>
              <a:t>SEVILLA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074419" y="9820655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1074419" y="661415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068120" y="446023"/>
            <a:ext cx="5420360" cy="12890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62300" algn="l"/>
              </a:tabLst>
            </a:pPr>
            <a:r>
              <a:rPr dirty="0" sz="1100">
                <a:latin typeface="Calibri"/>
                <a:cs typeface="Calibri"/>
              </a:rPr>
              <a:t>CAPITULO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VI</a:t>
            </a:r>
            <a:r>
              <a:rPr dirty="0" sz="1100">
                <a:latin typeface="Calibri"/>
                <a:cs typeface="Calibri"/>
              </a:rPr>
              <a:t>	TRANSITORIOS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ELECTROMAGNÉTICOS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443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resistencias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12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ms.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Figura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6.19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muestra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el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análisis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para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determinación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tiempo </a:t>
            </a:r>
            <a:r>
              <a:rPr dirty="0" sz="1200">
                <a:latin typeface="Times New Roman"/>
                <a:cs typeface="Times New Roman"/>
              </a:rPr>
              <a:t>óptimo de</a:t>
            </a:r>
            <a:r>
              <a:rPr dirty="0" sz="1200" spc="-10">
                <a:latin typeface="Times New Roman"/>
                <a:cs typeface="Times New Roman"/>
              </a:rPr>
              <a:t> preinserción.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1200">
              <a:latin typeface="Times New Roman"/>
              <a:cs typeface="Times New Roman"/>
            </a:endParaRPr>
          </a:p>
          <a:p>
            <a:pPr algn="ctr" marL="1270">
              <a:lnSpc>
                <a:spcPct val="100000"/>
              </a:lnSpc>
            </a:pPr>
            <a:r>
              <a:rPr dirty="0" sz="1200" b="1" i="1">
                <a:latin typeface="Times New Roman"/>
                <a:cs typeface="Times New Roman"/>
              </a:rPr>
              <a:t>Figura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6.19 </a:t>
            </a:r>
            <a:r>
              <a:rPr dirty="0" sz="1200" i="1">
                <a:latin typeface="Times New Roman"/>
                <a:cs typeface="Times New Roman"/>
              </a:rPr>
              <a:t>Tiempo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óptimo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preinserción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68120" y="4599558"/>
            <a:ext cx="5424170" cy="2697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442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así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presente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caso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recomienda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utilizar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resistencias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preinserción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con </a:t>
            </a:r>
            <a:r>
              <a:rPr dirty="0" sz="1200">
                <a:latin typeface="Times New Roman"/>
                <a:cs typeface="Times New Roman"/>
              </a:rPr>
              <a:t>valores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 400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Ω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tiempo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 preinserción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 12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ms.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65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6.8.3.2</a:t>
            </a:r>
            <a:r>
              <a:rPr dirty="0" sz="1200" spc="180" b="1">
                <a:latin typeface="Times New Roman"/>
                <a:cs typeface="Times New Roman"/>
              </a:rPr>
              <a:t>  </a:t>
            </a:r>
            <a:r>
              <a:rPr dirty="0" sz="1200" b="1">
                <a:latin typeface="Times New Roman"/>
                <a:cs typeface="Times New Roman"/>
              </a:rPr>
              <a:t>Técnica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cierre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apertura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sincronizada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800"/>
              </a:lnSpc>
              <a:spcBef>
                <a:spcPts val="175"/>
              </a:spcBef>
            </a:pP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transitorios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producidos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energización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vacío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cargas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capacitivas, </a:t>
            </a:r>
            <a:r>
              <a:rPr dirty="0" sz="1200">
                <a:latin typeface="Times New Roman"/>
                <a:cs typeface="Times New Roman"/>
              </a:rPr>
              <a:t>pueden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disminuirse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gran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medida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cierre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controlado.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Este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método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consiste </a:t>
            </a:r>
            <a:r>
              <a:rPr dirty="0" sz="1200">
                <a:latin typeface="Times New Roman"/>
                <a:cs typeface="Times New Roman"/>
              </a:rPr>
              <a:t>precisamente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cierre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interruptor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energizará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carga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capacitiva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(línea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vacío),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realice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instante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diferencia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potencial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cero,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los </a:t>
            </a:r>
            <a:r>
              <a:rPr dirty="0" sz="1200">
                <a:latin typeface="Times New Roman"/>
                <a:cs typeface="Times New Roman"/>
              </a:rPr>
              <a:t>contactos del </a:t>
            </a:r>
            <a:r>
              <a:rPr dirty="0" sz="1200" spc="-10">
                <a:latin typeface="Times New Roman"/>
                <a:cs typeface="Times New Roman"/>
              </a:rPr>
              <a:t>interruptor.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200" b="1" i="1">
                <a:latin typeface="Times New Roman"/>
                <a:cs typeface="Times New Roman"/>
              </a:rPr>
              <a:t>Figura 6.20 </a:t>
            </a:r>
            <a:r>
              <a:rPr dirty="0" sz="1200" i="1">
                <a:latin typeface="Times New Roman"/>
                <a:cs typeface="Times New Roman"/>
              </a:rPr>
              <a:t>Tensión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trifásica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senoidal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desfasada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068120" y="9426650"/>
            <a:ext cx="54159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Figura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6.20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muestra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instante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cierre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escogió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interruptores,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60575" y="1815083"/>
            <a:ext cx="4436364" cy="2540508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22353" y="7508751"/>
            <a:ext cx="3433453" cy="1725163"/>
          </a:xfrm>
          <a:prstGeom prst="rect">
            <a:avLst/>
          </a:prstGeom>
        </p:spPr>
      </p:pic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96240">
              <a:lnSpc>
                <a:spcPts val="1150"/>
              </a:lnSpc>
            </a:pPr>
            <a:r>
              <a:rPr dirty="0" spc="-25"/>
              <a:t>128</a:t>
            </a: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10"/>
              <a:t>R.C.D.A.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/>
              <a:t>E.T.S.I.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10"/>
              <a:t> </a:t>
            </a:r>
            <a:r>
              <a:rPr dirty="0"/>
              <a:t>UNIVERSIDAD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10"/>
              <a:t>SEVILLA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074419" y="9820655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1074419" y="661415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068120" y="446023"/>
            <a:ext cx="5425440" cy="59277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  <a:tabLst>
                <a:tab pos="3162300" algn="l"/>
              </a:tabLst>
            </a:pPr>
            <a:r>
              <a:rPr dirty="0" sz="1100">
                <a:latin typeface="Calibri"/>
                <a:cs typeface="Calibri"/>
              </a:rPr>
              <a:t>CAPITULO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VI</a:t>
            </a:r>
            <a:r>
              <a:rPr dirty="0" sz="1100">
                <a:latin typeface="Calibri"/>
                <a:cs typeface="Calibri"/>
              </a:rPr>
              <a:t>	TRANSITORIOS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ELECTROMAGNÉTICOS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Calibri"/>
              <a:cs typeface="Calibri"/>
            </a:endParaRPr>
          </a:p>
          <a:p>
            <a:pPr algn="just" marL="12700" marR="5080">
              <a:lnSpc>
                <a:spcPct val="1443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como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puede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observar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instante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3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fases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diferente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tiempo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de </a:t>
            </a:r>
            <a:r>
              <a:rPr dirty="0" sz="1200">
                <a:latin typeface="Times New Roman"/>
                <a:cs typeface="Times New Roman"/>
              </a:rPr>
              <a:t>cierre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 cada interruptor 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único.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700"/>
              </a:lnSpc>
              <a:spcBef>
                <a:spcPts val="1000"/>
              </a:spcBef>
            </a:pP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secuencia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cierre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controlado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siguiente: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ACB,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tiempos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cierre,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 </a:t>
            </a:r>
            <a:r>
              <a:rPr dirty="0" sz="1200">
                <a:latin typeface="Times New Roman"/>
                <a:cs typeface="Times New Roman"/>
              </a:rPr>
              <a:t>fase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 0.075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0.08169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 </a:t>
            </a:r>
            <a:r>
              <a:rPr dirty="0" sz="1200" spc="-10">
                <a:latin typeface="Times New Roman"/>
                <a:cs typeface="Times New Roman"/>
              </a:rPr>
              <a:t>0.07833 </a:t>
            </a:r>
            <a:r>
              <a:rPr dirty="0" sz="1200">
                <a:latin typeface="Times New Roman"/>
                <a:cs typeface="Times New Roman"/>
              </a:rPr>
              <a:t>s.,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resultados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simulación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muestran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Figura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6.20.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Asimismo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ha </a:t>
            </a:r>
            <a:r>
              <a:rPr dirty="0" sz="1200">
                <a:latin typeface="Times New Roman"/>
                <a:cs typeface="Times New Roman"/>
              </a:rPr>
              <a:t>realizado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comparación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energización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cierre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controlado,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cierre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se </a:t>
            </a:r>
            <a:r>
              <a:rPr dirty="0" sz="1200">
                <a:latin typeface="Times New Roman"/>
                <a:cs typeface="Times New Roman"/>
              </a:rPr>
              <a:t>realiza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0.075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tres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fases,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resultados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análisis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muestran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 </a:t>
            </a:r>
            <a:r>
              <a:rPr dirty="0" sz="1200">
                <a:latin typeface="Times New Roman"/>
                <a:cs typeface="Times New Roman"/>
              </a:rPr>
              <a:t>Figura</a:t>
            </a:r>
            <a:r>
              <a:rPr dirty="0" sz="1200" spc="-10">
                <a:latin typeface="Times New Roman"/>
                <a:cs typeface="Times New Roman"/>
              </a:rPr>
              <a:t> 6.21.</a:t>
            </a:r>
            <a:endParaRPr sz="1200">
              <a:latin typeface="Times New Roman"/>
              <a:cs typeface="Times New Roman"/>
            </a:endParaRPr>
          </a:p>
          <a:p>
            <a:pPr algn="just" marL="12700" marR="10160">
              <a:lnSpc>
                <a:spcPct val="143700"/>
              </a:lnSpc>
              <a:spcBef>
                <a:spcPts val="1005"/>
              </a:spcBef>
            </a:pPr>
            <a:r>
              <a:rPr dirty="0" sz="1200">
                <a:latin typeface="Times New Roman"/>
                <a:cs typeface="Times New Roman"/>
              </a:rPr>
              <a:t>Como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observa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Figura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6.22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existe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abatimiento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considerable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fases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además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pronta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recuperación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estado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estable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componente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alta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frecuencia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de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tensión es prácticamente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eliminada),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 ser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comparada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 sobretensiones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tiene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 técnica de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cierre </a:t>
            </a:r>
            <a:r>
              <a:rPr dirty="0" sz="1200" spc="-10">
                <a:latin typeface="Times New Roman"/>
                <a:cs typeface="Times New Roman"/>
              </a:rPr>
              <a:t>controlado.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65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6.8.3.2.1</a:t>
            </a:r>
            <a:r>
              <a:rPr dirty="0" sz="1200" spc="100" b="1">
                <a:latin typeface="Times New Roman"/>
                <a:cs typeface="Times New Roman"/>
              </a:rPr>
              <a:t>  </a:t>
            </a:r>
            <a:r>
              <a:rPr dirty="0" sz="1200" b="1">
                <a:latin typeface="Times New Roman"/>
                <a:cs typeface="Times New Roman"/>
              </a:rPr>
              <a:t>Secuencia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cierre.</a:t>
            </a:r>
            <a:endParaRPr sz="1200">
              <a:latin typeface="Times New Roman"/>
              <a:cs typeface="Times New Roman"/>
            </a:endParaRPr>
          </a:p>
          <a:p>
            <a:pPr algn="just" marL="12700" marR="10795">
              <a:lnSpc>
                <a:spcPct val="143800"/>
              </a:lnSpc>
              <a:spcBef>
                <a:spcPts val="185"/>
              </a:spcBef>
            </a:pP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abatimiento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sobretensiones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realiza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mayor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grado,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dependiendo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de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secuencia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cierre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fases,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análisis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realiza,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porque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valores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de </a:t>
            </a:r>
            <a:r>
              <a:rPr dirty="0" sz="1200">
                <a:latin typeface="Times New Roman"/>
                <a:cs typeface="Times New Roman"/>
              </a:rPr>
              <a:t>sobretensiones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obtenidos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análisis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previos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consideran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están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rango </a:t>
            </a:r>
            <a:r>
              <a:rPr dirty="0" sz="1200">
                <a:latin typeface="Times New Roman"/>
                <a:cs typeface="Times New Roman"/>
              </a:rPr>
              <a:t>aceptable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sobretensiones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maniobra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análisis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secuencia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cierre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tiene </a:t>
            </a:r>
            <a:r>
              <a:rPr dirty="0" sz="1200">
                <a:latin typeface="Times New Roman"/>
                <a:cs typeface="Times New Roman"/>
              </a:rPr>
              <a:t>una gran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variación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valores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 sobretensiones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máximas.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4"/>
              </a:spcBef>
            </a:pPr>
            <a:endParaRPr sz="1200">
              <a:latin typeface="Times New Roman"/>
              <a:cs typeface="Times New Roman"/>
            </a:endParaRPr>
          </a:p>
          <a:p>
            <a:pPr marL="326390">
              <a:lnSpc>
                <a:spcPct val="100000"/>
              </a:lnSpc>
            </a:pPr>
            <a:r>
              <a:rPr dirty="0" sz="1200" b="1" i="1">
                <a:latin typeface="Times New Roman"/>
                <a:cs typeface="Times New Roman"/>
              </a:rPr>
              <a:t>Figura 6.21 </a:t>
            </a:r>
            <a:r>
              <a:rPr dirty="0" sz="1200" i="1">
                <a:latin typeface="Times New Roman"/>
                <a:cs typeface="Times New Roman"/>
              </a:rPr>
              <a:t>Fases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A,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y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en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PCA-</a:t>
            </a:r>
            <a:r>
              <a:rPr dirty="0" sz="1200" i="1">
                <a:latin typeface="Times New Roman"/>
                <a:cs typeface="Times New Roman"/>
              </a:rPr>
              <a:t>230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y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SAN-</a:t>
            </a:r>
            <a:r>
              <a:rPr dirty="0" sz="1200" i="1">
                <a:latin typeface="Times New Roman"/>
                <a:cs typeface="Times New Roman"/>
              </a:rPr>
              <a:t>230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T1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con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cierre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controlado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1305794" y="6742597"/>
            <a:ext cx="5075555" cy="2371090"/>
          </a:xfrm>
          <a:custGeom>
            <a:avLst/>
            <a:gdLst/>
            <a:ahLst/>
            <a:cxnLst/>
            <a:rect l="l" t="t" r="r" b="b"/>
            <a:pathLst>
              <a:path w="5075555" h="2371090">
                <a:moveTo>
                  <a:pt x="0" y="2331553"/>
                </a:moveTo>
                <a:lnTo>
                  <a:pt x="5075324" y="2331553"/>
                </a:lnTo>
                <a:lnTo>
                  <a:pt x="5075324" y="0"/>
                </a:lnTo>
                <a:lnTo>
                  <a:pt x="0" y="0"/>
                </a:lnTo>
                <a:lnTo>
                  <a:pt x="0" y="2331553"/>
                </a:lnTo>
                <a:close/>
              </a:path>
              <a:path w="5075555" h="2371090">
                <a:moveTo>
                  <a:pt x="0" y="2331553"/>
                </a:moveTo>
                <a:lnTo>
                  <a:pt x="0" y="2371011"/>
                </a:lnTo>
              </a:path>
              <a:path w="5075555" h="2371090">
                <a:moveTo>
                  <a:pt x="505971" y="2331553"/>
                </a:moveTo>
                <a:lnTo>
                  <a:pt x="505971" y="2371011"/>
                </a:lnTo>
              </a:path>
              <a:path w="5075555" h="2371090">
                <a:moveTo>
                  <a:pt x="1015925" y="2331553"/>
                </a:moveTo>
                <a:lnTo>
                  <a:pt x="1015925" y="2371011"/>
                </a:lnTo>
              </a:path>
              <a:path w="5075555" h="2371090">
                <a:moveTo>
                  <a:pt x="1521797" y="2331553"/>
                </a:moveTo>
                <a:lnTo>
                  <a:pt x="1521797" y="2371011"/>
                </a:lnTo>
              </a:path>
              <a:path w="5075555" h="2371090">
                <a:moveTo>
                  <a:pt x="2031751" y="2331553"/>
                </a:moveTo>
                <a:lnTo>
                  <a:pt x="2031751" y="2371011"/>
                </a:lnTo>
              </a:path>
            </a:pathLst>
          </a:custGeom>
          <a:ln w="118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1075715" y="9090276"/>
            <a:ext cx="2616835" cy="19558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66370">
              <a:lnSpc>
                <a:spcPct val="100000"/>
              </a:lnSpc>
              <a:spcBef>
                <a:spcPts val="180"/>
              </a:spcBef>
              <a:tabLst>
                <a:tab pos="1182370" algn="l"/>
                <a:tab pos="2198370" algn="l"/>
              </a:tabLst>
            </a:pPr>
            <a:r>
              <a:rPr dirty="0" sz="500" spc="-20">
                <a:latin typeface="Arial MT"/>
                <a:cs typeface="Arial MT"/>
              </a:rPr>
              <a:t>0,05</a:t>
            </a:r>
            <a:r>
              <a:rPr dirty="0" sz="500">
                <a:latin typeface="Arial MT"/>
                <a:cs typeface="Arial MT"/>
              </a:rPr>
              <a:t>	</a:t>
            </a:r>
            <a:r>
              <a:rPr dirty="0" sz="500" spc="-20">
                <a:latin typeface="Arial MT"/>
                <a:cs typeface="Arial MT"/>
              </a:rPr>
              <a:t>0,08</a:t>
            </a:r>
            <a:r>
              <a:rPr dirty="0" sz="500">
                <a:latin typeface="Arial MT"/>
                <a:cs typeface="Arial MT"/>
              </a:rPr>
              <a:t>	</a:t>
            </a:r>
            <a:r>
              <a:rPr dirty="0" sz="500" spc="-20">
                <a:latin typeface="Arial MT"/>
                <a:cs typeface="Arial MT"/>
              </a:rPr>
              <a:t>0,11</a:t>
            </a:r>
            <a:endParaRPr sz="5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00" spc="-10">
                <a:latin typeface="Arial MT"/>
                <a:cs typeface="Arial MT"/>
              </a:rPr>
              <a:t>(file</a:t>
            </a:r>
            <a:r>
              <a:rPr dirty="0" sz="500" spc="-25">
                <a:latin typeface="Arial MT"/>
                <a:cs typeface="Arial MT"/>
              </a:rPr>
              <a:t> </a:t>
            </a:r>
            <a:r>
              <a:rPr dirty="0" sz="500" spc="-10">
                <a:latin typeface="Arial MT"/>
                <a:cs typeface="Arial MT"/>
              </a:rPr>
              <a:t>SLC_Sincronizado.pl4;</a:t>
            </a:r>
            <a:r>
              <a:rPr dirty="0" sz="500" spc="-30">
                <a:latin typeface="Arial MT"/>
                <a:cs typeface="Arial MT"/>
              </a:rPr>
              <a:t> x-</a:t>
            </a:r>
            <a:r>
              <a:rPr dirty="0" sz="500" spc="-20">
                <a:latin typeface="Arial MT"/>
                <a:cs typeface="Arial MT"/>
              </a:rPr>
              <a:t>var</a:t>
            </a:r>
            <a:r>
              <a:rPr dirty="0" sz="500" spc="-30">
                <a:latin typeface="Arial MT"/>
                <a:cs typeface="Arial MT"/>
              </a:rPr>
              <a:t> </a:t>
            </a:r>
            <a:r>
              <a:rPr dirty="0" sz="500">
                <a:latin typeface="Arial MT"/>
                <a:cs typeface="Arial MT"/>
              </a:rPr>
              <a:t>t)</a:t>
            </a:r>
            <a:r>
              <a:rPr dirty="0" sz="500" spc="90">
                <a:latin typeface="Arial MT"/>
                <a:cs typeface="Arial MT"/>
              </a:rPr>
              <a:t> </a:t>
            </a:r>
            <a:r>
              <a:rPr dirty="0" sz="500">
                <a:solidFill>
                  <a:srgbClr val="FF0000"/>
                </a:solidFill>
                <a:latin typeface="Arial MT"/>
                <a:cs typeface="Arial MT"/>
              </a:rPr>
              <a:t>v:P230A</a:t>
            </a:r>
            <a:r>
              <a:rPr dirty="0" sz="500" spc="45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500">
                <a:solidFill>
                  <a:srgbClr val="008000"/>
                </a:solidFill>
                <a:latin typeface="Arial MT"/>
                <a:cs typeface="Arial MT"/>
              </a:rPr>
              <a:t>v:P230B</a:t>
            </a:r>
            <a:r>
              <a:rPr dirty="0" sz="500" spc="459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dirty="0" sz="500">
                <a:solidFill>
                  <a:srgbClr val="0000FF"/>
                </a:solidFill>
                <a:latin typeface="Arial MT"/>
                <a:cs typeface="Arial MT"/>
              </a:rPr>
              <a:t>v:P230C</a:t>
            </a:r>
            <a:r>
              <a:rPr dirty="0" sz="500" spc="455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dirty="0" sz="500">
                <a:solidFill>
                  <a:srgbClr val="FF00FF"/>
                </a:solidFill>
                <a:latin typeface="Arial MT"/>
                <a:cs typeface="Arial MT"/>
              </a:rPr>
              <a:t>v:S1A</a:t>
            </a:r>
            <a:r>
              <a:rPr dirty="0" sz="500" spc="459">
                <a:solidFill>
                  <a:srgbClr val="FF00FF"/>
                </a:solidFill>
                <a:latin typeface="Arial MT"/>
                <a:cs typeface="Arial MT"/>
              </a:rPr>
              <a:t> </a:t>
            </a:r>
            <a:r>
              <a:rPr dirty="0" sz="500">
                <a:solidFill>
                  <a:srgbClr val="800000"/>
                </a:solidFill>
                <a:latin typeface="Arial MT"/>
                <a:cs typeface="Arial MT"/>
              </a:rPr>
              <a:t>v:S1B</a:t>
            </a:r>
            <a:r>
              <a:rPr dirty="0" sz="500" spc="455">
                <a:solidFill>
                  <a:srgbClr val="800000"/>
                </a:solidFill>
                <a:latin typeface="Arial MT"/>
                <a:cs typeface="Arial MT"/>
              </a:rPr>
              <a:t> </a:t>
            </a:r>
            <a:r>
              <a:rPr dirty="0" sz="500" spc="-20">
                <a:solidFill>
                  <a:srgbClr val="808080"/>
                </a:solidFill>
                <a:latin typeface="Arial MT"/>
                <a:cs typeface="Arial MT"/>
              </a:rPr>
              <a:t>v:S1C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3843528" y="9074150"/>
            <a:ext cx="506095" cy="40005"/>
          </a:xfrm>
          <a:custGeom>
            <a:avLst/>
            <a:gdLst/>
            <a:ahLst/>
            <a:cxnLst/>
            <a:rect l="l" t="t" r="r" b="b"/>
            <a:pathLst>
              <a:path w="506095" h="40004">
                <a:moveTo>
                  <a:pt x="0" y="0"/>
                </a:moveTo>
                <a:lnTo>
                  <a:pt x="0" y="39458"/>
                </a:lnTo>
              </a:path>
              <a:path w="506095" h="40004">
                <a:moveTo>
                  <a:pt x="505982" y="0"/>
                </a:moveTo>
                <a:lnTo>
                  <a:pt x="505982" y="39458"/>
                </a:lnTo>
              </a:path>
            </a:pathLst>
          </a:custGeom>
          <a:ln w="118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4273472" y="9096974"/>
            <a:ext cx="153670" cy="10604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" spc="-20">
                <a:latin typeface="Arial MT"/>
                <a:cs typeface="Arial MT"/>
              </a:rPr>
              <a:t>0,14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4859354" y="9074150"/>
            <a:ext cx="506095" cy="40005"/>
          </a:xfrm>
          <a:custGeom>
            <a:avLst/>
            <a:gdLst/>
            <a:ahLst/>
            <a:cxnLst/>
            <a:rect l="l" t="t" r="r" b="b"/>
            <a:pathLst>
              <a:path w="506095" h="40004">
                <a:moveTo>
                  <a:pt x="0" y="0"/>
                </a:moveTo>
                <a:lnTo>
                  <a:pt x="0" y="39458"/>
                </a:lnTo>
              </a:path>
              <a:path w="506095" h="40004">
                <a:moveTo>
                  <a:pt x="505982" y="0"/>
                </a:moveTo>
                <a:lnTo>
                  <a:pt x="505982" y="39458"/>
                </a:lnTo>
              </a:path>
            </a:pathLst>
          </a:custGeom>
          <a:ln w="118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5289464" y="9096974"/>
            <a:ext cx="153670" cy="10604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" spc="-20">
                <a:latin typeface="Arial MT"/>
                <a:cs typeface="Arial MT"/>
              </a:rPr>
              <a:t>0,17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5875290" y="9074150"/>
            <a:ext cx="506095" cy="40005"/>
          </a:xfrm>
          <a:custGeom>
            <a:avLst/>
            <a:gdLst/>
            <a:ahLst/>
            <a:cxnLst/>
            <a:rect l="l" t="t" r="r" b="b"/>
            <a:pathLst>
              <a:path w="506095" h="40004">
                <a:moveTo>
                  <a:pt x="0" y="0"/>
                </a:moveTo>
                <a:lnTo>
                  <a:pt x="0" y="39458"/>
                </a:lnTo>
              </a:path>
              <a:path w="506095" h="40004">
                <a:moveTo>
                  <a:pt x="505871" y="0"/>
                </a:moveTo>
                <a:lnTo>
                  <a:pt x="505871" y="39458"/>
                </a:lnTo>
              </a:path>
            </a:pathLst>
          </a:custGeom>
          <a:ln w="118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6305235" y="9096974"/>
            <a:ext cx="153670" cy="10604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" spc="-20">
                <a:latin typeface="Arial MT"/>
                <a:cs typeface="Arial MT"/>
              </a:rPr>
              <a:t>0,20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977128" y="9096974"/>
            <a:ext cx="95885" cy="10604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" spc="-25">
                <a:latin typeface="Arial MT"/>
                <a:cs typeface="Arial MT"/>
              </a:rPr>
              <a:t>[s]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1250495" y="9074150"/>
            <a:ext cx="51435" cy="0"/>
          </a:xfrm>
          <a:custGeom>
            <a:avLst/>
            <a:gdLst/>
            <a:ahLst/>
            <a:cxnLst/>
            <a:rect l="l" t="t" r="r" b="b"/>
            <a:pathLst>
              <a:path w="51434" h="0">
                <a:moveTo>
                  <a:pt x="51348" y="0"/>
                </a:moveTo>
                <a:lnTo>
                  <a:pt x="0" y="0"/>
                </a:lnTo>
              </a:path>
            </a:pathLst>
          </a:custGeom>
          <a:ln w="118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1095465" y="9013974"/>
            <a:ext cx="157480" cy="10604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">
                <a:latin typeface="Arial MT"/>
                <a:cs typeface="Arial MT"/>
              </a:rPr>
              <a:t>-</a:t>
            </a:r>
            <a:r>
              <a:rPr dirty="0" sz="500" spc="-25">
                <a:latin typeface="Arial MT"/>
                <a:cs typeface="Arial MT"/>
              </a:rPr>
              <a:t>300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095465" y="8626706"/>
            <a:ext cx="157480" cy="10604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">
                <a:latin typeface="Arial MT"/>
                <a:cs typeface="Arial MT"/>
              </a:rPr>
              <a:t>-</a:t>
            </a:r>
            <a:r>
              <a:rPr dirty="0" sz="500" spc="-25">
                <a:latin typeface="Arial MT"/>
                <a:cs typeface="Arial MT"/>
              </a:rPr>
              <a:t>200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095465" y="8235487"/>
            <a:ext cx="157480" cy="10604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">
                <a:latin typeface="Arial MT"/>
                <a:cs typeface="Arial MT"/>
              </a:rPr>
              <a:t>-</a:t>
            </a:r>
            <a:r>
              <a:rPr dirty="0" sz="500" spc="-25">
                <a:latin typeface="Arial MT"/>
                <a:cs typeface="Arial MT"/>
              </a:rPr>
              <a:t>100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190397" y="7848126"/>
            <a:ext cx="62865" cy="10604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" spc="-50">
                <a:latin typeface="Arial MT"/>
                <a:cs typeface="Arial MT"/>
              </a:rPr>
              <a:t>0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119164" y="7460874"/>
            <a:ext cx="132080" cy="10604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" spc="-25">
                <a:latin typeface="Arial MT"/>
                <a:cs typeface="Arial MT"/>
              </a:rPr>
              <a:t>100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1250495" y="6742581"/>
            <a:ext cx="51435" cy="0"/>
          </a:xfrm>
          <a:custGeom>
            <a:avLst/>
            <a:gdLst/>
            <a:ahLst/>
            <a:cxnLst/>
            <a:rect l="l" t="t" r="r" b="b"/>
            <a:pathLst>
              <a:path w="51434" h="0">
                <a:moveTo>
                  <a:pt x="51348" y="0"/>
                </a:moveTo>
                <a:lnTo>
                  <a:pt x="0" y="0"/>
                </a:lnTo>
              </a:path>
            </a:pathLst>
          </a:custGeom>
          <a:ln w="118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1119164" y="6682404"/>
            <a:ext cx="132080" cy="10604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" spc="-25">
                <a:latin typeface="Arial MT"/>
                <a:cs typeface="Arial MT"/>
              </a:rPr>
              <a:t>300</a:t>
            </a:r>
            <a:endParaRPr sz="500">
              <a:latin typeface="Arial MT"/>
              <a:cs typeface="Arial MT"/>
            </a:endParaRPr>
          </a:p>
        </p:txBody>
      </p:sp>
      <p:pic>
        <p:nvPicPr>
          <p:cNvPr id="22" name="object 2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0495" y="6878843"/>
            <a:ext cx="5136586" cy="2031269"/>
          </a:xfrm>
          <a:prstGeom prst="rect">
            <a:avLst/>
          </a:prstGeom>
        </p:spPr>
      </p:pic>
      <p:sp>
        <p:nvSpPr>
          <p:cNvPr id="23" name="object 23" descr=""/>
          <p:cNvSpPr txBox="1"/>
          <p:nvPr/>
        </p:nvSpPr>
        <p:spPr>
          <a:xfrm>
            <a:off x="1119164" y="6876057"/>
            <a:ext cx="186690" cy="2997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59690">
              <a:lnSpc>
                <a:spcPct val="100000"/>
              </a:lnSpc>
              <a:spcBef>
                <a:spcPts val="130"/>
              </a:spcBef>
            </a:pPr>
            <a:r>
              <a:rPr dirty="0" sz="500" spc="-20">
                <a:latin typeface="Arial MT"/>
                <a:cs typeface="Arial MT"/>
              </a:rPr>
              <a:t>[kV]</a:t>
            </a:r>
            <a:endParaRPr sz="5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45"/>
              </a:spcBef>
            </a:pPr>
            <a:endParaRPr sz="5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500" spc="-25">
                <a:latin typeface="Arial MT"/>
                <a:cs typeface="Arial MT"/>
              </a:rPr>
              <a:t>200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25" name="object 2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96240">
              <a:lnSpc>
                <a:spcPts val="1150"/>
              </a:lnSpc>
            </a:pPr>
            <a:r>
              <a:rPr dirty="0" spc="-25"/>
              <a:t>129</a:t>
            </a: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10"/>
              <a:t>R.C.D.A.</a:t>
            </a:r>
          </a:p>
        </p:txBody>
      </p:sp>
      <p:sp>
        <p:nvSpPr>
          <p:cNvPr id="26" name="object 2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/>
              <a:t>E.T.S.I.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10"/>
              <a:t> </a:t>
            </a:r>
            <a:r>
              <a:rPr dirty="0"/>
              <a:t>UNIVERSIDAD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10"/>
              <a:t>SEVILLA</a:t>
            </a:r>
          </a:p>
        </p:txBody>
      </p:sp>
      <p:sp>
        <p:nvSpPr>
          <p:cNvPr id="24" name="object 24" descr=""/>
          <p:cNvSpPr txBox="1"/>
          <p:nvPr/>
        </p:nvSpPr>
        <p:spPr>
          <a:xfrm>
            <a:off x="3380128" y="6559952"/>
            <a:ext cx="923290" cy="18161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500">
                <a:latin typeface="Arial MT"/>
                <a:cs typeface="Arial MT"/>
              </a:rPr>
              <a:t>Fase</a:t>
            </a:r>
            <a:r>
              <a:rPr dirty="0" sz="500" spc="20">
                <a:latin typeface="Arial MT"/>
                <a:cs typeface="Arial MT"/>
              </a:rPr>
              <a:t> </a:t>
            </a:r>
            <a:r>
              <a:rPr dirty="0" sz="500">
                <a:latin typeface="Arial MT"/>
                <a:cs typeface="Arial MT"/>
              </a:rPr>
              <a:t>A,</a:t>
            </a:r>
            <a:r>
              <a:rPr dirty="0" sz="500" spc="40">
                <a:latin typeface="Arial MT"/>
                <a:cs typeface="Arial MT"/>
              </a:rPr>
              <a:t> </a:t>
            </a:r>
            <a:r>
              <a:rPr dirty="0" sz="500">
                <a:latin typeface="Arial MT"/>
                <a:cs typeface="Arial MT"/>
              </a:rPr>
              <a:t>B</a:t>
            </a:r>
            <a:r>
              <a:rPr dirty="0" sz="500" spc="30">
                <a:latin typeface="Arial MT"/>
                <a:cs typeface="Arial MT"/>
              </a:rPr>
              <a:t> </a:t>
            </a:r>
            <a:r>
              <a:rPr dirty="0" sz="500">
                <a:latin typeface="Arial MT"/>
                <a:cs typeface="Arial MT"/>
              </a:rPr>
              <a:t>y</a:t>
            </a:r>
            <a:r>
              <a:rPr dirty="0" sz="500" spc="55">
                <a:latin typeface="Arial MT"/>
                <a:cs typeface="Arial MT"/>
              </a:rPr>
              <a:t> </a:t>
            </a:r>
            <a:r>
              <a:rPr dirty="0" sz="500">
                <a:latin typeface="Arial MT"/>
                <a:cs typeface="Arial MT"/>
              </a:rPr>
              <a:t>C</a:t>
            </a:r>
            <a:r>
              <a:rPr dirty="0" sz="500" spc="25">
                <a:latin typeface="Arial MT"/>
                <a:cs typeface="Arial MT"/>
              </a:rPr>
              <a:t> </a:t>
            </a:r>
            <a:r>
              <a:rPr dirty="0" sz="500">
                <a:latin typeface="Arial MT"/>
                <a:cs typeface="Arial MT"/>
              </a:rPr>
              <a:t>en</a:t>
            </a:r>
            <a:r>
              <a:rPr dirty="0" sz="500" spc="20">
                <a:latin typeface="Arial MT"/>
                <a:cs typeface="Arial MT"/>
              </a:rPr>
              <a:t> </a:t>
            </a:r>
            <a:r>
              <a:rPr dirty="0" sz="500" spc="-10">
                <a:latin typeface="Arial MT"/>
                <a:cs typeface="Arial MT"/>
              </a:rPr>
              <a:t>SAN-</a:t>
            </a:r>
            <a:r>
              <a:rPr dirty="0" sz="500">
                <a:latin typeface="Arial MT"/>
                <a:cs typeface="Arial MT"/>
              </a:rPr>
              <a:t>230</a:t>
            </a:r>
            <a:r>
              <a:rPr dirty="0" sz="500" spc="20">
                <a:latin typeface="Arial MT"/>
                <a:cs typeface="Arial MT"/>
              </a:rPr>
              <a:t> </a:t>
            </a:r>
            <a:r>
              <a:rPr dirty="0" sz="500" spc="-25">
                <a:latin typeface="Arial MT"/>
                <a:cs typeface="Arial MT"/>
              </a:rPr>
              <a:t>kV</a:t>
            </a:r>
            <a:r>
              <a:rPr dirty="0" sz="500" spc="500">
                <a:latin typeface="Arial MT"/>
                <a:cs typeface="Arial MT"/>
              </a:rPr>
              <a:t> </a:t>
            </a:r>
            <a:r>
              <a:rPr dirty="0" sz="500">
                <a:latin typeface="Arial MT"/>
                <a:cs typeface="Arial MT"/>
              </a:rPr>
              <a:t>Técnica</a:t>
            </a:r>
            <a:r>
              <a:rPr dirty="0" sz="500" spc="55">
                <a:latin typeface="Arial MT"/>
                <a:cs typeface="Arial MT"/>
              </a:rPr>
              <a:t> </a:t>
            </a:r>
            <a:r>
              <a:rPr dirty="0" sz="500">
                <a:latin typeface="Arial MT"/>
                <a:cs typeface="Arial MT"/>
              </a:rPr>
              <a:t>de</a:t>
            </a:r>
            <a:r>
              <a:rPr dirty="0" sz="500" spc="60">
                <a:latin typeface="Arial MT"/>
                <a:cs typeface="Arial MT"/>
              </a:rPr>
              <a:t> </a:t>
            </a:r>
            <a:r>
              <a:rPr dirty="0" sz="500">
                <a:latin typeface="Arial MT"/>
                <a:cs typeface="Arial MT"/>
              </a:rPr>
              <a:t>cierre</a:t>
            </a:r>
            <a:r>
              <a:rPr dirty="0" sz="500" spc="55">
                <a:latin typeface="Arial MT"/>
                <a:cs typeface="Arial MT"/>
              </a:rPr>
              <a:t> </a:t>
            </a:r>
            <a:r>
              <a:rPr dirty="0" sz="500" spc="-10">
                <a:latin typeface="Arial MT"/>
                <a:cs typeface="Arial MT"/>
              </a:rPr>
              <a:t>sincronizado</a:t>
            </a:r>
            <a:endParaRPr sz="5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074419" y="9820655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1074419" y="661415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068120" y="446023"/>
            <a:ext cx="533844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62300" algn="l"/>
              </a:tabLst>
            </a:pPr>
            <a:r>
              <a:rPr dirty="0" sz="1100">
                <a:latin typeface="Calibri"/>
                <a:cs typeface="Calibri"/>
              </a:rPr>
              <a:t>CAPITULO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VI</a:t>
            </a:r>
            <a:r>
              <a:rPr dirty="0" sz="1100">
                <a:latin typeface="Calibri"/>
                <a:cs typeface="Calibri"/>
              </a:rPr>
              <a:t>	TRANSITORIOS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ELECTROMAGNÉTICOS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1100">
              <a:latin typeface="Calibri"/>
              <a:cs typeface="Calibri"/>
            </a:endParaRPr>
          </a:p>
          <a:p>
            <a:pPr marL="522605">
              <a:lnSpc>
                <a:spcPct val="100000"/>
              </a:lnSpc>
            </a:pPr>
            <a:r>
              <a:rPr dirty="0" sz="1200" b="1" i="1">
                <a:latin typeface="Times New Roman"/>
                <a:cs typeface="Times New Roman"/>
              </a:rPr>
              <a:t>Figura</a:t>
            </a:r>
            <a:r>
              <a:rPr dirty="0" sz="1200" spc="-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6.22 </a:t>
            </a:r>
            <a:r>
              <a:rPr dirty="0" sz="1200" i="1">
                <a:latin typeface="Times New Roman"/>
                <a:cs typeface="Times New Roman"/>
              </a:rPr>
              <a:t>Fases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A,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y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en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SAN-230 T1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con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y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sin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cierre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controlado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68120" y="4107306"/>
            <a:ext cx="5425440" cy="5448935"/>
          </a:xfrm>
          <a:prstGeom prst="rect">
            <a:avLst/>
          </a:prstGeom>
        </p:spPr>
        <p:txBody>
          <a:bodyPr wrap="square" lIns="0" tIns="11620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915"/>
              </a:spcBef>
            </a:pPr>
            <a:r>
              <a:rPr dirty="0" sz="1200" b="1">
                <a:latin typeface="Times New Roman"/>
                <a:cs typeface="Times New Roman"/>
              </a:rPr>
              <a:t>6.8.3.2.2</a:t>
            </a:r>
            <a:r>
              <a:rPr dirty="0" sz="1200" spc="48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Ventajas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y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desventajas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del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método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de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cierre</a:t>
            </a:r>
            <a:r>
              <a:rPr dirty="0" sz="1200" spc="-10" b="1">
                <a:latin typeface="Times New Roman"/>
                <a:cs typeface="Times New Roman"/>
              </a:rPr>
              <a:t> sincronizado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600"/>
              </a:lnSpc>
              <a:spcBef>
                <a:spcPts val="190"/>
              </a:spcBef>
            </a:pP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desventajas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técnica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sería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involucra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interruptores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rápidos,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que </a:t>
            </a:r>
            <a:r>
              <a:rPr dirty="0" sz="1200">
                <a:latin typeface="Times New Roman"/>
                <a:cs typeface="Times New Roman"/>
              </a:rPr>
              <a:t>sin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respuesta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precisa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tiempo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podría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darse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sobretensiones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muy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grandes.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Pero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 </a:t>
            </a:r>
            <a:r>
              <a:rPr dirty="0" sz="1200">
                <a:latin typeface="Times New Roman"/>
                <a:cs typeface="Times New Roman"/>
              </a:rPr>
              <a:t>ventaja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sería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técnica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transitorios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sobretensión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son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controlados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sin </a:t>
            </a:r>
            <a:r>
              <a:rPr dirty="0" sz="1200">
                <a:latin typeface="Times New Roman"/>
                <a:cs typeface="Times New Roman"/>
              </a:rPr>
              <a:t>necesidad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incluir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componentes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externos.</a:t>
            </a:r>
            <a:endParaRPr sz="1200">
              <a:latin typeface="Times New Roman"/>
              <a:cs typeface="Times New Roman"/>
            </a:endParaRPr>
          </a:p>
          <a:p>
            <a:pPr algn="just" marL="12700" marR="10795">
              <a:lnSpc>
                <a:spcPct val="143800"/>
              </a:lnSpc>
              <a:spcBef>
                <a:spcPts val="1000"/>
              </a:spcBef>
            </a:pPr>
            <a:r>
              <a:rPr dirty="0" sz="1200" spc="-10">
                <a:latin typeface="Times New Roman"/>
                <a:cs typeface="Times New Roman"/>
              </a:rPr>
              <a:t>Esta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técnica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puede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realizar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conjuntamente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técnica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resistencia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preinserción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obtener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aún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mejores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resultados,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inconveniente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tendría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incorporar </a:t>
            </a:r>
            <a:r>
              <a:rPr dirty="0" sz="1200">
                <a:latin typeface="Times New Roman"/>
                <a:cs typeface="Times New Roman"/>
              </a:rPr>
              <a:t>otro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equipo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recomendable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desde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punto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vista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económico.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caso </a:t>
            </a:r>
            <a:r>
              <a:rPr dirty="0" sz="1200">
                <a:latin typeface="Times New Roman"/>
                <a:cs typeface="Times New Roman"/>
              </a:rPr>
              <a:t>particular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analizado,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valores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sobretensiones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obtenidos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técnica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cierre </a:t>
            </a:r>
            <a:r>
              <a:rPr dirty="0" sz="1200">
                <a:latin typeface="Times New Roman"/>
                <a:cs typeface="Times New Roman"/>
              </a:rPr>
              <a:t>controlado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menores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1.5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p.u.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Aunque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mayoría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sistemas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alta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tensión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y </a:t>
            </a:r>
            <a:r>
              <a:rPr dirty="0" sz="1200">
                <a:latin typeface="Times New Roman"/>
                <a:cs typeface="Times New Roman"/>
              </a:rPr>
              <a:t>líneas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largas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utilizan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combinación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ambas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técnicas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(cierre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controlado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con </a:t>
            </a:r>
            <a:r>
              <a:rPr dirty="0" sz="1200">
                <a:latin typeface="Times New Roman"/>
                <a:cs typeface="Times New Roman"/>
              </a:rPr>
              <a:t>resistencia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preinserción)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todo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depende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configuración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red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donde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deben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instalar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interruptores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[42].</a:t>
            </a:r>
            <a:endParaRPr sz="1200">
              <a:latin typeface="Times New Roman"/>
              <a:cs typeface="Times New Roman"/>
            </a:endParaRPr>
          </a:p>
          <a:p>
            <a:pPr algn="just" marL="12700" marR="6985">
              <a:lnSpc>
                <a:spcPct val="144400"/>
              </a:lnSpc>
              <a:spcBef>
                <a:spcPts val="980"/>
              </a:spcBef>
            </a:pP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presente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caso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interruptores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cierre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controlado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necesitarían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resistencias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preinserción,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sobrevoltajes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obtenidos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cierre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controlado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menores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1.5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625"/>
              </a:spcBef>
            </a:pPr>
            <a:r>
              <a:rPr dirty="0" sz="1200">
                <a:latin typeface="Times New Roman"/>
                <a:cs typeface="Times New Roman"/>
              </a:rPr>
              <a:t>p.u.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estarían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rango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aceptable.</a:t>
            </a:r>
            <a:endParaRPr sz="1200">
              <a:latin typeface="Times New Roman"/>
              <a:cs typeface="Times New Roman"/>
            </a:endParaRPr>
          </a:p>
          <a:p>
            <a:pPr algn="just" marL="12700" marR="12065">
              <a:lnSpc>
                <a:spcPct val="143700"/>
              </a:lnSpc>
              <a:spcBef>
                <a:spcPts val="1000"/>
              </a:spcBef>
            </a:pP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Cuadro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6.8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muestra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comparación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cuantitativa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sobretensiones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se </a:t>
            </a:r>
            <a:r>
              <a:rPr dirty="0" sz="1200">
                <a:latin typeface="Times New Roman"/>
                <a:cs typeface="Times New Roman"/>
              </a:rPr>
              <a:t>obtienen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aplicación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dos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técnicas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mitigación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estudiadas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apartados </a:t>
            </a:r>
            <a:r>
              <a:rPr dirty="0" sz="1200">
                <a:latin typeface="Times New Roman"/>
                <a:cs typeface="Times New Roman"/>
              </a:rPr>
              <a:t>anteriores,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comparación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muestra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ambas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técnicas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mitigación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se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1305794" y="1451236"/>
            <a:ext cx="5075555" cy="2292350"/>
          </a:xfrm>
          <a:custGeom>
            <a:avLst/>
            <a:gdLst/>
            <a:ahLst/>
            <a:cxnLst/>
            <a:rect l="l" t="t" r="r" b="b"/>
            <a:pathLst>
              <a:path w="5075555" h="2292350">
                <a:moveTo>
                  <a:pt x="0" y="2252526"/>
                </a:moveTo>
                <a:lnTo>
                  <a:pt x="5075324" y="2252527"/>
                </a:lnTo>
                <a:lnTo>
                  <a:pt x="5075324" y="0"/>
                </a:lnTo>
                <a:lnTo>
                  <a:pt x="0" y="0"/>
                </a:lnTo>
                <a:lnTo>
                  <a:pt x="0" y="2252526"/>
                </a:lnTo>
                <a:close/>
              </a:path>
              <a:path w="5075555" h="2292350">
                <a:moveTo>
                  <a:pt x="0" y="2252526"/>
                </a:moveTo>
                <a:lnTo>
                  <a:pt x="0" y="2291984"/>
                </a:lnTo>
              </a:path>
              <a:path w="5075555" h="2292350">
                <a:moveTo>
                  <a:pt x="505971" y="2252526"/>
                </a:moveTo>
                <a:lnTo>
                  <a:pt x="505971" y="2291984"/>
                </a:lnTo>
              </a:path>
              <a:path w="5075555" h="2292350">
                <a:moveTo>
                  <a:pt x="1015925" y="2252526"/>
                </a:moveTo>
                <a:lnTo>
                  <a:pt x="1015925" y="2291984"/>
                </a:lnTo>
              </a:path>
            </a:pathLst>
          </a:custGeom>
          <a:ln w="118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075715" y="3719900"/>
            <a:ext cx="1485900" cy="27432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80"/>
              </a:spcBef>
              <a:tabLst>
                <a:tab pos="1015365" algn="l"/>
              </a:tabLst>
            </a:pPr>
            <a:r>
              <a:rPr dirty="0" sz="500" spc="-20">
                <a:latin typeface="Arial MT"/>
                <a:cs typeface="Arial MT"/>
              </a:rPr>
              <a:t>0,05</a:t>
            </a:r>
            <a:r>
              <a:rPr dirty="0" sz="500">
                <a:latin typeface="Arial MT"/>
                <a:cs typeface="Arial MT"/>
              </a:rPr>
              <a:t>	</a:t>
            </a:r>
            <a:r>
              <a:rPr dirty="0" sz="500" spc="-20">
                <a:latin typeface="Arial MT"/>
                <a:cs typeface="Arial MT"/>
              </a:rPr>
              <a:t>0,08</a:t>
            </a:r>
            <a:endParaRPr sz="500">
              <a:latin typeface="Arial MT"/>
              <a:cs typeface="Arial MT"/>
            </a:endParaRPr>
          </a:p>
          <a:p>
            <a:pPr algn="ctr" marL="12700" marR="5080" indent="-31750">
              <a:lnSpc>
                <a:spcPct val="103800"/>
              </a:lnSpc>
              <a:spcBef>
                <a:spcPts val="30"/>
              </a:spcBef>
            </a:pPr>
            <a:r>
              <a:rPr dirty="0" sz="500" spc="-10">
                <a:latin typeface="Arial MT"/>
                <a:cs typeface="Arial MT"/>
              </a:rPr>
              <a:t>SLC_Sincro_comparar.pl4:</a:t>
            </a:r>
            <a:r>
              <a:rPr dirty="0" sz="500" spc="-20">
                <a:latin typeface="Arial MT"/>
                <a:cs typeface="Arial MT"/>
              </a:rPr>
              <a:t> </a:t>
            </a:r>
            <a:r>
              <a:rPr dirty="0" sz="500">
                <a:solidFill>
                  <a:srgbClr val="FF0000"/>
                </a:solidFill>
                <a:latin typeface="Arial MT"/>
                <a:cs typeface="Arial MT"/>
              </a:rPr>
              <a:t>v:S1A</a:t>
            </a:r>
            <a:r>
              <a:rPr dirty="0" sz="500" spc="49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500">
                <a:solidFill>
                  <a:srgbClr val="008000"/>
                </a:solidFill>
                <a:latin typeface="Arial MT"/>
                <a:cs typeface="Arial MT"/>
              </a:rPr>
              <a:t>v:S1B</a:t>
            </a:r>
            <a:r>
              <a:rPr dirty="0" sz="500" spc="484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dirty="0" sz="500" spc="-20">
                <a:solidFill>
                  <a:srgbClr val="0000FF"/>
                </a:solidFill>
                <a:latin typeface="Arial MT"/>
                <a:cs typeface="Arial MT"/>
              </a:rPr>
              <a:t>v:S1C</a:t>
            </a:r>
            <a:r>
              <a:rPr dirty="0" sz="500" spc="50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dirty="0" sz="500" spc="-10">
                <a:latin typeface="Arial MT"/>
                <a:cs typeface="Arial MT"/>
              </a:rPr>
              <a:t>slc_sincronizado.pl4:</a:t>
            </a:r>
            <a:r>
              <a:rPr dirty="0" sz="500" spc="-25">
                <a:latin typeface="Arial MT"/>
                <a:cs typeface="Arial MT"/>
              </a:rPr>
              <a:t> </a:t>
            </a:r>
            <a:r>
              <a:rPr dirty="0" sz="500">
                <a:solidFill>
                  <a:srgbClr val="FF00FF"/>
                </a:solidFill>
                <a:latin typeface="Arial MT"/>
                <a:cs typeface="Arial MT"/>
              </a:rPr>
              <a:t>v:P230A</a:t>
            </a:r>
            <a:r>
              <a:rPr dirty="0" sz="500" spc="450">
                <a:solidFill>
                  <a:srgbClr val="FF00FF"/>
                </a:solidFill>
                <a:latin typeface="Arial MT"/>
                <a:cs typeface="Arial MT"/>
              </a:rPr>
              <a:t> </a:t>
            </a:r>
            <a:r>
              <a:rPr dirty="0" sz="500">
                <a:solidFill>
                  <a:srgbClr val="800000"/>
                </a:solidFill>
                <a:latin typeface="Arial MT"/>
                <a:cs typeface="Arial MT"/>
              </a:rPr>
              <a:t>v:P230B</a:t>
            </a:r>
            <a:r>
              <a:rPr dirty="0" sz="500" spc="450">
                <a:solidFill>
                  <a:srgbClr val="800000"/>
                </a:solidFill>
                <a:latin typeface="Arial MT"/>
                <a:cs typeface="Arial MT"/>
              </a:rPr>
              <a:t> </a:t>
            </a:r>
            <a:r>
              <a:rPr dirty="0" sz="500" spc="-10">
                <a:solidFill>
                  <a:srgbClr val="808080"/>
                </a:solidFill>
                <a:latin typeface="Arial MT"/>
                <a:cs typeface="Arial MT"/>
              </a:rPr>
              <a:t>v:P230C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2827591" y="3703763"/>
            <a:ext cx="510540" cy="40005"/>
          </a:xfrm>
          <a:custGeom>
            <a:avLst/>
            <a:gdLst/>
            <a:ahLst/>
            <a:cxnLst/>
            <a:rect l="l" t="t" r="r" b="b"/>
            <a:pathLst>
              <a:path w="510539" h="40004">
                <a:moveTo>
                  <a:pt x="0" y="0"/>
                </a:moveTo>
                <a:lnTo>
                  <a:pt x="0" y="39458"/>
                </a:lnTo>
              </a:path>
              <a:path w="510539" h="40004">
                <a:moveTo>
                  <a:pt x="509954" y="0"/>
                </a:moveTo>
                <a:lnTo>
                  <a:pt x="509954" y="39458"/>
                </a:lnTo>
              </a:path>
            </a:pathLst>
          </a:custGeom>
          <a:ln w="118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3261619" y="3726592"/>
            <a:ext cx="153670" cy="10604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" spc="-20">
                <a:latin typeface="Arial MT"/>
                <a:cs typeface="Arial MT"/>
              </a:rPr>
              <a:t>0,11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3843528" y="3703763"/>
            <a:ext cx="506095" cy="40005"/>
          </a:xfrm>
          <a:custGeom>
            <a:avLst/>
            <a:gdLst/>
            <a:ahLst/>
            <a:cxnLst/>
            <a:rect l="l" t="t" r="r" b="b"/>
            <a:pathLst>
              <a:path w="506095" h="40004">
                <a:moveTo>
                  <a:pt x="0" y="0"/>
                </a:moveTo>
                <a:lnTo>
                  <a:pt x="0" y="39458"/>
                </a:lnTo>
              </a:path>
              <a:path w="506095" h="40004">
                <a:moveTo>
                  <a:pt x="505982" y="0"/>
                </a:moveTo>
                <a:lnTo>
                  <a:pt x="505982" y="39458"/>
                </a:lnTo>
              </a:path>
            </a:pathLst>
          </a:custGeom>
          <a:ln w="118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4273472" y="3726592"/>
            <a:ext cx="153670" cy="10604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" spc="-20">
                <a:latin typeface="Arial MT"/>
                <a:cs typeface="Arial MT"/>
              </a:rPr>
              <a:t>0,14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4859354" y="3703763"/>
            <a:ext cx="506095" cy="40005"/>
          </a:xfrm>
          <a:custGeom>
            <a:avLst/>
            <a:gdLst/>
            <a:ahLst/>
            <a:cxnLst/>
            <a:rect l="l" t="t" r="r" b="b"/>
            <a:pathLst>
              <a:path w="506095" h="40004">
                <a:moveTo>
                  <a:pt x="0" y="0"/>
                </a:moveTo>
                <a:lnTo>
                  <a:pt x="0" y="39458"/>
                </a:lnTo>
              </a:path>
              <a:path w="506095" h="40004">
                <a:moveTo>
                  <a:pt x="505982" y="0"/>
                </a:moveTo>
                <a:lnTo>
                  <a:pt x="505982" y="39458"/>
                </a:lnTo>
              </a:path>
            </a:pathLst>
          </a:custGeom>
          <a:ln w="118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5289464" y="3726592"/>
            <a:ext cx="153670" cy="10604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" spc="-20">
                <a:latin typeface="Arial MT"/>
                <a:cs typeface="Arial MT"/>
              </a:rPr>
              <a:t>0,17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5875290" y="3703763"/>
            <a:ext cx="506095" cy="40005"/>
          </a:xfrm>
          <a:custGeom>
            <a:avLst/>
            <a:gdLst/>
            <a:ahLst/>
            <a:cxnLst/>
            <a:rect l="l" t="t" r="r" b="b"/>
            <a:pathLst>
              <a:path w="506095" h="40004">
                <a:moveTo>
                  <a:pt x="0" y="0"/>
                </a:moveTo>
                <a:lnTo>
                  <a:pt x="0" y="39458"/>
                </a:lnTo>
              </a:path>
              <a:path w="506095" h="40004">
                <a:moveTo>
                  <a:pt x="505871" y="0"/>
                </a:moveTo>
                <a:lnTo>
                  <a:pt x="505871" y="39458"/>
                </a:lnTo>
              </a:path>
            </a:pathLst>
          </a:custGeom>
          <a:ln w="118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6305235" y="3726592"/>
            <a:ext cx="153670" cy="10604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" spc="-20">
                <a:latin typeface="Arial MT"/>
                <a:cs typeface="Arial MT"/>
              </a:rPr>
              <a:t>0,20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977128" y="3726592"/>
            <a:ext cx="95885" cy="10604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" spc="-25">
                <a:latin typeface="Arial MT"/>
                <a:cs typeface="Arial MT"/>
              </a:rPr>
              <a:t>[s]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1250495" y="3142604"/>
            <a:ext cx="51435" cy="561340"/>
          </a:xfrm>
          <a:custGeom>
            <a:avLst/>
            <a:gdLst/>
            <a:ahLst/>
            <a:cxnLst/>
            <a:rect l="l" t="t" r="r" b="b"/>
            <a:pathLst>
              <a:path w="51434" h="561339">
                <a:moveTo>
                  <a:pt x="51348" y="561158"/>
                </a:moveTo>
                <a:lnTo>
                  <a:pt x="0" y="561158"/>
                </a:lnTo>
              </a:path>
              <a:path w="51434" h="561339">
                <a:moveTo>
                  <a:pt x="51348" y="280560"/>
                </a:moveTo>
                <a:lnTo>
                  <a:pt x="0" y="280560"/>
                </a:lnTo>
              </a:path>
              <a:path w="51434" h="561339">
                <a:moveTo>
                  <a:pt x="51348" y="0"/>
                </a:moveTo>
                <a:lnTo>
                  <a:pt x="0" y="0"/>
                </a:lnTo>
              </a:path>
            </a:pathLst>
          </a:custGeom>
          <a:ln w="118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1095465" y="3082427"/>
            <a:ext cx="157480" cy="66738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">
                <a:latin typeface="Arial MT"/>
                <a:cs typeface="Arial MT"/>
              </a:rPr>
              <a:t>-</a:t>
            </a:r>
            <a:r>
              <a:rPr dirty="0" sz="500" spc="-25">
                <a:latin typeface="Arial MT"/>
                <a:cs typeface="Arial MT"/>
              </a:rPr>
              <a:t>250</a:t>
            </a:r>
            <a:endParaRPr sz="5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5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z="5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500">
                <a:latin typeface="Arial MT"/>
                <a:cs typeface="Arial MT"/>
              </a:rPr>
              <a:t>-</a:t>
            </a:r>
            <a:r>
              <a:rPr dirty="0" sz="500" spc="-25">
                <a:latin typeface="Arial MT"/>
                <a:cs typeface="Arial MT"/>
              </a:rPr>
              <a:t>375</a:t>
            </a:r>
            <a:endParaRPr sz="5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5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9"/>
              </a:spcBef>
            </a:pPr>
            <a:endParaRPr sz="5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500">
                <a:latin typeface="Arial MT"/>
                <a:cs typeface="Arial MT"/>
              </a:rPr>
              <a:t>-</a:t>
            </a:r>
            <a:r>
              <a:rPr dirty="0" sz="500" spc="-25">
                <a:latin typeface="Arial MT"/>
                <a:cs typeface="Arial MT"/>
              </a:rPr>
              <a:t>500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19" name="object 19" descr=""/>
          <p:cNvSpPr/>
          <p:nvPr/>
        </p:nvSpPr>
        <p:spPr>
          <a:xfrm>
            <a:off x="1250495" y="2016341"/>
            <a:ext cx="51435" cy="842010"/>
          </a:xfrm>
          <a:custGeom>
            <a:avLst/>
            <a:gdLst/>
            <a:ahLst/>
            <a:cxnLst/>
            <a:rect l="l" t="t" r="r" b="b"/>
            <a:pathLst>
              <a:path w="51434" h="842010">
                <a:moveTo>
                  <a:pt x="51348" y="841735"/>
                </a:moveTo>
                <a:lnTo>
                  <a:pt x="0" y="841735"/>
                </a:lnTo>
              </a:path>
              <a:path w="51434" h="842010">
                <a:moveTo>
                  <a:pt x="51348" y="561175"/>
                </a:moveTo>
                <a:lnTo>
                  <a:pt x="0" y="561175"/>
                </a:lnTo>
              </a:path>
              <a:path w="51434" h="842010">
                <a:moveTo>
                  <a:pt x="51348" y="280615"/>
                </a:moveTo>
                <a:lnTo>
                  <a:pt x="0" y="280615"/>
                </a:lnTo>
              </a:path>
              <a:path w="51434" h="842010">
                <a:moveTo>
                  <a:pt x="51348" y="0"/>
                </a:moveTo>
                <a:lnTo>
                  <a:pt x="0" y="0"/>
                </a:lnTo>
              </a:path>
            </a:pathLst>
          </a:custGeom>
          <a:ln w="118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/>
          <p:nvPr/>
        </p:nvSpPr>
        <p:spPr>
          <a:xfrm>
            <a:off x="1095465" y="1956164"/>
            <a:ext cx="158115" cy="9480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r" marR="6985">
              <a:lnSpc>
                <a:spcPct val="100000"/>
              </a:lnSpc>
              <a:spcBef>
                <a:spcPts val="130"/>
              </a:spcBef>
            </a:pPr>
            <a:r>
              <a:rPr dirty="0" sz="500" spc="-25">
                <a:latin typeface="Arial MT"/>
                <a:cs typeface="Arial MT"/>
              </a:rPr>
              <a:t>250</a:t>
            </a:r>
            <a:endParaRPr sz="5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5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z="500">
              <a:latin typeface="Arial MT"/>
              <a:cs typeface="Arial MT"/>
            </a:endParaRPr>
          </a:p>
          <a:p>
            <a:pPr algn="r" marR="6985">
              <a:lnSpc>
                <a:spcPct val="100000"/>
              </a:lnSpc>
            </a:pPr>
            <a:r>
              <a:rPr dirty="0" sz="500" spc="-25">
                <a:latin typeface="Arial MT"/>
                <a:cs typeface="Arial MT"/>
              </a:rPr>
              <a:t>125</a:t>
            </a:r>
            <a:endParaRPr sz="5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5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9"/>
              </a:spcBef>
            </a:pPr>
            <a:endParaRPr sz="500">
              <a:latin typeface="Arial MT"/>
              <a:cs typeface="Arial MT"/>
            </a:endParaRPr>
          </a:p>
          <a:p>
            <a:pPr algn="r" marR="5080">
              <a:lnSpc>
                <a:spcPct val="100000"/>
              </a:lnSpc>
            </a:pPr>
            <a:r>
              <a:rPr dirty="0" sz="500" spc="-50">
                <a:latin typeface="Arial MT"/>
                <a:cs typeface="Arial MT"/>
              </a:rPr>
              <a:t>0</a:t>
            </a:r>
            <a:endParaRPr sz="5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5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9"/>
              </a:spcBef>
            </a:pPr>
            <a:endParaRPr sz="500">
              <a:latin typeface="Arial MT"/>
              <a:cs typeface="Arial MT"/>
            </a:endParaRPr>
          </a:p>
          <a:p>
            <a:pPr algn="r" marR="5080">
              <a:lnSpc>
                <a:spcPct val="100000"/>
              </a:lnSpc>
            </a:pPr>
            <a:r>
              <a:rPr dirty="0" sz="500">
                <a:latin typeface="Arial MT"/>
                <a:cs typeface="Arial MT"/>
              </a:rPr>
              <a:t>-</a:t>
            </a:r>
            <a:r>
              <a:rPr dirty="0" sz="500" spc="-25">
                <a:latin typeface="Arial MT"/>
                <a:cs typeface="Arial MT"/>
              </a:rPr>
              <a:t>125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21" name="object 21" descr=""/>
          <p:cNvSpPr/>
          <p:nvPr/>
        </p:nvSpPr>
        <p:spPr>
          <a:xfrm>
            <a:off x="1250495" y="1451253"/>
            <a:ext cx="51435" cy="280670"/>
          </a:xfrm>
          <a:custGeom>
            <a:avLst/>
            <a:gdLst/>
            <a:ahLst/>
            <a:cxnLst/>
            <a:rect l="l" t="t" r="r" b="b"/>
            <a:pathLst>
              <a:path w="51434" h="280669">
                <a:moveTo>
                  <a:pt x="51348" y="280560"/>
                </a:moveTo>
                <a:lnTo>
                  <a:pt x="0" y="280560"/>
                </a:lnTo>
              </a:path>
              <a:path w="51434" h="280669">
                <a:moveTo>
                  <a:pt x="51348" y="0"/>
                </a:moveTo>
                <a:lnTo>
                  <a:pt x="0" y="0"/>
                </a:lnTo>
              </a:path>
            </a:pathLst>
          </a:custGeom>
          <a:ln w="118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 txBox="1"/>
          <p:nvPr/>
        </p:nvSpPr>
        <p:spPr>
          <a:xfrm>
            <a:off x="1119164" y="1391076"/>
            <a:ext cx="186690" cy="38671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" spc="-25">
                <a:latin typeface="Arial MT"/>
                <a:cs typeface="Arial MT"/>
              </a:rPr>
              <a:t>500</a:t>
            </a:r>
            <a:endParaRPr sz="500">
              <a:latin typeface="Arial MT"/>
              <a:cs typeface="Arial MT"/>
            </a:endParaRPr>
          </a:p>
          <a:p>
            <a:pPr marL="12700" marR="5080" indent="46990">
              <a:lnSpc>
                <a:spcPts val="1120"/>
              </a:lnSpc>
              <a:spcBef>
                <a:spcPts val="75"/>
              </a:spcBef>
            </a:pPr>
            <a:r>
              <a:rPr dirty="0" sz="500" spc="-20">
                <a:latin typeface="Arial MT"/>
                <a:cs typeface="Arial MT"/>
              </a:rPr>
              <a:t>[kV]</a:t>
            </a:r>
            <a:r>
              <a:rPr dirty="0" sz="500" spc="500">
                <a:latin typeface="Arial MT"/>
                <a:cs typeface="Arial MT"/>
              </a:rPr>
              <a:t> </a:t>
            </a:r>
            <a:r>
              <a:rPr dirty="0" sz="500" spc="-25">
                <a:latin typeface="Arial MT"/>
                <a:cs typeface="Arial MT"/>
              </a:rPr>
              <a:t>375</a:t>
            </a:r>
            <a:endParaRPr sz="500">
              <a:latin typeface="Arial MT"/>
              <a:cs typeface="Arial MT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1299875" y="1658716"/>
            <a:ext cx="5087620" cy="1944370"/>
            <a:chOff x="1299875" y="1658716"/>
            <a:chExt cx="5087620" cy="1944370"/>
          </a:xfrm>
        </p:grpSpPr>
        <p:sp>
          <p:nvSpPr>
            <p:cNvPr id="24" name="object 24" descr=""/>
            <p:cNvSpPr/>
            <p:nvPr/>
          </p:nvSpPr>
          <p:spPr>
            <a:xfrm>
              <a:off x="1305794" y="1664635"/>
              <a:ext cx="5075555" cy="1932939"/>
            </a:xfrm>
            <a:custGeom>
              <a:avLst/>
              <a:gdLst/>
              <a:ahLst/>
              <a:cxnLst/>
              <a:rect l="l" t="t" r="r" b="b"/>
              <a:pathLst>
                <a:path w="5075555" h="1932939">
                  <a:moveTo>
                    <a:pt x="0" y="912881"/>
                  </a:moveTo>
                  <a:lnTo>
                    <a:pt x="3950" y="912881"/>
                  </a:lnTo>
                  <a:lnTo>
                    <a:pt x="703652" y="912881"/>
                  </a:lnTo>
                  <a:lnTo>
                    <a:pt x="703652" y="1339590"/>
                  </a:lnTo>
                  <a:lnTo>
                    <a:pt x="711541" y="1331709"/>
                  </a:lnTo>
                  <a:lnTo>
                    <a:pt x="711541" y="940490"/>
                  </a:lnTo>
                  <a:lnTo>
                    <a:pt x="715459" y="1066910"/>
                  </a:lnTo>
                  <a:lnTo>
                    <a:pt x="727321" y="1288283"/>
                  </a:lnTo>
                  <a:lnTo>
                    <a:pt x="735210" y="1430465"/>
                  </a:lnTo>
                  <a:lnTo>
                    <a:pt x="743100" y="1501666"/>
                  </a:lnTo>
                  <a:lnTo>
                    <a:pt x="758934" y="1549114"/>
                  </a:lnTo>
                  <a:lnTo>
                    <a:pt x="762851" y="1553082"/>
                  </a:lnTo>
                  <a:lnTo>
                    <a:pt x="762851" y="1549114"/>
                  </a:lnTo>
                  <a:lnTo>
                    <a:pt x="766824" y="1549114"/>
                  </a:lnTo>
                  <a:lnTo>
                    <a:pt x="770796" y="1932447"/>
                  </a:lnTo>
                  <a:lnTo>
                    <a:pt x="770796" y="1888906"/>
                  </a:lnTo>
                  <a:lnTo>
                    <a:pt x="774713" y="1691351"/>
                  </a:lnTo>
                  <a:lnTo>
                    <a:pt x="774713" y="1371278"/>
                  </a:lnTo>
                  <a:lnTo>
                    <a:pt x="782603" y="1497698"/>
                  </a:lnTo>
                  <a:lnTo>
                    <a:pt x="782603" y="1509546"/>
                  </a:lnTo>
                  <a:lnTo>
                    <a:pt x="786575" y="1537156"/>
                  </a:lnTo>
                  <a:lnTo>
                    <a:pt x="790548" y="1537156"/>
                  </a:lnTo>
                  <a:lnTo>
                    <a:pt x="790548" y="1529275"/>
                  </a:lnTo>
                  <a:lnTo>
                    <a:pt x="794630" y="1489817"/>
                  </a:lnTo>
                  <a:lnTo>
                    <a:pt x="802520" y="1375245"/>
                  </a:lnTo>
                  <a:lnTo>
                    <a:pt x="830161" y="889184"/>
                  </a:lnTo>
                  <a:lnTo>
                    <a:pt x="830161" y="980114"/>
                  </a:lnTo>
                  <a:lnTo>
                    <a:pt x="834133" y="1201321"/>
                  </a:lnTo>
                  <a:lnTo>
                    <a:pt x="834133" y="1145937"/>
                  </a:lnTo>
                  <a:lnTo>
                    <a:pt x="838051" y="667811"/>
                  </a:lnTo>
                  <a:lnTo>
                    <a:pt x="838051" y="497854"/>
                  </a:lnTo>
                  <a:lnTo>
                    <a:pt x="842023" y="521662"/>
                  </a:lnTo>
                  <a:lnTo>
                    <a:pt x="845940" y="616504"/>
                  </a:lnTo>
                  <a:lnTo>
                    <a:pt x="845940" y="608624"/>
                  </a:lnTo>
                  <a:lnTo>
                    <a:pt x="849913" y="628353"/>
                  </a:lnTo>
                  <a:lnTo>
                    <a:pt x="853885" y="612536"/>
                  </a:lnTo>
                  <a:lnTo>
                    <a:pt x="857802" y="541391"/>
                  </a:lnTo>
                  <a:lnTo>
                    <a:pt x="873637" y="363554"/>
                  </a:lnTo>
                  <a:lnTo>
                    <a:pt x="877554" y="355673"/>
                  </a:lnTo>
                  <a:lnTo>
                    <a:pt x="881526" y="355673"/>
                  </a:lnTo>
                  <a:lnTo>
                    <a:pt x="885443" y="363554"/>
                  </a:lnTo>
                  <a:lnTo>
                    <a:pt x="885443" y="367522"/>
                  </a:lnTo>
                  <a:lnTo>
                    <a:pt x="889416" y="363554"/>
                  </a:lnTo>
                  <a:lnTo>
                    <a:pt x="889416" y="359586"/>
                  </a:lnTo>
                  <a:lnTo>
                    <a:pt x="889416" y="363554"/>
                  </a:lnTo>
                  <a:lnTo>
                    <a:pt x="893333" y="403012"/>
                  </a:lnTo>
                  <a:lnTo>
                    <a:pt x="897305" y="703466"/>
                  </a:lnTo>
                  <a:lnTo>
                    <a:pt x="901278" y="335944"/>
                  </a:lnTo>
                  <a:lnTo>
                    <a:pt x="901278" y="142291"/>
                  </a:lnTo>
                  <a:lnTo>
                    <a:pt x="905195" y="331976"/>
                  </a:lnTo>
                  <a:lnTo>
                    <a:pt x="913085" y="517749"/>
                  </a:lnTo>
                  <a:lnTo>
                    <a:pt x="917057" y="600578"/>
                  </a:lnTo>
                  <a:lnTo>
                    <a:pt x="932836" y="679659"/>
                  </a:lnTo>
                  <a:lnTo>
                    <a:pt x="940781" y="738957"/>
                  </a:lnTo>
                  <a:lnTo>
                    <a:pt x="948670" y="849615"/>
                  </a:lnTo>
                  <a:lnTo>
                    <a:pt x="952588" y="849615"/>
                  </a:lnTo>
                  <a:lnTo>
                    <a:pt x="952588" y="865377"/>
                  </a:lnTo>
                  <a:lnTo>
                    <a:pt x="956560" y="912881"/>
                  </a:lnTo>
                  <a:lnTo>
                    <a:pt x="960532" y="1165831"/>
                  </a:lnTo>
                  <a:lnTo>
                    <a:pt x="960532" y="1138056"/>
                  </a:lnTo>
                  <a:lnTo>
                    <a:pt x="964450" y="596665"/>
                  </a:lnTo>
                  <a:lnTo>
                    <a:pt x="976312" y="968100"/>
                  </a:lnTo>
                  <a:lnTo>
                    <a:pt x="976312" y="972068"/>
                  </a:lnTo>
                  <a:lnTo>
                    <a:pt x="976312" y="968100"/>
                  </a:lnTo>
                  <a:lnTo>
                    <a:pt x="980394" y="932610"/>
                  </a:lnTo>
                  <a:lnTo>
                    <a:pt x="1000146" y="707379"/>
                  </a:lnTo>
                  <a:lnTo>
                    <a:pt x="1004118" y="691508"/>
                  </a:lnTo>
                  <a:lnTo>
                    <a:pt x="1012008" y="644114"/>
                  </a:lnTo>
                  <a:lnTo>
                    <a:pt x="1019897" y="557207"/>
                  </a:lnTo>
                  <a:lnTo>
                    <a:pt x="1019897" y="644114"/>
                  </a:lnTo>
                  <a:lnTo>
                    <a:pt x="1023815" y="750805"/>
                  </a:lnTo>
                  <a:lnTo>
                    <a:pt x="1023815" y="671779"/>
                  </a:lnTo>
                  <a:lnTo>
                    <a:pt x="1027787" y="122452"/>
                  </a:lnTo>
                  <a:lnTo>
                    <a:pt x="1035677" y="391163"/>
                  </a:lnTo>
                  <a:lnTo>
                    <a:pt x="1035677" y="395131"/>
                  </a:lnTo>
                  <a:lnTo>
                    <a:pt x="1039649" y="414860"/>
                  </a:lnTo>
                  <a:lnTo>
                    <a:pt x="1039649" y="406980"/>
                  </a:lnTo>
                  <a:lnTo>
                    <a:pt x="1043566" y="347793"/>
                  </a:lnTo>
                  <a:lnTo>
                    <a:pt x="1055428" y="173869"/>
                  </a:lnTo>
                  <a:lnTo>
                    <a:pt x="1059401" y="150172"/>
                  </a:lnTo>
                  <a:lnTo>
                    <a:pt x="1063318" y="150172"/>
                  </a:lnTo>
                  <a:lnTo>
                    <a:pt x="1063318" y="146259"/>
                  </a:lnTo>
                  <a:lnTo>
                    <a:pt x="1063318" y="154139"/>
                  </a:lnTo>
                  <a:lnTo>
                    <a:pt x="1071263" y="189630"/>
                  </a:lnTo>
                  <a:lnTo>
                    <a:pt x="1075180" y="205446"/>
                  </a:lnTo>
                  <a:lnTo>
                    <a:pt x="1079152" y="201478"/>
                  </a:lnTo>
                  <a:lnTo>
                    <a:pt x="1079152" y="197565"/>
                  </a:lnTo>
                  <a:lnTo>
                    <a:pt x="1083069" y="245014"/>
                  </a:lnTo>
                  <a:lnTo>
                    <a:pt x="1087042" y="438667"/>
                  </a:lnTo>
                  <a:lnTo>
                    <a:pt x="1087042" y="371434"/>
                  </a:lnTo>
                  <a:lnTo>
                    <a:pt x="1091014" y="7880"/>
                  </a:lnTo>
                  <a:lnTo>
                    <a:pt x="1091014" y="0"/>
                  </a:lnTo>
                  <a:lnTo>
                    <a:pt x="1094931" y="71145"/>
                  </a:lnTo>
                  <a:lnTo>
                    <a:pt x="1098904" y="410892"/>
                  </a:lnTo>
                  <a:lnTo>
                    <a:pt x="1102821" y="509703"/>
                  </a:lnTo>
                  <a:lnTo>
                    <a:pt x="1106793" y="505735"/>
                  </a:lnTo>
                  <a:lnTo>
                    <a:pt x="1110766" y="497855"/>
                  </a:lnTo>
                  <a:lnTo>
                    <a:pt x="1110766" y="501822"/>
                  </a:lnTo>
                  <a:lnTo>
                    <a:pt x="1110766" y="509703"/>
                  </a:lnTo>
                  <a:lnTo>
                    <a:pt x="1126545" y="695420"/>
                  </a:lnTo>
                  <a:lnTo>
                    <a:pt x="1138407" y="936522"/>
                  </a:lnTo>
                  <a:lnTo>
                    <a:pt x="1142324" y="944458"/>
                  </a:lnTo>
                  <a:lnTo>
                    <a:pt x="1142324" y="952339"/>
                  </a:lnTo>
                  <a:lnTo>
                    <a:pt x="1146296" y="1051094"/>
                  </a:lnTo>
                  <a:lnTo>
                    <a:pt x="1150214" y="1201321"/>
                  </a:lnTo>
                  <a:lnTo>
                    <a:pt x="1150214" y="1134143"/>
                  </a:lnTo>
                  <a:lnTo>
                    <a:pt x="1154186" y="912881"/>
                  </a:lnTo>
                  <a:lnTo>
                    <a:pt x="1154186" y="845648"/>
                  </a:lnTo>
                  <a:lnTo>
                    <a:pt x="1158158" y="1007723"/>
                  </a:lnTo>
                  <a:lnTo>
                    <a:pt x="1162076" y="1252628"/>
                  </a:lnTo>
                  <a:lnTo>
                    <a:pt x="1162076" y="1284371"/>
                  </a:lnTo>
                  <a:lnTo>
                    <a:pt x="1166158" y="1292251"/>
                  </a:lnTo>
                  <a:lnTo>
                    <a:pt x="1166158" y="1288283"/>
                  </a:lnTo>
                  <a:lnTo>
                    <a:pt x="1166158" y="1268554"/>
                  </a:lnTo>
                  <a:lnTo>
                    <a:pt x="1174048" y="1185560"/>
                  </a:lnTo>
                  <a:lnTo>
                    <a:pt x="1178020" y="1189528"/>
                  </a:lnTo>
                  <a:lnTo>
                    <a:pt x="1178020" y="1185560"/>
                  </a:lnTo>
                  <a:lnTo>
                    <a:pt x="1178020" y="1181592"/>
                  </a:lnTo>
                  <a:lnTo>
                    <a:pt x="1181993" y="1181592"/>
                  </a:lnTo>
                  <a:lnTo>
                    <a:pt x="1181993" y="1201321"/>
                  </a:lnTo>
                  <a:lnTo>
                    <a:pt x="1189882" y="1228986"/>
                  </a:lnTo>
                  <a:lnTo>
                    <a:pt x="1189882" y="1232899"/>
                  </a:lnTo>
                  <a:lnTo>
                    <a:pt x="1193799" y="1252628"/>
                  </a:lnTo>
                  <a:lnTo>
                    <a:pt x="1197772" y="1248715"/>
                  </a:lnTo>
                  <a:lnTo>
                    <a:pt x="1201744" y="1221050"/>
                  </a:lnTo>
                  <a:lnTo>
                    <a:pt x="1205661" y="1165831"/>
                  </a:lnTo>
                  <a:lnTo>
                    <a:pt x="1205661" y="1153873"/>
                  </a:lnTo>
                  <a:lnTo>
                    <a:pt x="1209634" y="1153873"/>
                  </a:lnTo>
                  <a:lnTo>
                    <a:pt x="1209634" y="1149905"/>
                  </a:lnTo>
                  <a:lnTo>
                    <a:pt x="1209634" y="1193441"/>
                  </a:lnTo>
                  <a:lnTo>
                    <a:pt x="1213551" y="1260674"/>
                  </a:lnTo>
                  <a:lnTo>
                    <a:pt x="1213551" y="1027452"/>
                  </a:lnTo>
                  <a:lnTo>
                    <a:pt x="1217523" y="857496"/>
                  </a:lnTo>
                  <a:lnTo>
                    <a:pt x="1217523" y="877225"/>
                  </a:lnTo>
                  <a:lnTo>
                    <a:pt x="1225413" y="1169799"/>
                  </a:lnTo>
                  <a:lnTo>
                    <a:pt x="1225413" y="1161753"/>
                  </a:lnTo>
                  <a:lnTo>
                    <a:pt x="1233303" y="984026"/>
                  </a:lnTo>
                  <a:lnTo>
                    <a:pt x="1237275" y="893152"/>
                  </a:lnTo>
                  <a:lnTo>
                    <a:pt x="1245165" y="869345"/>
                  </a:lnTo>
                  <a:lnTo>
                    <a:pt x="1245165" y="873257"/>
                  </a:lnTo>
                  <a:lnTo>
                    <a:pt x="1253054" y="905000"/>
                  </a:lnTo>
                  <a:lnTo>
                    <a:pt x="1257027" y="920761"/>
                  </a:lnTo>
                  <a:lnTo>
                    <a:pt x="1257027" y="916793"/>
                  </a:lnTo>
                  <a:lnTo>
                    <a:pt x="1264916" y="877225"/>
                  </a:lnTo>
                  <a:lnTo>
                    <a:pt x="1268889" y="857496"/>
                  </a:lnTo>
                  <a:lnTo>
                    <a:pt x="1268889" y="869345"/>
                  </a:lnTo>
                  <a:lnTo>
                    <a:pt x="1272806" y="920761"/>
                  </a:lnTo>
                  <a:lnTo>
                    <a:pt x="1276778" y="1007723"/>
                  </a:lnTo>
                  <a:lnTo>
                    <a:pt x="1280695" y="762653"/>
                  </a:lnTo>
                  <a:lnTo>
                    <a:pt x="1280695" y="750805"/>
                  </a:lnTo>
                  <a:lnTo>
                    <a:pt x="1280695" y="766621"/>
                  </a:lnTo>
                  <a:lnTo>
                    <a:pt x="1288640" y="1122295"/>
                  </a:lnTo>
                  <a:lnTo>
                    <a:pt x="1288640" y="1106479"/>
                  </a:lnTo>
                  <a:lnTo>
                    <a:pt x="1292557" y="1098598"/>
                  </a:lnTo>
                  <a:lnTo>
                    <a:pt x="1296530" y="1015604"/>
                  </a:lnTo>
                  <a:lnTo>
                    <a:pt x="1300447" y="1019572"/>
                  </a:lnTo>
                  <a:lnTo>
                    <a:pt x="1300447" y="1043214"/>
                  </a:lnTo>
                  <a:lnTo>
                    <a:pt x="1320198" y="1371278"/>
                  </a:lnTo>
                  <a:lnTo>
                    <a:pt x="1328143" y="1402855"/>
                  </a:lnTo>
                  <a:lnTo>
                    <a:pt x="1332060" y="1402855"/>
                  </a:lnTo>
                  <a:lnTo>
                    <a:pt x="1332060" y="1410736"/>
                  </a:lnTo>
                  <a:lnTo>
                    <a:pt x="1336033" y="1537156"/>
                  </a:lnTo>
                  <a:lnTo>
                    <a:pt x="1339950" y="1588573"/>
                  </a:lnTo>
                  <a:lnTo>
                    <a:pt x="1339950" y="1391007"/>
                  </a:lnTo>
                  <a:lnTo>
                    <a:pt x="1343922" y="1394975"/>
                  </a:lnTo>
                  <a:lnTo>
                    <a:pt x="1343922" y="1446391"/>
                  </a:lnTo>
                  <a:lnTo>
                    <a:pt x="1351978" y="1762497"/>
                  </a:lnTo>
                  <a:lnTo>
                    <a:pt x="1351978" y="1746736"/>
                  </a:lnTo>
                  <a:lnTo>
                    <a:pt x="1359867" y="1576779"/>
                  </a:lnTo>
                  <a:lnTo>
                    <a:pt x="1363784" y="1568844"/>
                  </a:lnTo>
                  <a:lnTo>
                    <a:pt x="1363784" y="1572811"/>
                  </a:lnTo>
                  <a:lnTo>
                    <a:pt x="1367757" y="1596508"/>
                  </a:lnTo>
                  <a:lnTo>
                    <a:pt x="1371729" y="1663686"/>
                  </a:lnTo>
                  <a:lnTo>
                    <a:pt x="1375646" y="1679503"/>
                  </a:lnTo>
                  <a:lnTo>
                    <a:pt x="1379619" y="1679503"/>
                  </a:lnTo>
                  <a:lnTo>
                    <a:pt x="1379619" y="1675535"/>
                  </a:lnTo>
                  <a:lnTo>
                    <a:pt x="1387508" y="1616237"/>
                  </a:lnTo>
                  <a:lnTo>
                    <a:pt x="1395398" y="1485849"/>
                  </a:lnTo>
                  <a:lnTo>
                    <a:pt x="1399370" y="1493730"/>
                  </a:lnTo>
                  <a:lnTo>
                    <a:pt x="1399370" y="1489817"/>
                  </a:lnTo>
                  <a:lnTo>
                    <a:pt x="1399370" y="1497698"/>
                  </a:lnTo>
                  <a:lnTo>
                    <a:pt x="1403287" y="1541234"/>
                  </a:lnTo>
                  <a:lnTo>
                    <a:pt x="1403287" y="1446391"/>
                  </a:lnTo>
                  <a:lnTo>
                    <a:pt x="1407260" y="1292251"/>
                  </a:lnTo>
                  <a:lnTo>
                    <a:pt x="1407260" y="1300132"/>
                  </a:lnTo>
                  <a:lnTo>
                    <a:pt x="1407260" y="1327742"/>
                  </a:lnTo>
                  <a:lnTo>
                    <a:pt x="1411177" y="1525307"/>
                  </a:lnTo>
                  <a:lnTo>
                    <a:pt x="1415149" y="1493730"/>
                  </a:lnTo>
                  <a:lnTo>
                    <a:pt x="1423039" y="1122295"/>
                  </a:lnTo>
                  <a:lnTo>
                    <a:pt x="1427011" y="1102566"/>
                  </a:lnTo>
                  <a:lnTo>
                    <a:pt x="1430929" y="1110447"/>
                  </a:lnTo>
                  <a:lnTo>
                    <a:pt x="1430929" y="1106479"/>
                  </a:lnTo>
                  <a:lnTo>
                    <a:pt x="1434901" y="1102566"/>
                  </a:lnTo>
                  <a:lnTo>
                    <a:pt x="1438873" y="1090718"/>
                  </a:lnTo>
                  <a:lnTo>
                    <a:pt x="1446763" y="1007723"/>
                  </a:lnTo>
                  <a:lnTo>
                    <a:pt x="1450680" y="936522"/>
                  </a:lnTo>
                  <a:lnTo>
                    <a:pt x="1454653" y="841680"/>
                  </a:lnTo>
                  <a:lnTo>
                    <a:pt x="1458625" y="821951"/>
                  </a:lnTo>
                  <a:lnTo>
                    <a:pt x="1462542" y="849616"/>
                  </a:lnTo>
                  <a:lnTo>
                    <a:pt x="1462542" y="901032"/>
                  </a:lnTo>
                  <a:lnTo>
                    <a:pt x="1466515" y="901032"/>
                  </a:lnTo>
                  <a:lnTo>
                    <a:pt x="1466515" y="810157"/>
                  </a:lnTo>
                  <a:lnTo>
                    <a:pt x="1470432" y="699499"/>
                  </a:lnTo>
                  <a:lnTo>
                    <a:pt x="1470432" y="746892"/>
                  </a:lnTo>
                  <a:lnTo>
                    <a:pt x="1474404" y="837767"/>
                  </a:lnTo>
                  <a:lnTo>
                    <a:pt x="1474404" y="980114"/>
                  </a:lnTo>
                  <a:lnTo>
                    <a:pt x="1474404" y="972068"/>
                  </a:lnTo>
                  <a:lnTo>
                    <a:pt x="1478376" y="869345"/>
                  </a:lnTo>
                  <a:lnTo>
                    <a:pt x="1486266" y="703466"/>
                  </a:lnTo>
                  <a:lnTo>
                    <a:pt x="1486266" y="699499"/>
                  </a:lnTo>
                  <a:lnTo>
                    <a:pt x="1490183" y="727108"/>
                  </a:lnTo>
                  <a:lnTo>
                    <a:pt x="1502045" y="901032"/>
                  </a:lnTo>
                  <a:lnTo>
                    <a:pt x="1506018" y="901032"/>
                  </a:lnTo>
                  <a:lnTo>
                    <a:pt x="1506018" y="897064"/>
                  </a:lnTo>
                  <a:lnTo>
                    <a:pt x="1506018" y="893152"/>
                  </a:lnTo>
                  <a:lnTo>
                    <a:pt x="1509935" y="897064"/>
                  </a:lnTo>
                  <a:lnTo>
                    <a:pt x="1509935" y="893152"/>
                  </a:lnTo>
                  <a:lnTo>
                    <a:pt x="1513907" y="873257"/>
                  </a:lnTo>
                  <a:lnTo>
                    <a:pt x="1517824" y="877225"/>
                  </a:lnTo>
                  <a:lnTo>
                    <a:pt x="1521797" y="893152"/>
                  </a:lnTo>
                  <a:lnTo>
                    <a:pt x="1521797" y="932610"/>
                  </a:lnTo>
                  <a:lnTo>
                    <a:pt x="1529686" y="1039301"/>
                  </a:lnTo>
                  <a:lnTo>
                    <a:pt x="1529686" y="968100"/>
                  </a:lnTo>
                  <a:lnTo>
                    <a:pt x="1529686" y="889184"/>
                  </a:lnTo>
                  <a:lnTo>
                    <a:pt x="1533659" y="893152"/>
                  </a:lnTo>
                  <a:lnTo>
                    <a:pt x="1533659" y="1023485"/>
                  </a:lnTo>
                  <a:lnTo>
                    <a:pt x="1537576" y="1197409"/>
                  </a:lnTo>
                  <a:lnTo>
                    <a:pt x="1537576" y="1189528"/>
                  </a:lnTo>
                  <a:lnTo>
                    <a:pt x="1541714" y="1098598"/>
                  </a:lnTo>
                  <a:lnTo>
                    <a:pt x="1545631" y="972068"/>
                  </a:lnTo>
                  <a:lnTo>
                    <a:pt x="1549604" y="936523"/>
                  </a:lnTo>
                  <a:lnTo>
                    <a:pt x="1549604" y="940490"/>
                  </a:lnTo>
                  <a:lnTo>
                    <a:pt x="1553521" y="972068"/>
                  </a:lnTo>
                  <a:lnTo>
                    <a:pt x="1561410" y="1086750"/>
                  </a:lnTo>
                  <a:lnTo>
                    <a:pt x="1561410" y="1102566"/>
                  </a:lnTo>
                  <a:lnTo>
                    <a:pt x="1565383" y="1098598"/>
                  </a:lnTo>
                  <a:lnTo>
                    <a:pt x="1569355" y="1051094"/>
                  </a:lnTo>
                  <a:lnTo>
                    <a:pt x="1581162" y="916793"/>
                  </a:lnTo>
                  <a:lnTo>
                    <a:pt x="1585134" y="893152"/>
                  </a:lnTo>
                  <a:lnTo>
                    <a:pt x="1585134" y="897064"/>
                  </a:lnTo>
                  <a:lnTo>
                    <a:pt x="1589107" y="920761"/>
                  </a:lnTo>
                  <a:lnTo>
                    <a:pt x="1589107" y="928642"/>
                  </a:lnTo>
                  <a:lnTo>
                    <a:pt x="1589107" y="940490"/>
                  </a:lnTo>
                  <a:lnTo>
                    <a:pt x="1593024" y="897064"/>
                  </a:lnTo>
                  <a:lnTo>
                    <a:pt x="1593024" y="750805"/>
                  </a:lnTo>
                  <a:lnTo>
                    <a:pt x="1596996" y="774502"/>
                  </a:lnTo>
                  <a:lnTo>
                    <a:pt x="1600913" y="936523"/>
                  </a:lnTo>
                  <a:lnTo>
                    <a:pt x="1600913" y="928642"/>
                  </a:lnTo>
                  <a:lnTo>
                    <a:pt x="1604886" y="810157"/>
                  </a:lnTo>
                  <a:lnTo>
                    <a:pt x="1608858" y="600578"/>
                  </a:lnTo>
                  <a:lnTo>
                    <a:pt x="1612775" y="537478"/>
                  </a:lnTo>
                  <a:lnTo>
                    <a:pt x="1612775" y="541391"/>
                  </a:lnTo>
                  <a:lnTo>
                    <a:pt x="1616748" y="576936"/>
                  </a:lnTo>
                  <a:lnTo>
                    <a:pt x="1620665" y="600578"/>
                  </a:lnTo>
                  <a:lnTo>
                    <a:pt x="1620665" y="596665"/>
                  </a:lnTo>
                  <a:lnTo>
                    <a:pt x="1628610" y="533510"/>
                  </a:lnTo>
                  <a:lnTo>
                    <a:pt x="1640417" y="296321"/>
                  </a:lnTo>
                  <a:lnTo>
                    <a:pt x="1644389" y="284472"/>
                  </a:lnTo>
                  <a:lnTo>
                    <a:pt x="1648361" y="276592"/>
                  </a:lnTo>
                  <a:lnTo>
                    <a:pt x="1648361" y="284472"/>
                  </a:lnTo>
                  <a:lnTo>
                    <a:pt x="1652279" y="312137"/>
                  </a:lnTo>
                  <a:lnTo>
                    <a:pt x="1652279" y="328064"/>
                  </a:lnTo>
                  <a:lnTo>
                    <a:pt x="1656251" y="320018"/>
                  </a:lnTo>
                  <a:lnTo>
                    <a:pt x="1656251" y="169901"/>
                  </a:lnTo>
                  <a:lnTo>
                    <a:pt x="1660168" y="185717"/>
                  </a:lnTo>
                  <a:lnTo>
                    <a:pt x="1664140" y="375402"/>
                  </a:lnTo>
                  <a:lnTo>
                    <a:pt x="1664140" y="355673"/>
                  </a:lnTo>
                  <a:lnTo>
                    <a:pt x="1672030" y="118484"/>
                  </a:lnTo>
                  <a:lnTo>
                    <a:pt x="1672030" y="114571"/>
                  </a:lnTo>
                  <a:lnTo>
                    <a:pt x="1676002" y="114571"/>
                  </a:lnTo>
                  <a:lnTo>
                    <a:pt x="1676002" y="138378"/>
                  </a:lnTo>
                  <a:lnTo>
                    <a:pt x="1683892" y="320018"/>
                  </a:lnTo>
                  <a:lnTo>
                    <a:pt x="1687809" y="331976"/>
                  </a:lnTo>
                  <a:lnTo>
                    <a:pt x="1691782" y="331976"/>
                  </a:lnTo>
                  <a:lnTo>
                    <a:pt x="1695754" y="296321"/>
                  </a:lnTo>
                  <a:lnTo>
                    <a:pt x="1695754" y="300289"/>
                  </a:lnTo>
                  <a:lnTo>
                    <a:pt x="1703644" y="347793"/>
                  </a:lnTo>
                  <a:lnTo>
                    <a:pt x="1711533" y="486006"/>
                  </a:lnTo>
                  <a:lnTo>
                    <a:pt x="1715506" y="565088"/>
                  </a:lnTo>
                  <a:lnTo>
                    <a:pt x="1719423" y="565088"/>
                  </a:lnTo>
                  <a:lnTo>
                    <a:pt x="1719423" y="537478"/>
                  </a:lnTo>
                  <a:lnTo>
                    <a:pt x="1719423" y="458397"/>
                  </a:lnTo>
                  <a:lnTo>
                    <a:pt x="1723395" y="482093"/>
                  </a:lnTo>
                  <a:lnTo>
                    <a:pt x="1727478" y="719228"/>
                  </a:lnTo>
                  <a:lnTo>
                    <a:pt x="1727478" y="699499"/>
                  </a:lnTo>
                  <a:lnTo>
                    <a:pt x="1731395" y="553239"/>
                  </a:lnTo>
                  <a:lnTo>
                    <a:pt x="1735368" y="557207"/>
                  </a:lnTo>
                  <a:lnTo>
                    <a:pt x="1739340" y="584817"/>
                  </a:lnTo>
                  <a:lnTo>
                    <a:pt x="1739340" y="703466"/>
                  </a:lnTo>
                  <a:lnTo>
                    <a:pt x="1747229" y="825919"/>
                  </a:lnTo>
                  <a:lnTo>
                    <a:pt x="1751147" y="829887"/>
                  </a:lnTo>
                  <a:lnTo>
                    <a:pt x="1751147" y="825919"/>
                  </a:lnTo>
                  <a:lnTo>
                    <a:pt x="1759091" y="778415"/>
                  </a:lnTo>
                  <a:lnTo>
                    <a:pt x="1763009" y="786350"/>
                  </a:lnTo>
                  <a:lnTo>
                    <a:pt x="1763009" y="790263"/>
                  </a:lnTo>
                  <a:lnTo>
                    <a:pt x="1766981" y="794341"/>
                  </a:lnTo>
                  <a:lnTo>
                    <a:pt x="1770898" y="821951"/>
                  </a:lnTo>
                  <a:lnTo>
                    <a:pt x="1778843" y="912881"/>
                  </a:lnTo>
                  <a:lnTo>
                    <a:pt x="1778843" y="908913"/>
                  </a:lnTo>
                  <a:lnTo>
                    <a:pt x="1778843" y="912881"/>
                  </a:lnTo>
                  <a:lnTo>
                    <a:pt x="1782760" y="905000"/>
                  </a:lnTo>
                  <a:lnTo>
                    <a:pt x="1782760" y="774502"/>
                  </a:lnTo>
                  <a:lnTo>
                    <a:pt x="1782760" y="782383"/>
                  </a:lnTo>
                  <a:lnTo>
                    <a:pt x="1790650" y="940490"/>
                  </a:lnTo>
                  <a:lnTo>
                    <a:pt x="1790650" y="932610"/>
                  </a:lnTo>
                  <a:lnTo>
                    <a:pt x="1794622" y="802222"/>
                  </a:lnTo>
                  <a:lnTo>
                    <a:pt x="1798539" y="711347"/>
                  </a:lnTo>
                  <a:lnTo>
                    <a:pt x="1798539" y="715315"/>
                  </a:lnTo>
                  <a:lnTo>
                    <a:pt x="1802512" y="758686"/>
                  </a:lnTo>
                  <a:lnTo>
                    <a:pt x="1806484" y="853528"/>
                  </a:lnTo>
                  <a:lnTo>
                    <a:pt x="1810401" y="853528"/>
                  </a:lnTo>
                  <a:lnTo>
                    <a:pt x="1810401" y="849616"/>
                  </a:lnTo>
                  <a:lnTo>
                    <a:pt x="1814374" y="774502"/>
                  </a:lnTo>
                  <a:lnTo>
                    <a:pt x="1822263" y="655962"/>
                  </a:lnTo>
                  <a:lnTo>
                    <a:pt x="1826236" y="652050"/>
                  </a:lnTo>
                  <a:lnTo>
                    <a:pt x="1830153" y="648082"/>
                  </a:lnTo>
                  <a:lnTo>
                    <a:pt x="1834125" y="679659"/>
                  </a:lnTo>
                  <a:lnTo>
                    <a:pt x="1838043" y="719228"/>
                  </a:lnTo>
                  <a:lnTo>
                    <a:pt x="1842015" y="715315"/>
                  </a:lnTo>
                  <a:lnTo>
                    <a:pt x="1845987" y="663843"/>
                  </a:lnTo>
                  <a:lnTo>
                    <a:pt x="1845987" y="572968"/>
                  </a:lnTo>
                  <a:lnTo>
                    <a:pt x="1849905" y="608624"/>
                  </a:lnTo>
                  <a:lnTo>
                    <a:pt x="1853877" y="735044"/>
                  </a:lnTo>
                  <a:lnTo>
                    <a:pt x="1853877" y="699499"/>
                  </a:lnTo>
                  <a:lnTo>
                    <a:pt x="1857794" y="553239"/>
                  </a:lnTo>
                  <a:lnTo>
                    <a:pt x="1861766" y="612537"/>
                  </a:lnTo>
                  <a:lnTo>
                    <a:pt x="1873628" y="806190"/>
                  </a:lnTo>
                  <a:lnTo>
                    <a:pt x="1873628" y="802222"/>
                  </a:lnTo>
                  <a:lnTo>
                    <a:pt x="1881518" y="742925"/>
                  </a:lnTo>
                  <a:lnTo>
                    <a:pt x="1885490" y="762654"/>
                  </a:lnTo>
                  <a:lnTo>
                    <a:pt x="1893380" y="885271"/>
                  </a:lnTo>
                  <a:lnTo>
                    <a:pt x="1905187" y="1051094"/>
                  </a:lnTo>
                  <a:lnTo>
                    <a:pt x="1905187" y="1055062"/>
                  </a:lnTo>
                  <a:lnTo>
                    <a:pt x="1905187" y="1051094"/>
                  </a:lnTo>
                  <a:lnTo>
                    <a:pt x="1905187" y="1055062"/>
                  </a:lnTo>
                  <a:lnTo>
                    <a:pt x="1909159" y="1051094"/>
                  </a:lnTo>
                  <a:lnTo>
                    <a:pt x="1909159" y="980114"/>
                  </a:lnTo>
                  <a:lnTo>
                    <a:pt x="1913242" y="1023485"/>
                  </a:lnTo>
                  <a:lnTo>
                    <a:pt x="1917214" y="1197409"/>
                  </a:lnTo>
                  <a:lnTo>
                    <a:pt x="1917214" y="1181592"/>
                  </a:lnTo>
                  <a:lnTo>
                    <a:pt x="1921132" y="1082837"/>
                  </a:lnTo>
                  <a:lnTo>
                    <a:pt x="1921132" y="1094685"/>
                  </a:lnTo>
                  <a:lnTo>
                    <a:pt x="1929076" y="1284371"/>
                  </a:lnTo>
                  <a:lnTo>
                    <a:pt x="1932994" y="1406823"/>
                  </a:lnTo>
                  <a:lnTo>
                    <a:pt x="1936966" y="1410736"/>
                  </a:lnTo>
                  <a:lnTo>
                    <a:pt x="1936966" y="1402855"/>
                  </a:lnTo>
                  <a:lnTo>
                    <a:pt x="1940883" y="1363397"/>
                  </a:lnTo>
                  <a:lnTo>
                    <a:pt x="1944855" y="1351438"/>
                  </a:lnTo>
                  <a:lnTo>
                    <a:pt x="1944855" y="1355517"/>
                  </a:lnTo>
                  <a:lnTo>
                    <a:pt x="1948773" y="1391007"/>
                  </a:lnTo>
                  <a:lnTo>
                    <a:pt x="1960635" y="1521395"/>
                  </a:lnTo>
                  <a:lnTo>
                    <a:pt x="1964607" y="1541234"/>
                  </a:lnTo>
                  <a:lnTo>
                    <a:pt x="1964607" y="1553082"/>
                  </a:lnTo>
                  <a:lnTo>
                    <a:pt x="1968524" y="1553082"/>
                  </a:lnTo>
                  <a:lnTo>
                    <a:pt x="1968524" y="1505578"/>
                  </a:lnTo>
                  <a:lnTo>
                    <a:pt x="1972497" y="1414704"/>
                  </a:lnTo>
                  <a:lnTo>
                    <a:pt x="1972497" y="1434433"/>
                  </a:lnTo>
                  <a:lnTo>
                    <a:pt x="1980386" y="1553082"/>
                  </a:lnTo>
                  <a:lnTo>
                    <a:pt x="1980386" y="1537156"/>
                  </a:lnTo>
                  <a:lnTo>
                    <a:pt x="1984359" y="1387094"/>
                  </a:lnTo>
                  <a:lnTo>
                    <a:pt x="1984359" y="1406823"/>
                  </a:lnTo>
                  <a:lnTo>
                    <a:pt x="1996221" y="1545202"/>
                  </a:lnTo>
                  <a:lnTo>
                    <a:pt x="1996221" y="1521395"/>
                  </a:lnTo>
                  <a:lnTo>
                    <a:pt x="2012000" y="1296164"/>
                  </a:lnTo>
                  <a:lnTo>
                    <a:pt x="2012000" y="1300132"/>
                  </a:lnTo>
                  <a:lnTo>
                    <a:pt x="2015972" y="1319861"/>
                  </a:lnTo>
                  <a:lnTo>
                    <a:pt x="2019889" y="1315893"/>
                  </a:lnTo>
                  <a:lnTo>
                    <a:pt x="2019889" y="1323829"/>
                  </a:lnTo>
                  <a:lnTo>
                    <a:pt x="2023862" y="1319861"/>
                  </a:lnTo>
                  <a:lnTo>
                    <a:pt x="2023862" y="1300132"/>
                  </a:lnTo>
                  <a:lnTo>
                    <a:pt x="2031751" y="1213170"/>
                  </a:lnTo>
                  <a:lnTo>
                    <a:pt x="2035724" y="1126208"/>
                  </a:lnTo>
                  <a:lnTo>
                    <a:pt x="2035724" y="1094686"/>
                  </a:lnTo>
                  <a:lnTo>
                    <a:pt x="2039641" y="1130176"/>
                  </a:lnTo>
                  <a:lnTo>
                    <a:pt x="2043613" y="1213170"/>
                  </a:lnTo>
                  <a:lnTo>
                    <a:pt x="2043613" y="1201321"/>
                  </a:lnTo>
                  <a:lnTo>
                    <a:pt x="2043613" y="1102566"/>
                  </a:lnTo>
                  <a:lnTo>
                    <a:pt x="2047531" y="1051094"/>
                  </a:lnTo>
                  <a:lnTo>
                    <a:pt x="2047531" y="1070823"/>
                  </a:lnTo>
                  <a:lnTo>
                    <a:pt x="2055420" y="1205289"/>
                  </a:lnTo>
                  <a:lnTo>
                    <a:pt x="2059392" y="1205289"/>
                  </a:lnTo>
                  <a:lnTo>
                    <a:pt x="2059392" y="1201321"/>
                  </a:lnTo>
                  <a:lnTo>
                    <a:pt x="2063365" y="1142024"/>
                  </a:lnTo>
                  <a:lnTo>
                    <a:pt x="2067282" y="1039301"/>
                  </a:lnTo>
                  <a:lnTo>
                    <a:pt x="2071254" y="1027452"/>
                  </a:lnTo>
                  <a:lnTo>
                    <a:pt x="2071254" y="1031365"/>
                  </a:lnTo>
                  <a:lnTo>
                    <a:pt x="2075172" y="1070823"/>
                  </a:lnTo>
                  <a:lnTo>
                    <a:pt x="2083116" y="1145937"/>
                  </a:lnTo>
                  <a:lnTo>
                    <a:pt x="2087034" y="1169799"/>
                  </a:lnTo>
                  <a:lnTo>
                    <a:pt x="2091006" y="1161753"/>
                  </a:lnTo>
                  <a:lnTo>
                    <a:pt x="2091006" y="1165831"/>
                  </a:lnTo>
                  <a:lnTo>
                    <a:pt x="2094923" y="1161753"/>
                  </a:lnTo>
                  <a:lnTo>
                    <a:pt x="2099006" y="1070823"/>
                  </a:lnTo>
                  <a:lnTo>
                    <a:pt x="2099006" y="1110447"/>
                  </a:lnTo>
                  <a:lnTo>
                    <a:pt x="2106951" y="1236867"/>
                  </a:lnTo>
                  <a:lnTo>
                    <a:pt x="2106951" y="1225018"/>
                  </a:lnTo>
                  <a:lnTo>
                    <a:pt x="2110868" y="1138056"/>
                  </a:lnTo>
                  <a:lnTo>
                    <a:pt x="2110868" y="1149905"/>
                  </a:lnTo>
                  <a:lnTo>
                    <a:pt x="2118758" y="1343558"/>
                  </a:lnTo>
                  <a:lnTo>
                    <a:pt x="2122730" y="1343558"/>
                  </a:lnTo>
                  <a:lnTo>
                    <a:pt x="2122730" y="1315893"/>
                  </a:lnTo>
                  <a:lnTo>
                    <a:pt x="2130619" y="1217138"/>
                  </a:lnTo>
                  <a:lnTo>
                    <a:pt x="2134592" y="1221051"/>
                  </a:lnTo>
                  <a:lnTo>
                    <a:pt x="2134592" y="1228986"/>
                  </a:lnTo>
                  <a:lnTo>
                    <a:pt x="2138509" y="1292251"/>
                  </a:lnTo>
                  <a:lnTo>
                    <a:pt x="2142481" y="1339590"/>
                  </a:lnTo>
                  <a:lnTo>
                    <a:pt x="2146454" y="1351439"/>
                  </a:lnTo>
                  <a:lnTo>
                    <a:pt x="2150371" y="1347471"/>
                  </a:lnTo>
                  <a:lnTo>
                    <a:pt x="2154343" y="1315893"/>
                  </a:lnTo>
                  <a:lnTo>
                    <a:pt x="2162233" y="1217138"/>
                  </a:lnTo>
                  <a:lnTo>
                    <a:pt x="2162233" y="1177680"/>
                  </a:lnTo>
                  <a:lnTo>
                    <a:pt x="2162233" y="1181592"/>
                  </a:lnTo>
                  <a:lnTo>
                    <a:pt x="2166205" y="1300132"/>
                  </a:lnTo>
                  <a:lnTo>
                    <a:pt x="2170123" y="1288284"/>
                  </a:lnTo>
                  <a:lnTo>
                    <a:pt x="2170123" y="1205289"/>
                  </a:lnTo>
                  <a:lnTo>
                    <a:pt x="2174095" y="1153873"/>
                  </a:lnTo>
                  <a:lnTo>
                    <a:pt x="2174095" y="1157785"/>
                  </a:lnTo>
                  <a:lnTo>
                    <a:pt x="2181985" y="1228986"/>
                  </a:lnTo>
                  <a:lnTo>
                    <a:pt x="2185902" y="1201322"/>
                  </a:lnTo>
                  <a:lnTo>
                    <a:pt x="2193847" y="968100"/>
                  </a:lnTo>
                  <a:lnTo>
                    <a:pt x="2197764" y="960219"/>
                  </a:lnTo>
                  <a:lnTo>
                    <a:pt x="2205653" y="984027"/>
                  </a:lnTo>
                  <a:lnTo>
                    <a:pt x="2205653" y="956252"/>
                  </a:lnTo>
                  <a:lnTo>
                    <a:pt x="2213598" y="853528"/>
                  </a:lnTo>
                  <a:lnTo>
                    <a:pt x="2225405" y="640201"/>
                  </a:lnTo>
                  <a:lnTo>
                    <a:pt x="2225405" y="648082"/>
                  </a:lnTo>
                  <a:lnTo>
                    <a:pt x="2229377" y="738957"/>
                  </a:lnTo>
                  <a:lnTo>
                    <a:pt x="2229377" y="731076"/>
                  </a:lnTo>
                  <a:lnTo>
                    <a:pt x="2233350" y="652050"/>
                  </a:lnTo>
                  <a:lnTo>
                    <a:pt x="2237267" y="576936"/>
                  </a:lnTo>
                  <a:lnTo>
                    <a:pt x="2237267" y="584817"/>
                  </a:lnTo>
                  <a:lnTo>
                    <a:pt x="2241239" y="636233"/>
                  </a:lnTo>
                  <a:lnTo>
                    <a:pt x="2245156" y="632321"/>
                  </a:lnTo>
                  <a:lnTo>
                    <a:pt x="2245156" y="624385"/>
                  </a:lnTo>
                  <a:lnTo>
                    <a:pt x="2249129" y="588729"/>
                  </a:lnTo>
                  <a:lnTo>
                    <a:pt x="2257018" y="422906"/>
                  </a:lnTo>
                  <a:lnTo>
                    <a:pt x="2260991" y="454429"/>
                  </a:lnTo>
                  <a:lnTo>
                    <a:pt x="2268880" y="521662"/>
                  </a:lnTo>
                  <a:lnTo>
                    <a:pt x="2268880" y="517749"/>
                  </a:lnTo>
                  <a:lnTo>
                    <a:pt x="2276770" y="458397"/>
                  </a:lnTo>
                  <a:lnTo>
                    <a:pt x="2280742" y="434700"/>
                  </a:lnTo>
                  <a:lnTo>
                    <a:pt x="2284825" y="414860"/>
                  </a:lnTo>
                  <a:lnTo>
                    <a:pt x="2284825" y="403012"/>
                  </a:lnTo>
                  <a:lnTo>
                    <a:pt x="2288742" y="403012"/>
                  </a:lnTo>
                  <a:lnTo>
                    <a:pt x="2288742" y="399044"/>
                  </a:lnTo>
                  <a:lnTo>
                    <a:pt x="2288742" y="410893"/>
                  </a:lnTo>
                  <a:lnTo>
                    <a:pt x="2292715" y="553239"/>
                  </a:lnTo>
                  <a:lnTo>
                    <a:pt x="2296687" y="545359"/>
                  </a:lnTo>
                  <a:lnTo>
                    <a:pt x="2300604" y="462364"/>
                  </a:lnTo>
                  <a:lnTo>
                    <a:pt x="2300604" y="466277"/>
                  </a:lnTo>
                  <a:lnTo>
                    <a:pt x="2300604" y="513781"/>
                  </a:lnTo>
                  <a:lnTo>
                    <a:pt x="2304577" y="576936"/>
                  </a:lnTo>
                  <a:lnTo>
                    <a:pt x="2308494" y="588729"/>
                  </a:lnTo>
                  <a:lnTo>
                    <a:pt x="2308494" y="584817"/>
                  </a:lnTo>
                  <a:lnTo>
                    <a:pt x="2312466" y="545359"/>
                  </a:lnTo>
                  <a:lnTo>
                    <a:pt x="2316439" y="489974"/>
                  </a:lnTo>
                  <a:lnTo>
                    <a:pt x="2320356" y="509703"/>
                  </a:lnTo>
                  <a:lnTo>
                    <a:pt x="2332218" y="691508"/>
                  </a:lnTo>
                  <a:lnTo>
                    <a:pt x="2332218" y="687540"/>
                  </a:lnTo>
                  <a:lnTo>
                    <a:pt x="2344080" y="624385"/>
                  </a:lnTo>
                  <a:lnTo>
                    <a:pt x="2344080" y="628353"/>
                  </a:lnTo>
                  <a:lnTo>
                    <a:pt x="2347997" y="612537"/>
                  </a:lnTo>
                  <a:lnTo>
                    <a:pt x="2347997" y="616504"/>
                  </a:lnTo>
                  <a:lnTo>
                    <a:pt x="2351969" y="640201"/>
                  </a:lnTo>
                  <a:lnTo>
                    <a:pt x="2355887" y="758686"/>
                  </a:lnTo>
                  <a:lnTo>
                    <a:pt x="2359859" y="738957"/>
                  </a:lnTo>
                  <a:lnTo>
                    <a:pt x="2363831" y="644114"/>
                  </a:lnTo>
                  <a:lnTo>
                    <a:pt x="2363831" y="652050"/>
                  </a:lnTo>
                  <a:lnTo>
                    <a:pt x="2367749" y="715315"/>
                  </a:lnTo>
                  <a:lnTo>
                    <a:pt x="2367749" y="711347"/>
                  </a:lnTo>
                  <a:lnTo>
                    <a:pt x="2371721" y="683572"/>
                  </a:lnTo>
                  <a:lnTo>
                    <a:pt x="2375638" y="596665"/>
                  </a:lnTo>
                  <a:lnTo>
                    <a:pt x="2379611" y="561120"/>
                  </a:lnTo>
                  <a:lnTo>
                    <a:pt x="2383583" y="569000"/>
                  </a:lnTo>
                  <a:lnTo>
                    <a:pt x="2391473" y="663843"/>
                  </a:lnTo>
                  <a:lnTo>
                    <a:pt x="2391473" y="659930"/>
                  </a:lnTo>
                  <a:lnTo>
                    <a:pt x="2395390" y="632321"/>
                  </a:lnTo>
                  <a:lnTo>
                    <a:pt x="2407252" y="486006"/>
                  </a:lnTo>
                  <a:lnTo>
                    <a:pt x="2411224" y="458397"/>
                  </a:lnTo>
                  <a:lnTo>
                    <a:pt x="2415141" y="462364"/>
                  </a:lnTo>
                  <a:lnTo>
                    <a:pt x="2415141" y="486006"/>
                  </a:lnTo>
                  <a:lnTo>
                    <a:pt x="2419114" y="565088"/>
                  </a:lnTo>
                  <a:lnTo>
                    <a:pt x="2419114" y="553239"/>
                  </a:lnTo>
                  <a:lnTo>
                    <a:pt x="2427003" y="422906"/>
                  </a:lnTo>
                  <a:lnTo>
                    <a:pt x="2427003" y="438668"/>
                  </a:lnTo>
                  <a:lnTo>
                    <a:pt x="2430976" y="478126"/>
                  </a:lnTo>
                  <a:lnTo>
                    <a:pt x="2430976" y="474158"/>
                  </a:lnTo>
                  <a:lnTo>
                    <a:pt x="2434893" y="430787"/>
                  </a:lnTo>
                  <a:lnTo>
                    <a:pt x="2442782" y="347793"/>
                  </a:lnTo>
                  <a:lnTo>
                    <a:pt x="2442782" y="351706"/>
                  </a:lnTo>
                  <a:lnTo>
                    <a:pt x="2446755" y="375402"/>
                  </a:lnTo>
                  <a:lnTo>
                    <a:pt x="2454644" y="497855"/>
                  </a:lnTo>
                  <a:lnTo>
                    <a:pt x="2454644" y="501823"/>
                  </a:lnTo>
                  <a:lnTo>
                    <a:pt x="2454644" y="497855"/>
                  </a:lnTo>
                  <a:lnTo>
                    <a:pt x="2458617" y="470245"/>
                  </a:lnTo>
                  <a:lnTo>
                    <a:pt x="2462534" y="442635"/>
                  </a:lnTo>
                  <a:lnTo>
                    <a:pt x="2466506" y="430787"/>
                  </a:lnTo>
                  <a:lnTo>
                    <a:pt x="2470589" y="434700"/>
                  </a:lnTo>
                  <a:lnTo>
                    <a:pt x="2474562" y="482094"/>
                  </a:lnTo>
                  <a:lnTo>
                    <a:pt x="2478479" y="557207"/>
                  </a:lnTo>
                  <a:lnTo>
                    <a:pt x="2482451" y="663843"/>
                  </a:lnTo>
                  <a:lnTo>
                    <a:pt x="2482451" y="648082"/>
                  </a:lnTo>
                  <a:lnTo>
                    <a:pt x="2490341" y="580849"/>
                  </a:lnTo>
                  <a:lnTo>
                    <a:pt x="2490341" y="588730"/>
                  </a:lnTo>
                  <a:lnTo>
                    <a:pt x="2498230" y="695421"/>
                  </a:lnTo>
                  <a:lnTo>
                    <a:pt x="2498230" y="699499"/>
                  </a:lnTo>
                  <a:lnTo>
                    <a:pt x="2498230" y="695421"/>
                  </a:lnTo>
                  <a:lnTo>
                    <a:pt x="2502203" y="679659"/>
                  </a:lnTo>
                  <a:lnTo>
                    <a:pt x="2502203" y="683572"/>
                  </a:lnTo>
                  <a:lnTo>
                    <a:pt x="2506120" y="727108"/>
                  </a:lnTo>
                  <a:lnTo>
                    <a:pt x="2517982" y="948371"/>
                  </a:lnTo>
                  <a:lnTo>
                    <a:pt x="2521954" y="944458"/>
                  </a:lnTo>
                  <a:lnTo>
                    <a:pt x="2525871" y="920761"/>
                  </a:lnTo>
                  <a:lnTo>
                    <a:pt x="2525871" y="924729"/>
                  </a:lnTo>
                  <a:lnTo>
                    <a:pt x="2529844" y="948371"/>
                  </a:lnTo>
                  <a:lnTo>
                    <a:pt x="2533816" y="999843"/>
                  </a:lnTo>
                  <a:lnTo>
                    <a:pt x="2541706" y="1118327"/>
                  </a:lnTo>
                  <a:lnTo>
                    <a:pt x="2545623" y="1197409"/>
                  </a:lnTo>
                  <a:lnTo>
                    <a:pt x="2545623" y="1193441"/>
                  </a:lnTo>
                  <a:lnTo>
                    <a:pt x="2549595" y="1122295"/>
                  </a:lnTo>
                  <a:lnTo>
                    <a:pt x="2549595" y="1094686"/>
                  </a:lnTo>
                  <a:lnTo>
                    <a:pt x="2553568" y="1094686"/>
                  </a:lnTo>
                  <a:lnTo>
                    <a:pt x="2553568" y="1130176"/>
                  </a:lnTo>
                  <a:lnTo>
                    <a:pt x="2557485" y="1177680"/>
                  </a:lnTo>
                  <a:lnTo>
                    <a:pt x="2557485" y="1173712"/>
                  </a:lnTo>
                  <a:lnTo>
                    <a:pt x="2565375" y="1142024"/>
                  </a:lnTo>
                  <a:lnTo>
                    <a:pt x="2565375" y="1130176"/>
                  </a:lnTo>
                  <a:lnTo>
                    <a:pt x="2569347" y="1149905"/>
                  </a:lnTo>
                  <a:lnTo>
                    <a:pt x="2577237" y="1268555"/>
                  </a:lnTo>
                  <a:lnTo>
                    <a:pt x="2581209" y="1268555"/>
                  </a:lnTo>
                  <a:lnTo>
                    <a:pt x="2581209" y="1252628"/>
                  </a:lnTo>
                  <a:lnTo>
                    <a:pt x="2593016" y="1149905"/>
                  </a:lnTo>
                  <a:lnTo>
                    <a:pt x="2593016" y="1145937"/>
                  </a:lnTo>
                  <a:lnTo>
                    <a:pt x="2593016" y="1149905"/>
                  </a:lnTo>
                  <a:lnTo>
                    <a:pt x="2596988" y="1165831"/>
                  </a:lnTo>
                  <a:lnTo>
                    <a:pt x="2600961" y="1181593"/>
                  </a:lnTo>
                  <a:lnTo>
                    <a:pt x="2600961" y="1189528"/>
                  </a:lnTo>
                  <a:lnTo>
                    <a:pt x="2604878" y="1240780"/>
                  </a:lnTo>
                  <a:lnTo>
                    <a:pt x="2608850" y="1264642"/>
                  </a:lnTo>
                  <a:lnTo>
                    <a:pt x="2608850" y="1252628"/>
                  </a:lnTo>
                  <a:lnTo>
                    <a:pt x="2616740" y="1106479"/>
                  </a:lnTo>
                  <a:lnTo>
                    <a:pt x="2616740" y="1145937"/>
                  </a:lnTo>
                  <a:lnTo>
                    <a:pt x="2620712" y="1157785"/>
                  </a:lnTo>
                  <a:lnTo>
                    <a:pt x="2620712" y="1153873"/>
                  </a:lnTo>
                  <a:lnTo>
                    <a:pt x="2628602" y="1078869"/>
                  </a:lnTo>
                  <a:lnTo>
                    <a:pt x="2628602" y="1082837"/>
                  </a:lnTo>
                  <a:lnTo>
                    <a:pt x="2632519" y="1122295"/>
                  </a:lnTo>
                  <a:lnTo>
                    <a:pt x="2640464" y="1185560"/>
                  </a:lnTo>
                  <a:lnTo>
                    <a:pt x="2640464" y="1181593"/>
                  </a:lnTo>
                  <a:lnTo>
                    <a:pt x="2644381" y="1161753"/>
                  </a:lnTo>
                  <a:lnTo>
                    <a:pt x="2652270" y="1066911"/>
                  </a:lnTo>
                  <a:lnTo>
                    <a:pt x="2652270" y="1070823"/>
                  </a:lnTo>
                  <a:lnTo>
                    <a:pt x="2656353" y="1094686"/>
                  </a:lnTo>
                  <a:lnTo>
                    <a:pt x="2668215" y="1209257"/>
                  </a:lnTo>
                  <a:lnTo>
                    <a:pt x="2672188" y="1256596"/>
                  </a:lnTo>
                  <a:lnTo>
                    <a:pt x="2672188" y="1244747"/>
                  </a:lnTo>
                  <a:lnTo>
                    <a:pt x="2676105" y="1134144"/>
                  </a:lnTo>
                  <a:lnTo>
                    <a:pt x="2680077" y="1145937"/>
                  </a:lnTo>
                  <a:lnTo>
                    <a:pt x="2684049" y="1228986"/>
                  </a:lnTo>
                  <a:lnTo>
                    <a:pt x="2684049" y="1225018"/>
                  </a:lnTo>
                  <a:lnTo>
                    <a:pt x="2687967" y="1221051"/>
                  </a:lnTo>
                  <a:lnTo>
                    <a:pt x="2687967" y="1225018"/>
                  </a:lnTo>
                  <a:lnTo>
                    <a:pt x="2691939" y="1225018"/>
                  </a:lnTo>
                  <a:lnTo>
                    <a:pt x="2691939" y="1232899"/>
                  </a:lnTo>
                  <a:lnTo>
                    <a:pt x="2695856" y="1284371"/>
                  </a:lnTo>
                  <a:lnTo>
                    <a:pt x="2703801" y="1379158"/>
                  </a:lnTo>
                  <a:lnTo>
                    <a:pt x="2703801" y="1375246"/>
                  </a:lnTo>
                  <a:lnTo>
                    <a:pt x="2707718" y="1363397"/>
                  </a:lnTo>
                  <a:lnTo>
                    <a:pt x="2711691" y="1311981"/>
                  </a:lnTo>
                  <a:lnTo>
                    <a:pt x="2715608" y="1315893"/>
                  </a:lnTo>
                  <a:lnTo>
                    <a:pt x="2715608" y="1343558"/>
                  </a:lnTo>
                  <a:lnTo>
                    <a:pt x="2735359" y="1517427"/>
                  </a:lnTo>
                  <a:lnTo>
                    <a:pt x="2735359" y="1466120"/>
                  </a:lnTo>
                  <a:lnTo>
                    <a:pt x="2739332" y="1387094"/>
                  </a:lnTo>
                  <a:lnTo>
                    <a:pt x="2743249" y="1391007"/>
                  </a:lnTo>
                  <a:lnTo>
                    <a:pt x="2747221" y="1466120"/>
                  </a:lnTo>
                  <a:lnTo>
                    <a:pt x="2755111" y="1430465"/>
                  </a:lnTo>
                  <a:lnTo>
                    <a:pt x="2755111" y="1438401"/>
                  </a:lnTo>
                  <a:lnTo>
                    <a:pt x="2763001" y="1497698"/>
                  </a:lnTo>
                  <a:lnTo>
                    <a:pt x="2763001" y="1493730"/>
                  </a:lnTo>
                  <a:lnTo>
                    <a:pt x="2766973" y="1454272"/>
                  </a:lnTo>
                  <a:lnTo>
                    <a:pt x="2778835" y="1315893"/>
                  </a:lnTo>
                  <a:lnTo>
                    <a:pt x="2786725" y="1347471"/>
                  </a:lnTo>
                  <a:lnTo>
                    <a:pt x="2798587" y="1272522"/>
                  </a:lnTo>
                  <a:lnTo>
                    <a:pt x="2802504" y="1110447"/>
                  </a:lnTo>
                  <a:lnTo>
                    <a:pt x="2806476" y="1118327"/>
                  </a:lnTo>
                  <a:lnTo>
                    <a:pt x="2810393" y="1153873"/>
                  </a:lnTo>
                  <a:lnTo>
                    <a:pt x="2810393" y="1149905"/>
                  </a:lnTo>
                  <a:lnTo>
                    <a:pt x="2818338" y="1059030"/>
                  </a:lnTo>
                  <a:lnTo>
                    <a:pt x="2818338" y="1062943"/>
                  </a:lnTo>
                  <a:lnTo>
                    <a:pt x="2826228" y="1078869"/>
                  </a:lnTo>
                  <a:lnTo>
                    <a:pt x="2826228" y="1059030"/>
                  </a:lnTo>
                  <a:lnTo>
                    <a:pt x="2838090" y="865377"/>
                  </a:lnTo>
                  <a:lnTo>
                    <a:pt x="2842172" y="869345"/>
                  </a:lnTo>
                  <a:lnTo>
                    <a:pt x="2850062" y="912881"/>
                  </a:lnTo>
                  <a:lnTo>
                    <a:pt x="2853979" y="908913"/>
                  </a:lnTo>
                  <a:lnTo>
                    <a:pt x="2857952" y="869345"/>
                  </a:lnTo>
                  <a:lnTo>
                    <a:pt x="2861924" y="865377"/>
                  </a:lnTo>
                  <a:lnTo>
                    <a:pt x="2861924" y="829887"/>
                  </a:lnTo>
                  <a:lnTo>
                    <a:pt x="2865841" y="727108"/>
                  </a:lnTo>
                  <a:lnTo>
                    <a:pt x="2865841" y="738957"/>
                  </a:lnTo>
                  <a:lnTo>
                    <a:pt x="2873731" y="818038"/>
                  </a:lnTo>
                  <a:lnTo>
                    <a:pt x="2873731" y="810158"/>
                  </a:lnTo>
                  <a:lnTo>
                    <a:pt x="2877703" y="802222"/>
                  </a:lnTo>
                  <a:lnTo>
                    <a:pt x="2877703" y="798309"/>
                  </a:lnTo>
                  <a:lnTo>
                    <a:pt x="2881675" y="794341"/>
                  </a:lnTo>
                  <a:lnTo>
                    <a:pt x="2881675" y="798309"/>
                  </a:lnTo>
                  <a:lnTo>
                    <a:pt x="2885593" y="829887"/>
                  </a:lnTo>
                  <a:lnTo>
                    <a:pt x="2889565" y="841680"/>
                  </a:lnTo>
                  <a:lnTo>
                    <a:pt x="2893482" y="814070"/>
                  </a:lnTo>
                  <a:lnTo>
                    <a:pt x="2897455" y="742925"/>
                  </a:lnTo>
                  <a:lnTo>
                    <a:pt x="2901427" y="738957"/>
                  </a:lnTo>
                  <a:lnTo>
                    <a:pt x="2901427" y="742925"/>
                  </a:lnTo>
                  <a:lnTo>
                    <a:pt x="2905344" y="774502"/>
                  </a:lnTo>
                  <a:lnTo>
                    <a:pt x="2909317" y="845648"/>
                  </a:lnTo>
                  <a:lnTo>
                    <a:pt x="2913234" y="857496"/>
                  </a:lnTo>
                  <a:lnTo>
                    <a:pt x="2921179" y="825919"/>
                  </a:lnTo>
                  <a:lnTo>
                    <a:pt x="2925096" y="821951"/>
                  </a:lnTo>
                  <a:lnTo>
                    <a:pt x="2925096" y="794341"/>
                  </a:lnTo>
                  <a:lnTo>
                    <a:pt x="2929068" y="719228"/>
                  </a:lnTo>
                  <a:lnTo>
                    <a:pt x="2929068" y="735044"/>
                  </a:lnTo>
                  <a:lnTo>
                    <a:pt x="2936958" y="833799"/>
                  </a:lnTo>
                  <a:lnTo>
                    <a:pt x="2936958" y="829887"/>
                  </a:lnTo>
                  <a:lnTo>
                    <a:pt x="2940930" y="810158"/>
                  </a:lnTo>
                  <a:lnTo>
                    <a:pt x="2944847" y="802222"/>
                  </a:lnTo>
                  <a:lnTo>
                    <a:pt x="2948820" y="821951"/>
                  </a:lnTo>
                  <a:lnTo>
                    <a:pt x="2952737" y="821951"/>
                  </a:lnTo>
                  <a:lnTo>
                    <a:pt x="2952737" y="802222"/>
                  </a:lnTo>
                  <a:lnTo>
                    <a:pt x="2964599" y="683572"/>
                  </a:lnTo>
                  <a:lnTo>
                    <a:pt x="2964599" y="687540"/>
                  </a:lnTo>
                  <a:lnTo>
                    <a:pt x="2968571" y="719228"/>
                  </a:lnTo>
                  <a:lnTo>
                    <a:pt x="2972489" y="735044"/>
                  </a:lnTo>
                  <a:lnTo>
                    <a:pt x="2976461" y="727108"/>
                  </a:lnTo>
                  <a:lnTo>
                    <a:pt x="2980378" y="699499"/>
                  </a:lnTo>
                  <a:lnTo>
                    <a:pt x="2984350" y="624385"/>
                  </a:lnTo>
                  <a:lnTo>
                    <a:pt x="2988323" y="588730"/>
                  </a:lnTo>
                  <a:lnTo>
                    <a:pt x="2992240" y="501823"/>
                  </a:lnTo>
                  <a:lnTo>
                    <a:pt x="2996212" y="545359"/>
                  </a:lnTo>
                  <a:lnTo>
                    <a:pt x="3000130" y="588730"/>
                  </a:lnTo>
                  <a:lnTo>
                    <a:pt x="3000130" y="584817"/>
                  </a:lnTo>
                  <a:lnTo>
                    <a:pt x="3008074" y="497855"/>
                  </a:lnTo>
                  <a:lnTo>
                    <a:pt x="3011992" y="497855"/>
                  </a:lnTo>
                  <a:lnTo>
                    <a:pt x="3011992" y="493887"/>
                  </a:lnTo>
                  <a:lnTo>
                    <a:pt x="3015964" y="454429"/>
                  </a:lnTo>
                  <a:lnTo>
                    <a:pt x="3023854" y="363554"/>
                  </a:lnTo>
                  <a:lnTo>
                    <a:pt x="3023854" y="355673"/>
                  </a:lnTo>
                  <a:lnTo>
                    <a:pt x="3027936" y="355673"/>
                  </a:lnTo>
                  <a:lnTo>
                    <a:pt x="3027936" y="375402"/>
                  </a:lnTo>
                  <a:lnTo>
                    <a:pt x="3035826" y="422906"/>
                  </a:lnTo>
                  <a:lnTo>
                    <a:pt x="3035826" y="418939"/>
                  </a:lnTo>
                  <a:lnTo>
                    <a:pt x="3039798" y="406980"/>
                  </a:lnTo>
                  <a:lnTo>
                    <a:pt x="3043716" y="371435"/>
                  </a:lnTo>
                  <a:lnTo>
                    <a:pt x="3047688" y="339857"/>
                  </a:lnTo>
                  <a:lnTo>
                    <a:pt x="3051660" y="304202"/>
                  </a:lnTo>
                  <a:lnTo>
                    <a:pt x="3055577" y="272679"/>
                  </a:lnTo>
                  <a:lnTo>
                    <a:pt x="3055577" y="312137"/>
                  </a:lnTo>
                  <a:lnTo>
                    <a:pt x="3063467" y="414861"/>
                  </a:lnTo>
                  <a:lnTo>
                    <a:pt x="3063467" y="410893"/>
                  </a:lnTo>
                  <a:lnTo>
                    <a:pt x="3067439" y="395132"/>
                  </a:lnTo>
                  <a:lnTo>
                    <a:pt x="3071412" y="391164"/>
                  </a:lnTo>
                  <a:lnTo>
                    <a:pt x="3075329" y="422906"/>
                  </a:lnTo>
                  <a:lnTo>
                    <a:pt x="3079301" y="418939"/>
                  </a:lnTo>
                  <a:lnTo>
                    <a:pt x="3079301" y="399044"/>
                  </a:lnTo>
                  <a:lnTo>
                    <a:pt x="3083219" y="387251"/>
                  </a:lnTo>
                  <a:lnTo>
                    <a:pt x="3083219" y="391164"/>
                  </a:lnTo>
                  <a:lnTo>
                    <a:pt x="3087191" y="410893"/>
                  </a:lnTo>
                  <a:lnTo>
                    <a:pt x="3091108" y="458397"/>
                  </a:lnTo>
                  <a:lnTo>
                    <a:pt x="3099053" y="569001"/>
                  </a:lnTo>
                  <a:lnTo>
                    <a:pt x="3102970" y="576936"/>
                  </a:lnTo>
                  <a:lnTo>
                    <a:pt x="3102970" y="572968"/>
                  </a:lnTo>
                  <a:lnTo>
                    <a:pt x="3106943" y="553239"/>
                  </a:lnTo>
                  <a:lnTo>
                    <a:pt x="3106943" y="557207"/>
                  </a:lnTo>
                  <a:lnTo>
                    <a:pt x="3114832" y="576936"/>
                  </a:lnTo>
                  <a:lnTo>
                    <a:pt x="3114832" y="569001"/>
                  </a:lnTo>
                  <a:lnTo>
                    <a:pt x="3114832" y="561120"/>
                  </a:lnTo>
                  <a:lnTo>
                    <a:pt x="3118805" y="569001"/>
                  </a:lnTo>
                  <a:lnTo>
                    <a:pt x="3118805" y="644114"/>
                  </a:lnTo>
                  <a:lnTo>
                    <a:pt x="3126694" y="742925"/>
                  </a:lnTo>
                  <a:lnTo>
                    <a:pt x="3126694" y="738957"/>
                  </a:lnTo>
                  <a:lnTo>
                    <a:pt x="3130611" y="727108"/>
                  </a:lnTo>
                  <a:lnTo>
                    <a:pt x="3134584" y="731076"/>
                  </a:lnTo>
                  <a:lnTo>
                    <a:pt x="3138556" y="762654"/>
                  </a:lnTo>
                  <a:lnTo>
                    <a:pt x="3142473" y="758686"/>
                  </a:lnTo>
                  <a:lnTo>
                    <a:pt x="3146446" y="735044"/>
                  </a:lnTo>
                  <a:lnTo>
                    <a:pt x="3146446" y="742925"/>
                  </a:lnTo>
                  <a:lnTo>
                    <a:pt x="3154335" y="790263"/>
                  </a:lnTo>
                  <a:lnTo>
                    <a:pt x="3162225" y="881193"/>
                  </a:lnTo>
                  <a:lnTo>
                    <a:pt x="3166197" y="853529"/>
                  </a:lnTo>
                  <a:lnTo>
                    <a:pt x="3170115" y="814070"/>
                  </a:lnTo>
                  <a:lnTo>
                    <a:pt x="3174087" y="818038"/>
                  </a:lnTo>
                  <a:lnTo>
                    <a:pt x="3178059" y="821951"/>
                  </a:lnTo>
                  <a:lnTo>
                    <a:pt x="3178059" y="818038"/>
                  </a:lnTo>
                  <a:lnTo>
                    <a:pt x="3178059" y="802222"/>
                  </a:lnTo>
                  <a:lnTo>
                    <a:pt x="3181976" y="810158"/>
                  </a:lnTo>
                  <a:lnTo>
                    <a:pt x="3181976" y="885271"/>
                  </a:lnTo>
                  <a:lnTo>
                    <a:pt x="3185949" y="932610"/>
                  </a:lnTo>
                  <a:lnTo>
                    <a:pt x="3189866" y="905000"/>
                  </a:lnTo>
                  <a:lnTo>
                    <a:pt x="3193838" y="861464"/>
                  </a:lnTo>
                  <a:lnTo>
                    <a:pt x="3197756" y="845648"/>
                  </a:lnTo>
                  <a:lnTo>
                    <a:pt x="3197756" y="849616"/>
                  </a:lnTo>
                  <a:lnTo>
                    <a:pt x="3201728" y="857496"/>
                  </a:lnTo>
                  <a:lnTo>
                    <a:pt x="3201728" y="853529"/>
                  </a:lnTo>
                  <a:lnTo>
                    <a:pt x="3209618" y="818038"/>
                  </a:lnTo>
                  <a:lnTo>
                    <a:pt x="3209618" y="821951"/>
                  </a:lnTo>
                  <a:lnTo>
                    <a:pt x="3213590" y="849616"/>
                  </a:lnTo>
                  <a:lnTo>
                    <a:pt x="3217673" y="908913"/>
                  </a:lnTo>
                  <a:lnTo>
                    <a:pt x="3221645" y="924729"/>
                  </a:lnTo>
                  <a:lnTo>
                    <a:pt x="3225562" y="920762"/>
                  </a:lnTo>
                  <a:lnTo>
                    <a:pt x="3229535" y="865377"/>
                  </a:lnTo>
                  <a:lnTo>
                    <a:pt x="3233452" y="841680"/>
                  </a:lnTo>
                  <a:lnTo>
                    <a:pt x="3233452" y="845648"/>
                  </a:lnTo>
                  <a:lnTo>
                    <a:pt x="3241342" y="873258"/>
                  </a:lnTo>
                  <a:lnTo>
                    <a:pt x="3241342" y="869345"/>
                  </a:lnTo>
                  <a:lnTo>
                    <a:pt x="3245314" y="873258"/>
                  </a:lnTo>
                  <a:lnTo>
                    <a:pt x="3245314" y="928642"/>
                  </a:lnTo>
                  <a:lnTo>
                    <a:pt x="3249286" y="1007724"/>
                  </a:lnTo>
                  <a:lnTo>
                    <a:pt x="3253204" y="999843"/>
                  </a:lnTo>
                  <a:lnTo>
                    <a:pt x="3257176" y="952339"/>
                  </a:lnTo>
                  <a:lnTo>
                    <a:pt x="3261093" y="948371"/>
                  </a:lnTo>
                  <a:lnTo>
                    <a:pt x="3261093" y="952339"/>
                  </a:lnTo>
                  <a:lnTo>
                    <a:pt x="3269038" y="991907"/>
                  </a:lnTo>
                  <a:lnTo>
                    <a:pt x="3269038" y="995875"/>
                  </a:lnTo>
                  <a:lnTo>
                    <a:pt x="3272955" y="1011636"/>
                  </a:lnTo>
                  <a:lnTo>
                    <a:pt x="3280845" y="1145937"/>
                  </a:lnTo>
                  <a:lnTo>
                    <a:pt x="3284817" y="1169799"/>
                  </a:lnTo>
                  <a:lnTo>
                    <a:pt x="3288789" y="1165831"/>
                  </a:lnTo>
                  <a:lnTo>
                    <a:pt x="3292707" y="1142024"/>
                  </a:lnTo>
                  <a:lnTo>
                    <a:pt x="3296679" y="1138056"/>
                  </a:lnTo>
                  <a:lnTo>
                    <a:pt x="3296679" y="1142024"/>
                  </a:lnTo>
                  <a:lnTo>
                    <a:pt x="3300596" y="1173712"/>
                  </a:lnTo>
                  <a:lnTo>
                    <a:pt x="3304569" y="1228986"/>
                  </a:lnTo>
                  <a:lnTo>
                    <a:pt x="3308541" y="1248715"/>
                  </a:lnTo>
                  <a:lnTo>
                    <a:pt x="3312458" y="1371278"/>
                  </a:lnTo>
                  <a:lnTo>
                    <a:pt x="3316431" y="1343558"/>
                  </a:lnTo>
                  <a:lnTo>
                    <a:pt x="3320348" y="1315893"/>
                  </a:lnTo>
                  <a:lnTo>
                    <a:pt x="3324320" y="1315893"/>
                  </a:lnTo>
                  <a:lnTo>
                    <a:pt x="3324320" y="1319861"/>
                  </a:lnTo>
                  <a:lnTo>
                    <a:pt x="3332210" y="1367365"/>
                  </a:lnTo>
                  <a:lnTo>
                    <a:pt x="3336182" y="1375246"/>
                  </a:lnTo>
                  <a:lnTo>
                    <a:pt x="3336182" y="1394975"/>
                  </a:lnTo>
                  <a:lnTo>
                    <a:pt x="3344072" y="1474001"/>
                  </a:lnTo>
                  <a:lnTo>
                    <a:pt x="3347989" y="1481937"/>
                  </a:lnTo>
                  <a:lnTo>
                    <a:pt x="3347989" y="1477969"/>
                  </a:lnTo>
                  <a:lnTo>
                    <a:pt x="3351961" y="1458240"/>
                  </a:lnTo>
                  <a:lnTo>
                    <a:pt x="3355934" y="1394975"/>
                  </a:lnTo>
                  <a:lnTo>
                    <a:pt x="3359851" y="1387094"/>
                  </a:lnTo>
                  <a:lnTo>
                    <a:pt x="3359851" y="1394975"/>
                  </a:lnTo>
                  <a:lnTo>
                    <a:pt x="3367741" y="1430465"/>
                  </a:lnTo>
                  <a:lnTo>
                    <a:pt x="3367741" y="1426552"/>
                  </a:lnTo>
                  <a:lnTo>
                    <a:pt x="3371713" y="1434433"/>
                  </a:lnTo>
                  <a:lnTo>
                    <a:pt x="3375685" y="1497698"/>
                  </a:lnTo>
                  <a:lnTo>
                    <a:pt x="3375685" y="1489817"/>
                  </a:lnTo>
                  <a:lnTo>
                    <a:pt x="3379602" y="1430465"/>
                  </a:lnTo>
                  <a:lnTo>
                    <a:pt x="3383575" y="1359429"/>
                  </a:lnTo>
                  <a:lnTo>
                    <a:pt x="3387492" y="1347471"/>
                  </a:lnTo>
                  <a:lnTo>
                    <a:pt x="3391464" y="1359429"/>
                  </a:lnTo>
                  <a:lnTo>
                    <a:pt x="3391464" y="1355517"/>
                  </a:lnTo>
                  <a:lnTo>
                    <a:pt x="3399354" y="1331710"/>
                  </a:lnTo>
                  <a:lnTo>
                    <a:pt x="3403437" y="1347471"/>
                  </a:lnTo>
                  <a:lnTo>
                    <a:pt x="3407409" y="1347471"/>
                  </a:lnTo>
                  <a:lnTo>
                    <a:pt x="3411326" y="1335622"/>
                  </a:lnTo>
                  <a:lnTo>
                    <a:pt x="3411326" y="1288284"/>
                  </a:lnTo>
                  <a:lnTo>
                    <a:pt x="3419271" y="1205290"/>
                  </a:lnTo>
                  <a:lnTo>
                    <a:pt x="3423188" y="1193441"/>
                  </a:lnTo>
                  <a:lnTo>
                    <a:pt x="3423188" y="1197409"/>
                  </a:lnTo>
                  <a:lnTo>
                    <a:pt x="3427161" y="1225019"/>
                  </a:lnTo>
                  <a:lnTo>
                    <a:pt x="3431078" y="1225019"/>
                  </a:lnTo>
                  <a:lnTo>
                    <a:pt x="3431078" y="1213170"/>
                  </a:lnTo>
                  <a:lnTo>
                    <a:pt x="3431078" y="1217138"/>
                  </a:lnTo>
                  <a:lnTo>
                    <a:pt x="3435050" y="1236867"/>
                  </a:lnTo>
                  <a:lnTo>
                    <a:pt x="3439023" y="1256596"/>
                  </a:lnTo>
                  <a:lnTo>
                    <a:pt x="3439023" y="1252628"/>
                  </a:lnTo>
                  <a:lnTo>
                    <a:pt x="3442940" y="1189528"/>
                  </a:lnTo>
                  <a:lnTo>
                    <a:pt x="3446912" y="1118327"/>
                  </a:lnTo>
                  <a:lnTo>
                    <a:pt x="3450829" y="1110447"/>
                  </a:lnTo>
                  <a:lnTo>
                    <a:pt x="3450829" y="1114415"/>
                  </a:lnTo>
                  <a:lnTo>
                    <a:pt x="3454802" y="1142024"/>
                  </a:lnTo>
                  <a:lnTo>
                    <a:pt x="3458774" y="1138056"/>
                  </a:lnTo>
                  <a:lnTo>
                    <a:pt x="3458774" y="1134144"/>
                  </a:lnTo>
                  <a:lnTo>
                    <a:pt x="3462691" y="1138056"/>
                  </a:lnTo>
                  <a:lnTo>
                    <a:pt x="3470581" y="1161753"/>
                  </a:lnTo>
                  <a:lnTo>
                    <a:pt x="3474553" y="1145937"/>
                  </a:lnTo>
                  <a:lnTo>
                    <a:pt x="3482443" y="1074957"/>
                  </a:lnTo>
                  <a:lnTo>
                    <a:pt x="3486415" y="1086750"/>
                  </a:lnTo>
                  <a:lnTo>
                    <a:pt x="3494305" y="1145937"/>
                  </a:lnTo>
                  <a:lnTo>
                    <a:pt x="3494305" y="1142024"/>
                  </a:lnTo>
                  <a:lnTo>
                    <a:pt x="3498222" y="1142024"/>
                  </a:lnTo>
                  <a:lnTo>
                    <a:pt x="3502195" y="1181593"/>
                  </a:lnTo>
                  <a:lnTo>
                    <a:pt x="3502195" y="1177680"/>
                  </a:lnTo>
                  <a:lnTo>
                    <a:pt x="3506167" y="1118327"/>
                  </a:lnTo>
                  <a:lnTo>
                    <a:pt x="3510084" y="1062943"/>
                  </a:lnTo>
                  <a:lnTo>
                    <a:pt x="3510084" y="1066911"/>
                  </a:lnTo>
                  <a:lnTo>
                    <a:pt x="3514057" y="1082837"/>
                  </a:lnTo>
                  <a:lnTo>
                    <a:pt x="3517974" y="1118327"/>
                  </a:lnTo>
                  <a:lnTo>
                    <a:pt x="3521946" y="1118327"/>
                  </a:lnTo>
                  <a:lnTo>
                    <a:pt x="3521946" y="1110447"/>
                  </a:lnTo>
                  <a:lnTo>
                    <a:pt x="3525919" y="1114415"/>
                  </a:lnTo>
                  <a:lnTo>
                    <a:pt x="3529836" y="1126208"/>
                  </a:lnTo>
                  <a:lnTo>
                    <a:pt x="3529836" y="1122295"/>
                  </a:lnTo>
                  <a:lnTo>
                    <a:pt x="3533808" y="1102566"/>
                  </a:lnTo>
                  <a:lnTo>
                    <a:pt x="3537725" y="1059030"/>
                  </a:lnTo>
                  <a:lnTo>
                    <a:pt x="3545670" y="1003756"/>
                  </a:lnTo>
                  <a:lnTo>
                    <a:pt x="3549587" y="1007724"/>
                  </a:lnTo>
                  <a:lnTo>
                    <a:pt x="3549587" y="1023485"/>
                  </a:lnTo>
                  <a:lnTo>
                    <a:pt x="3553560" y="1043214"/>
                  </a:lnTo>
                  <a:lnTo>
                    <a:pt x="3553560" y="1039301"/>
                  </a:lnTo>
                  <a:lnTo>
                    <a:pt x="3557477" y="1023485"/>
                  </a:lnTo>
                  <a:lnTo>
                    <a:pt x="3561449" y="1007724"/>
                  </a:lnTo>
                  <a:lnTo>
                    <a:pt x="3561449" y="1015604"/>
                  </a:lnTo>
                  <a:lnTo>
                    <a:pt x="3565422" y="1007724"/>
                  </a:lnTo>
                  <a:lnTo>
                    <a:pt x="3565422" y="924729"/>
                  </a:lnTo>
                  <a:lnTo>
                    <a:pt x="3573311" y="853529"/>
                  </a:lnTo>
                  <a:lnTo>
                    <a:pt x="3577228" y="857496"/>
                  </a:lnTo>
                  <a:lnTo>
                    <a:pt x="3577228" y="869345"/>
                  </a:lnTo>
                  <a:lnTo>
                    <a:pt x="3581201" y="877225"/>
                  </a:lnTo>
                  <a:lnTo>
                    <a:pt x="3581201" y="873258"/>
                  </a:lnTo>
                  <a:lnTo>
                    <a:pt x="3585118" y="849616"/>
                  </a:lnTo>
                  <a:lnTo>
                    <a:pt x="3589256" y="818038"/>
                  </a:lnTo>
                  <a:lnTo>
                    <a:pt x="3593173" y="806190"/>
                  </a:lnTo>
                  <a:lnTo>
                    <a:pt x="3597146" y="742925"/>
                  </a:lnTo>
                  <a:lnTo>
                    <a:pt x="3609008" y="632321"/>
                  </a:lnTo>
                  <a:lnTo>
                    <a:pt x="3609008" y="636234"/>
                  </a:lnTo>
                  <a:lnTo>
                    <a:pt x="3612925" y="640201"/>
                  </a:lnTo>
                  <a:lnTo>
                    <a:pt x="3616897" y="659931"/>
                  </a:lnTo>
                  <a:lnTo>
                    <a:pt x="3616897" y="655963"/>
                  </a:lnTo>
                  <a:lnTo>
                    <a:pt x="3620814" y="640201"/>
                  </a:lnTo>
                  <a:lnTo>
                    <a:pt x="3624787" y="604656"/>
                  </a:lnTo>
                  <a:lnTo>
                    <a:pt x="3628704" y="580849"/>
                  </a:lnTo>
                  <a:lnTo>
                    <a:pt x="3632676" y="466277"/>
                  </a:lnTo>
                  <a:lnTo>
                    <a:pt x="3636649" y="470245"/>
                  </a:lnTo>
                  <a:lnTo>
                    <a:pt x="3644538" y="525630"/>
                  </a:lnTo>
                  <a:lnTo>
                    <a:pt x="3652428" y="493887"/>
                  </a:lnTo>
                  <a:lnTo>
                    <a:pt x="3656400" y="489974"/>
                  </a:lnTo>
                  <a:lnTo>
                    <a:pt x="3664290" y="422907"/>
                  </a:lnTo>
                  <a:lnTo>
                    <a:pt x="3668207" y="414861"/>
                  </a:lnTo>
                  <a:lnTo>
                    <a:pt x="3672179" y="434700"/>
                  </a:lnTo>
                  <a:lnTo>
                    <a:pt x="3680069" y="513781"/>
                  </a:lnTo>
                  <a:lnTo>
                    <a:pt x="3684041" y="489974"/>
                  </a:lnTo>
                  <a:lnTo>
                    <a:pt x="3687959" y="493887"/>
                  </a:lnTo>
                  <a:lnTo>
                    <a:pt x="3687959" y="501823"/>
                  </a:lnTo>
                  <a:lnTo>
                    <a:pt x="3691931" y="497855"/>
                  </a:lnTo>
                  <a:lnTo>
                    <a:pt x="3695903" y="430787"/>
                  </a:lnTo>
                  <a:lnTo>
                    <a:pt x="3695903" y="434700"/>
                  </a:lnTo>
                  <a:lnTo>
                    <a:pt x="3699821" y="478126"/>
                  </a:lnTo>
                  <a:lnTo>
                    <a:pt x="3707710" y="561120"/>
                  </a:lnTo>
                  <a:lnTo>
                    <a:pt x="3707710" y="557207"/>
                  </a:lnTo>
                  <a:lnTo>
                    <a:pt x="3711683" y="549272"/>
                  </a:lnTo>
                  <a:lnTo>
                    <a:pt x="3715655" y="553239"/>
                  </a:lnTo>
                  <a:lnTo>
                    <a:pt x="3719572" y="557207"/>
                  </a:lnTo>
                  <a:lnTo>
                    <a:pt x="3719572" y="553239"/>
                  </a:lnTo>
                  <a:lnTo>
                    <a:pt x="3727462" y="525630"/>
                  </a:lnTo>
                  <a:lnTo>
                    <a:pt x="3731434" y="529543"/>
                  </a:lnTo>
                  <a:lnTo>
                    <a:pt x="3735351" y="557207"/>
                  </a:lnTo>
                  <a:lnTo>
                    <a:pt x="3743296" y="636234"/>
                  </a:lnTo>
                  <a:lnTo>
                    <a:pt x="3743296" y="632321"/>
                  </a:lnTo>
                  <a:lnTo>
                    <a:pt x="3747213" y="608624"/>
                  </a:lnTo>
                  <a:lnTo>
                    <a:pt x="3751186" y="592698"/>
                  </a:lnTo>
                  <a:lnTo>
                    <a:pt x="3751186" y="596665"/>
                  </a:lnTo>
                  <a:lnTo>
                    <a:pt x="3755103" y="588730"/>
                  </a:lnTo>
                  <a:lnTo>
                    <a:pt x="3759075" y="529543"/>
                  </a:lnTo>
                  <a:lnTo>
                    <a:pt x="3759075" y="533510"/>
                  </a:lnTo>
                  <a:lnTo>
                    <a:pt x="3763048" y="565088"/>
                  </a:lnTo>
                  <a:lnTo>
                    <a:pt x="3766965" y="640202"/>
                  </a:lnTo>
                  <a:lnTo>
                    <a:pt x="3770937" y="640202"/>
                  </a:lnTo>
                  <a:lnTo>
                    <a:pt x="3786882" y="561120"/>
                  </a:lnTo>
                  <a:lnTo>
                    <a:pt x="3790799" y="549272"/>
                  </a:lnTo>
                  <a:lnTo>
                    <a:pt x="3794772" y="549272"/>
                  </a:lnTo>
                  <a:lnTo>
                    <a:pt x="3794772" y="569001"/>
                  </a:lnTo>
                  <a:lnTo>
                    <a:pt x="3802661" y="624385"/>
                  </a:lnTo>
                  <a:lnTo>
                    <a:pt x="3802661" y="628353"/>
                  </a:lnTo>
                  <a:lnTo>
                    <a:pt x="3806633" y="624385"/>
                  </a:lnTo>
                  <a:lnTo>
                    <a:pt x="3810551" y="596665"/>
                  </a:lnTo>
                  <a:lnTo>
                    <a:pt x="3814523" y="569001"/>
                  </a:lnTo>
                  <a:lnTo>
                    <a:pt x="3814523" y="572968"/>
                  </a:lnTo>
                  <a:lnTo>
                    <a:pt x="3818440" y="565088"/>
                  </a:lnTo>
                  <a:lnTo>
                    <a:pt x="3822413" y="529543"/>
                  </a:lnTo>
                  <a:lnTo>
                    <a:pt x="3822413" y="537478"/>
                  </a:lnTo>
                  <a:lnTo>
                    <a:pt x="3826385" y="608624"/>
                  </a:lnTo>
                  <a:lnTo>
                    <a:pt x="3834275" y="659931"/>
                  </a:lnTo>
                  <a:lnTo>
                    <a:pt x="3834275" y="652050"/>
                  </a:lnTo>
                  <a:lnTo>
                    <a:pt x="3838192" y="624385"/>
                  </a:lnTo>
                  <a:lnTo>
                    <a:pt x="3842164" y="628353"/>
                  </a:lnTo>
                  <a:lnTo>
                    <a:pt x="3846137" y="632321"/>
                  </a:lnTo>
                  <a:lnTo>
                    <a:pt x="3850054" y="640202"/>
                  </a:lnTo>
                  <a:lnTo>
                    <a:pt x="3857943" y="671779"/>
                  </a:lnTo>
                  <a:lnTo>
                    <a:pt x="3869805" y="798309"/>
                  </a:lnTo>
                  <a:lnTo>
                    <a:pt x="3869805" y="794341"/>
                  </a:lnTo>
                  <a:lnTo>
                    <a:pt x="3873778" y="770534"/>
                  </a:lnTo>
                  <a:lnTo>
                    <a:pt x="3873778" y="774502"/>
                  </a:lnTo>
                  <a:lnTo>
                    <a:pt x="3877695" y="802222"/>
                  </a:lnTo>
                  <a:lnTo>
                    <a:pt x="3881667" y="802222"/>
                  </a:lnTo>
                  <a:lnTo>
                    <a:pt x="3881667" y="798309"/>
                  </a:lnTo>
                  <a:lnTo>
                    <a:pt x="3885585" y="802222"/>
                  </a:lnTo>
                  <a:lnTo>
                    <a:pt x="3885585" y="833800"/>
                  </a:lnTo>
                  <a:lnTo>
                    <a:pt x="3893529" y="980114"/>
                  </a:lnTo>
                  <a:lnTo>
                    <a:pt x="3897447" y="984027"/>
                  </a:lnTo>
                  <a:lnTo>
                    <a:pt x="3897447" y="980114"/>
                  </a:lnTo>
                  <a:lnTo>
                    <a:pt x="3901419" y="964188"/>
                  </a:lnTo>
                  <a:lnTo>
                    <a:pt x="3901419" y="968100"/>
                  </a:lnTo>
                  <a:lnTo>
                    <a:pt x="3905336" y="980114"/>
                  </a:lnTo>
                  <a:lnTo>
                    <a:pt x="3921171" y="1082837"/>
                  </a:lnTo>
                  <a:lnTo>
                    <a:pt x="3929060" y="1173712"/>
                  </a:lnTo>
                  <a:lnTo>
                    <a:pt x="3929060" y="1177680"/>
                  </a:lnTo>
                  <a:lnTo>
                    <a:pt x="3933032" y="1173712"/>
                  </a:lnTo>
                  <a:lnTo>
                    <a:pt x="3933032" y="1153873"/>
                  </a:lnTo>
                  <a:lnTo>
                    <a:pt x="3936950" y="1142024"/>
                  </a:lnTo>
                  <a:lnTo>
                    <a:pt x="3936950" y="1145937"/>
                  </a:lnTo>
                  <a:lnTo>
                    <a:pt x="3940922" y="1169799"/>
                  </a:lnTo>
                  <a:lnTo>
                    <a:pt x="3944839" y="1161753"/>
                  </a:lnTo>
                  <a:lnTo>
                    <a:pt x="3944839" y="1165832"/>
                  </a:lnTo>
                  <a:lnTo>
                    <a:pt x="3948812" y="1193441"/>
                  </a:lnTo>
                  <a:lnTo>
                    <a:pt x="3956701" y="1284371"/>
                  </a:lnTo>
                  <a:lnTo>
                    <a:pt x="3956701" y="1288284"/>
                  </a:lnTo>
                  <a:lnTo>
                    <a:pt x="3960784" y="1284371"/>
                  </a:lnTo>
                  <a:lnTo>
                    <a:pt x="3960784" y="1252628"/>
                  </a:lnTo>
                  <a:lnTo>
                    <a:pt x="3964756" y="1225019"/>
                  </a:lnTo>
                  <a:lnTo>
                    <a:pt x="3968674" y="1225019"/>
                  </a:lnTo>
                  <a:lnTo>
                    <a:pt x="3976618" y="1248716"/>
                  </a:lnTo>
                  <a:lnTo>
                    <a:pt x="3984508" y="1276435"/>
                  </a:lnTo>
                  <a:lnTo>
                    <a:pt x="3988425" y="1300132"/>
                  </a:lnTo>
                  <a:lnTo>
                    <a:pt x="3992398" y="1284371"/>
                  </a:lnTo>
                  <a:lnTo>
                    <a:pt x="3996370" y="1232899"/>
                  </a:lnTo>
                  <a:lnTo>
                    <a:pt x="4000287" y="1217138"/>
                  </a:lnTo>
                  <a:lnTo>
                    <a:pt x="4004259" y="1221051"/>
                  </a:lnTo>
                  <a:lnTo>
                    <a:pt x="4004259" y="1236867"/>
                  </a:lnTo>
                  <a:lnTo>
                    <a:pt x="4008177" y="1232899"/>
                  </a:lnTo>
                  <a:lnTo>
                    <a:pt x="4008177" y="1225019"/>
                  </a:lnTo>
                  <a:lnTo>
                    <a:pt x="4008177" y="1228986"/>
                  </a:lnTo>
                  <a:lnTo>
                    <a:pt x="4012149" y="1252628"/>
                  </a:lnTo>
                  <a:lnTo>
                    <a:pt x="4016066" y="1304100"/>
                  </a:lnTo>
                  <a:lnTo>
                    <a:pt x="4020039" y="1304100"/>
                  </a:lnTo>
                  <a:lnTo>
                    <a:pt x="4020039" y="1284371"/>
                  </a:lnTo>
                  <a:lnTo>
                    <a:pt x="4027928" y="1217138"/>
                  </a:lnTo>
                  <a:lnTo>
                    <a:pt x="4031901" y="1217138"/>
                  </a:lnTo>
                  <a:lnTo>
                    <a:pt x="4039790" y="1256596"/>
                  </a:lnTo>
                  <a:lnTo>
                    <a:pt x="4047680" y="1284371"/>
                  </a:lnTo>
                  <a:lnTo>
                    <a:pt x="4051652" y="1300132"/>
                  </a:lnTo>
                  <a:lnTo>
                    <a:pt x="4051652" y="1296164"/>
                  </a:lnTo>
                  <a:lnTo>
                    <a:pt x="4055569" y="1272523"/>
                  </a:lnTo>
                  <a:lnTo>
                    <a:pt x="4063514" y="1232899"/>
                  </a:lnTo>
                  <a:lnTo>
                    <a:pt x="4063514" y="1236867"/>
                  </a:lnTo>
                  <a:lnTo>
                    <a:pt x="4071404" y="1276435"/>
                  </a:lnTo>
                  <a:lnTo>
                    <a:pt x="4075321" y="1284371"/>
                  </a:lnTo>
                  <a:lnTo>
                    <a:pt x="4079293" y="1359430"/>
                  </a:lnTo>
                  <a:lnTo>
                    <a:pt x="4083266" y="1355517"/>
                  </a:lnTo>
                  <a:lnTo>
                    <a:pt x="4083266" y="1331710"/>
                  </a:lnTo>
                  <a:lnTo>
                    <a:pt x="4091155" y="1276435"/>
                  </a:lnTo>
                  <a:lnTo>
                    <a:pt x="4091155" y="1280403"/>
                  </a:lnTo>
                  <a:lnTo>
                    <a:pt x="4095073" y="1296164"/>
                  </a:lnTo>
                  <a:lnTo>
                    <a:pt x="4103017" y="1343558"/>
                  </a:lnTo>
                  <a:lnTo>
                    <a:pt x="4114824" y="1371278"/>
                  </a:lnTo>
                  <a:lnTo>
                    <a:pt x="4114824" y="1367365"/>
                  </a:lnTo>
                  <a:lnTo>
                    <a:pt x="4118797" y="1331710"/>
                  </a:lnTo>
                  <a:lnTo>
                    <a:pt x="4126686" y="1284371"/>
                  </a:lnTo>
                  <a:lnTo>
                    <a:pt x="4126686" y="1292252"/>
                  </a:lnTo>
                  <a:lnTo>
                    <a:pt x="4130658" y="1323829"/>
                  </a:lnTo>
                  <a:lnTo>
                    <a:pt x="4134576" y="1323829"/>
                  </a:lnTo>
                  <a:lnTo>
                    <a:pt x="4134576" y="1315893"/>
                  </a:lnTo>
                  <a:lnTo>
                    <a:pt x="4138548" y="1319861"/>
                  </a:lnTo>
                  <a:lnTo>
                    <a:pt x="4142465" y="1351439"/>
                  </a:lnTo>
                  <a:lnTo>
                    <a:pt x="4146548" y="1331710"/>
                  </a:lnTo>
                  <a:lnTo>
                    <a:pt x="4154493" y="1213170"/>
                  </a:lnTo>
                  <a:lnTo>
                    <a:pt x="4158410" y="1213170"/>
                  </a:lnTo>
                  <a:lnTo>
                    <a:pt x="4162382" y="1225019"/>
                  </a:lnTo>
                  <a:lnTo>
                    <a:pt x="4166300" y="1217138"/>
                  </a:lnTo>
                  <a:lnTo>
                    <a:pt x="4174244" y="1177680"/>
                  </a:lnTo>
                  <a:lnTo>
                    <a:pt x="4182134" y="1122295"/>
                  </a:lnTo>
                  <a:lnTo>
                    <a:pt x="4190024" y="1035333"/>
                  </a:lnTo>
                  <a:lnTo>
                    <a:pt x="4193996" y="1055062"/>
                  </a:lnTo>
                  <a:lnTo>
                    <a:pt x="4193996" y="1051095"/>
                  </a:lnTo>
                  <a:lnTo>
                    <a:pt x="4197913" y="1027453"/>
                  </a:lnTo>
                  <a:lnTo>
                    <a:pt x="4201885" y="1031365"/>
                  </a:lnTo>
                  <a:lnTo>
                    <a:pt x="4201885" y="1035333"/>
                  </a:lnTo>
                  <a:lnTo>
                    <a:pt x="4205803" y="1031365"/>
                  </a:lnTo>
                  <a:lnTo>
                    <a:pt x="4205803" y="1015604"/>
                  </a:lnTo>
                  <a:lnTo>
                    <a:pt x="4217665" y="861464"/>
                  </a:lnTo>
                  <a:lnTo>
                    <a:pt x="4225554" y="877226"/>
                  </a:lnTo>
                  <a:lnTo>
                    <a:pt x="4229527" y="873258"/>
                  </a:lnTo>
                  <a:lnTo>
                    <a:pt x="4229527" y="865377"/>
                  </a:lnTo>
                  <a:lnTo>
                    <a:pt x="4241389" y="810158"/>
                  </a:lnTo>
                  <a:lnTo>
                    <a:pt x="4249278" y="719228"/>
                  </a:lnTo>
                  <a:lnTo>
                    <a:pt x="4253195" y="723196"/>
                  </a:lnTo>
                  <a:lnTo>
                    <a:pt x="4253195" y="738957"/>
                  </a:lnTo>
                  <a:lnTo>
                    <a:pt x="4257168" y="762654"/>
                  </a:lnTo>
                  <a:lnTo>
                    <a:pt x="4261140" y="746893"/>
                  </a:lnTo>
                  <a:lnTo>
                    <a:pt x="4265057" y="750805"/>
                  </a:lnTo>
                  <a:lnTo>
                    <a:pt x="4265057" y="758686"/>
                  </a:lnTo>
                  <a:lnTo>
                    <a:pt x="4269030" y="758686"/>
                  </a:lnTo>
                  <a:lnTo>
                    <a:pt x="4269030" y="738957"/>
                  </a:lnTo>
                  <a:lnTo>
                    <a:pt x="4276919" y="644114"/>
                  </a:lnTo>
                  <a:lnTo>
                    <a:pt x="4280892" y="648082"/>
                  </a:lnTo>
                  <a:lnTo>
                    <a:pt x="4280892" y="667811"/>
                  </a:lnTo>
                  <a:lnTo>
                    <a:pt x="4288781" y="707379"/>
                  </a:lnTo>
                  <a:lnTo>
                    <a:pt x="4292699" y="711347"/>
                  </a:lnTo>
                  <a:lnTo>
                    <a:pt x="4292699" y="707379"/>
                  </a:lnTo>
                  <a:lnTo>
                    <a:pt x="4304560" y="667811"/>
                  </a:lnTo>
                  <a:lnTo>
                    <a:pt x="4312450" y="628353"/>
                  </a:lnTo>
                  <a:lnTo>
                    <a:pt x="4312450" y="624385"/>
                  </a:lnTo>
                  <a:lnTo>
                    <a:pt x="4312450" y="628353"/>
                  </a:lnTo>
                  <a:lnTo>
                    <a:pt x="4316422" y="652050"/>
                  </a:lnTo>
                  <a:lnTo>
                    <a:pt x="4320395" y="683572"/>
                  </a:lnTo>
                  <a:lnTo>
                    <a:pt x="4324312" y="675692"/>
                  </a:lnTo>
                  <a:lnTo>
                    <a:pt x="4324312" y="663843"/>
                  </a:lnTo>
                  <a:lnTo>
                    <a:pt x="4328284" y="667811"/>
                  </a:lnTo>
                  <a:lnTo>
                    <a:pt x="4332367" y="659931"/>
                  </a:lnTo>
                  <a:lnTo>
                    <a:pt x="4336284" y="600578"/>
                  </a:lnTo>
                  <a:lnTo>
                    <a:pt x="4340257" y="561120"/>
                  </a:lnTo>
                  <a:lnTo>
                    <a:pt x="4344229" y="565088"/>
                  </a:lnTo>
                  <a:lnTo>
                    <a:pt x="4344229" y="588730"/>
                  </a:lnTo>
                  <a:lnTo>
                    <a:pt x="4348146" y="620473"/>
                  </a:lnTo>
                  <a:lnTo>
                    <a:pt x="4352119" y="620473"/>
                  </a:lnTo>
                  <a:lnTo>
                    <a:pt x="4356036" y="608624"/>
                  </a:lnTo>
                  <a:lnTo>
                    <a:pt x="4360008" y="588730"/>
                  </a:lnTo>
                  <a:lnTo>
                    <a:pt x="4371870" y="505736"/>
                  </a:lnTo>
                  <a:lnTo>
                    <a:pt x="4375787" y="497855"/>
                  </a:lnTo>
                  <a:lnTo>
                    <a:pt x="4379760" y="521662"/>
                  </a:lnTo>
                  <a:lnTo>
                    <a:pt x="4383732" y="541391"/>
                  </a:lnTo>
                  <a:lnTo>
                    <a:pt x="4383732" y="537478"/>
                  </a:lnTo>
                  <a:lnTo>
                    <a:pt x="4395539" y="462365"/>
                  </a:lnTo>
                  <a:lnTo>
                    <a:pt x="4403429" y="410893"/>
                  </a:lnTo>
                  <a:lnTo>
                    <a:pt x="4407401" y="430787"/>
                  </a:lnTo>
                  <a:lnTo>
                    <a:pt x="4411373" y="478126"/>
                  </a:lnTo>
                  <a:lnTo>
                    <a:pt x="4415291" y="478126"/>
                  </a:lnTo>
                  <a:lnTo>
                    <a:pt x="4415291" y="474158"/>
                  </a:lnTo>
                  <a:lnTo>
                    <a:pt x="4419263" y="454429"/>
                  </a:lnTo>
                  <a:lnTo>
                    <a:pt x="4427153" y="426819"/>
                  </a:lnTo>
                  <a:lnTo>
                    <a:pt x="4435042" y="410893"/>
                  </a:lnTo>
                  <a:lnTo>
                    <a:pt x="4435042" y="414861"/>
                  </a:lnTo>
                  <a:lnTo>
                    <a:pt x="4439015" y="438668"/>
                  </a:lnTo>
                  <a:lnTo>
                    <a:pt x="4446904" y="505736"/>
                  </a:lnTo>
                  <a:lnTo>
                    <a:pt x="4446904" y="501823"/>
                  </a:lnTo>
                  <a:lnTo>
                    <a:pt x="4450877" y="486007"/>
                  </a:lnTo>
                  <a:lnTo>
                    <a:pt x="4454794" y="486007"/>
                  </a:lnTo>
                  <a:lnTo>
                    <a:pt x="4454794" y="493887"/>
                  </a:lnTo>
                  <a:lnTo>
                    <a:pt x="4458766" y="489974"/>
                  </a:lnTo>
                  <a:lnTo>
                    <a:pt x="4462683" y="466277"/>
                  </a:lnTo>
                  <a:lnTo>
                    <a:pt x="4462683" y="470245"/>
                  </a:lnTo>
                  <a:lnTo>
                    <a:pt x="4466656" y="486007"/>
                  </a:lnTo>
                  <a:lnTo>
                    <a:pt x="4470628" y="529543"/>
                  </a:lnTo>
                  <a:lnTo>
                    <a:pt x="4474545" y="604656"/>
                  </a:lnTo>
                  <a:lnTo>
                    <a:pt x="4478518" y="608624"/>
                  </a:lnTo>
                  <a:lnTo>
                    <a:pt x="4482435" y="608624"/>
                  </a:lnTo>
                  <a:lnTo>
                    <a:pt x="4486407" y="600578"/>
                  </a:lnTo>
                  <a:lnTo>
                    <a:pt x="4486407" y="604656"/>
                  </a:lnTo>
                  <a:lnTo>
                    <a:pt x="4498269" y="636234"/>
                  </a:lnTo>
                  <a:lnTo>
                    <a:pt x="4502186" y="695421"/>
                  </a:lnTo>
                  <a:lnTo>
                    <a:pt x="4510076" y="774502"/>
                  </a:lnTo>
                  <a:lnTo>
                    <a:pt x="4510076" y="770534"/>
                  </a:lnTo>
                  <a:lnTo>
                    <a:pt x="4514048" y="758686"/>
                  </a:lnTo>
                  <a:lnTo>
                    <a:pt x="4518131" y="758686"/>
                  </a:lnTo>
                  <a:lnTo>
                    <a:pt x="4518131" y="770534"/>
                  </a:lnTo>
                  <a:lnTo>
                    <a:pt x="4522104" y="770534"/>
                  </a:lnTo>
                  <a:lnTo>
                    <a:pt x="4526021" y="762654"/>
                  </a:lnTo>
                  <a:lnTo>
                    <a:pt x="4526021" y="766622"/>
                  </a:lnTo>
                  <a:lnTo>
                    <a:pt x="4529993" y="786351"/>
                  </a:lnTo>
                  <a:lnTo>
                    <a:pt x="4533910" y="845648"/>
                  </a:lnTo>
                  <a:lnTo>
                    <a:pt x="4537883" y="905001"/>
                  </a:lnTo>
                  <a:lnTo>
                    <a:pt x="4541855" y="901033"/>
                  </a:lnTo>
                  <a:lnTo>
                    <a:pt x="4549745" y="877226"/>
                  </a:lnTo>
                  <a:lnTo>
                    <a:pt x="4561607" y="912881"/>
                  </a:lnTo>
                  <a:lnTo>
                    <a:pt x="4573413" y="995875"/>
                  </a:lnTo>
                  <a:lnTo>
                    <a:pt x="4577386" y="976036"/>
                  </a:lnTo>
                  <a:lnTo>
                    <a:pt x="4577386" y="960220"/>
                  </a:lnTo>
                  <a:lnTo>
                    <a:pt x="4581358" y="964188"/>
                  </a:lnTo>
                  <a:lnTo>
                    <a:pt x="4585275" y="960220"/>
                  </a:lnTo>
                  <a:lnTo>
                    <a:pt x="4585275" y="952339"/>
                  </a:lnTo>
                  <a:lnTo>
                    <a:pt x="4589248" y="956252"/>
                  </a:lnTo>
                  <a:lnTo>
                    <a:pt x="4593165" y="980114"/>
                  </a:lnTo>
                  <a:lnTo>
                    <a:pt x="4601110" y="1062943"/>
                  </a:lnTo>
                  <a:lnTo>
                    <a:pt x="4601110" y="1059030"/>
                  </a:lnTo>
                  <a:lnTo>
                    <a:pt x="4605027" y="1039301"/>
                  </a:lnTo>
                  <a:lnTo>
                    <a:pt x="4612917" y="1011637"/>
                  </a:lnTo>
                  <a:lnTo>
                    <a:pt x="4612917" y="1015604"/>
                  </a:lnTo>
                  <a:lnTo>
                    <a:pt x="4624779" y="1062943"/>
                  </a:lnTo>
                  <a:lnTo>
                    <a:pt x="4632668" y="1138057"/>
                  </a:lnTo>
                  <a:lnTo>
                    <a:pt x="4636641" y="1138057"/>
                  </a:lnTo>
                  <a:lnTo>
                    <a:pt x="4636641" y="1126208"/>
                  </a:lnTo>
                  <a:lnTo>
                    <a:pt x="4640558" y="1102566"/>
                  </a:lnTo>
                  <a:lnTo>
                    <a:pt x="4644530" y="1106479"/>
                  </a:lnTo>
                  <a:lnTo>
                    <a:pt x="4648503" y="1118328"/>
                  </a:lnTo>
                  <a:lnTo>
                    <a:pt x="4648503" y="1122295"/>
                  </a:lnTo>
                  <a:lnTo>
                    <a:pt x="4652420" y="1134144"/>
                  </a:lnTo>
                  <a:lnTo>
                    <a:pt x="4656392" y="1197409"/>
                  </a:lnTo>
                  <a:lnTo>
                    <a:pt x="4664282" y="1248716"/>
                  </a:lnTo>
                  <a:lnTo>
                    <a:pt x="4672171" y="1213170"/>
                  </a:lnTo>
                  <a:lnTo>
                    <a:pt x="4676144" y="1217138"/>
                  </a:lnTo>
                  <a:lnTo>
                    <a:pt x="4676144" y="1232899"/>
                  </a:lnTo>
                  <a:lnTo>
                    <a:pt x="4695895" y="1355517"/>
                  </a:lnTo>
                  <a:lnTo>
                    <a:pt x="4695895" y="1359430"/>
                  </a:lnTo>
                  <a:lnTo>
                    <a:pt x="4699812" y="1359430"/>
                  </a:lnTo>
                  <a:lnTo>
                    <a:pt x="4699812" y="1339590"/>
                  </a:lnTo>
                  <a:lnTo>
                    <a:pt x="4703895" y="1319861"/>
                  </a:lnTo>
                  <a:lnTo>
                    <a:pt x="4703895" y="1323829"/>
                  </a:lnTo>
                  <a:lnTo>
                    <a:pt x="4715757" y="1375246"/>
                  </a:lnTo>
                  <a:lnTo>
                    <a:pt x="4723647" y="1438401"/>
                  </a:lnTo>
                  <a:lnTo>
                    <a:pt x="4723647" y="1434433"/>
                  </a:lnTo>
                  <a:lnTo>
                    <a:pt x="4727619" y="1418672"/>
                  </a:lnTo>
                  <a:lnTo>
                    <a:pt x="4735509" y="1363398"/>
                  </a:lnTo>
                  <a:lnTo>
                    <a:pt x="4739481" y="1363398"/>
                  </a:lnTo>
                  <a:lnTo>
                    <a:pt x="4751343" y="1410736"/>
                  </a:lnTo>
                  <a:lnTo>
                    <a:pt x="4755260" y="1406823"/>
                  </a:lnTo>
                  <a:lnTo>
                    <a:pt x="4759233" y="1394975"/>
                  </a:lnTo>
                  <a:lnTo>
                    <a:pt x="4763150" y="1359430"/>
                  </a:lnTo>
                  <a:lnTo>
                    <a:pt x="4767122" y="1315894"/>
                  </a:lnTo>
                  <a:lnTo>
                    <a:pt x="4771095" y="1319861"/>
                  </a:lnTo>
                  <a:lnTo>
                    <a:pt x="4771095" y="1323829"/>
                  </a:lnTo>
                  <a:lnTo>
                    <a:pt x="4775012" y="1319861"/>
                  </a:lnTo>
                  <a:lnTo>
                    <a:pt x="4778984" y="1323829"/>
                  </a:lnTo>
                  <a:lnTo>
                    <a:pt x="4786874" y="1339590"/>
                  </a:lnTo>
                  <a:lnTo>
                    <a:pt x="4786874" y="1323829"/>
                  </a:lnTo>
                  <a:lnTo>
                    <a:pt x="4802653" y="1209258"/>
                  </a:lnTo>
                  <a:lnTo>
                    <a:pt x="4810543" y="1225019"/>
                  </a:lnTo>
                  <a:lnTo>
                    <a:pt x="4814515" y="1221051"/>
                  </a:lnTo>
                  <a:lnTo>
                    <a:pt x="4814515" y="1213170"/>
                  </a:lnTo>
                  <a:lnTo>
                    <a:pt x="4822405" y="1169799"/>
                  </a:lnTo>
                  <a:lnTo>
                    <a:pt x="4830294" y="1098599"/>
                  </a:lnTo>
                  <a:lnTo>
                    <a:pt x="4834267" y="1102566"/>
                  </a:lnTo>
                  <a:lnTo>
                    <a:pt x="4834267" y="1110447"/>
                  </a:lnTo>
                  <a:lnTo>
                    <a:pt x="4842156" y="1110447"/>
                  </a:lnTo>
                  <a:lnTo>
                    <a:pt x="4846129" y="1122295"/>
                  </a:lnTo>
                  <a:lnTo>
                    <a:pt x="4850046" y="1118328"/>
                  </a:lnTo>
                  <a:lnTo>
                    <a:pt x="4850046" y="1110447"/>
                  </a:lnTo>
                  <a:lnTo>
                    <a:pt x="4854018" y="1055062"/>
                  </a:lnTo>
                  <a:lnTo>
                    <a:pt x="4857991" y="1015604"/>
                  </a:lnTo>
                  <a:lnTo>
                    <a:pt x="4861908" y="1015604"/>
                  </a:lnTo>
                  <a:lnTo>
                    <a:pt x="4865880" y="1031366"/>
                  </a:lnTo>
                  <a:lnTo>
                    <a:pt x="4869797" y="1047182"/>
                  </a:lnTo>
                  <a:lnTo>
                    <a:pt x="4873770" y="1047182"/>
                  </a:lnTo>
                  <a:lnTo>
                    <a:pt x="4877687" y="1039301"/>
                  </a:lnTo>
                  <a:lnTo>
                    <a:pt x="4885632" y="1007724"/>
                  </a:lnTo>
                  <a:lnTo>
                    <a:pt x="4889714" y="972068"/>
                  </a:lnTo>
                  <a:lnTo>
                    <a:pt x="4893632" y="940491"/>
                  </a:lnTo>
                  <a:lnTo>
                    <a:pt x="4893632" y="944459"/>
                  </a:lnTo>
                  <a:lnTo>
                    <a:pt x="4901576" y="968100"/>
                  </a:lnTo>
                  <a:lnTo>
                    <a:pt x="4905494" y="972068"/>
                  </a:lnTo>
                  <a:lnTo>
                    <a:pt x="4909466" y="968100"/>
                  </a:lnTo>
                  <a:lnTo>
                    <a:pt x="4913383" y="952339"/>
                  </a:lnTo>
                  <a:lnTo>
                    <a:pt x="4917356" y="916794"/>
                  </a:lnTo>
                  <a:lnTo>
                    <a:pt x="4921273" y="857497"/>
                  </a:lnTo>
                  <a:lnTo>
                    <a:pt x="4925245" y="857497"/>
                  </a:lnTo>
                  <a:lnTo>
                    <a:pt x="4925245" y="861464"/>
                  </a:lnTo>
                  <a:lnTo>
                    <a:pt x="4929218" y="877226"/>
                  </a:lnTo>
                  <a:lnTo>
                    <a:pt x="4933135" y="885272"/>
                  </a:lnTo>
                  <a:lnTo>
                    <a:pt x="4933135" y="881193"/>
                  </a:lnTo>
                  <a:lnTo>
                    <a:pt x="4937107" y="865377"/>
                  </a:lnTo>
                  <a:lnTo>
                    <a:pt x="4944997" y="825919"/>
                  </a:lnTo>
                  <a:lnTo>
                    <a:pt x="4956859" y="727109"/>
                  </a:lnTo>
                  <a:lnTo>
                    <a:pt x="4956859" y="731076"/>
                  </a:lnTo>
                  <a:lnTo>
                    <a:pt x="4960776" y="746893"/>
                  </a:lnTo>
                  <a:lnTo>
                    <a:pt x="4964748" y="742925"/>
                  </a:lnTo>
                  <a:lnTo>
                    <a:pt x="4972638" y="707380"/>
                  </a:lnTo>
                  <a:lnTo>
                    <a:pt x="4976610" y="655963"/>
                  </a:lnTo>
                  <a:lnTo>
                    <a:pt x="4984500" y="584817"/>
                  </a:lnTo>
                  <a:lnTo>
                    <a:pt x="4988472" y="588730"/>
                  </a:lnTo>
                  <a:lnTo>
                    <a:pt x="4996362" y="608624"/>
                  </a:lnTo>
                  <a:lnTo>
                    <a:pt x="5000279" y="588730"/>
                  </a:lnTo>
                  <a:lnTo>
                    <a:pt x="5016113" y="470245"/>
                  </a:lnTo>
                  <a:lnTo>
                    <a:pt x="5020031" y="470245"/>
                  </a:lnTo>
                  <a:lnTo>
                    <a:pt x="5020031" y="489974"/>
                  </a:lnTo>
                  <a:lnTo>
                    <a:pt x="5024003" y="505736"/>
                  </a:lnTo>
                  <a:lnTo>
                    <a:pt x="5027920" y="501823"/>
                  </a:lnTo>
                  <a:lnTo>
                    <a:pt x="5035865" y="482094"/>
                  </a:lnTo>
                  <a:lnTo>
                    <a:pt x="5039782" y="442636"/>
                  </a:lnTo>
                  <a:lnTo>
                    <a:pt x="5047672" y="414861"/>
                  </a:lnTo>
                  <a:lnTo>
                    <a:pt x="5047672" y="418939"/>
                  </a:lnTo>
                  <a:lnTo>
                    <a:pt x="5051644" y="438668"/>
                  </a:lnTo>
                  <a:lnTo>
                    <a:pt x="5059534" y="493887"/>
                  </a:lnTo>
                  <a:lnTo>
                    <a:pt x="5059534" y="486007"/>
                  </a:lnTo>
                  <a:lnTo>
                    <a:pt x="5071396" y="450516"/>
                  </a:lnTo>
                  <a:lnTo>
                    <a:pt x="5075368" y="450516"/>
                  </a:lnTo>
                </a:path>
              </a:pathLst>
            </a:custGeom>
            <a:ln w="118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305794" y="1988731"/>
              <a:ext cx="5075555" cy="1256665"/>
            </a:xfrm>
            <a:custGeom>
              <a:avLst/>
              <a:gdLst/>
              <a:ahLst/>
              <a:cxnLst/>
              <a:rect l="l" t="t" r="r" b="b"/>
              <a:pathLst>
                <a:path w="5075555" h="1256664">
                  <a:moveTo>
                    <a:pt x="0" y="588784"/>
                  </a:moveTo>
                  <a:lnTo>
                    <a:pt x="3950" y="588784"/>
                  </a:lnTo>
                  <a:lnTo>
                    <a:pt x="703652" y="588784"/>
                  </a:lnTo>
                  <a:lnTo>
                    <a:pt x="703652" y="387251"/>
                  </a:lnTo>
                  <a:lnTo>
                    <a:pt x="711541" y="410947"/>
                  </a:lnTo>
                  <a:lnTo>
                    <a:pt x="711541" y="596665"/>
                  </a:lnTo>
                  <a:lnTo>
                    <a:pt x="731293" y="426709"/>
                  </a:lnTo>
                  <a:lnTo>
                    <a:pt x="735210" y="410947"/>
                  </a:lnTo>
                  <a:lnTo>
                    <a:pt x="739182" y="410947"/>
                  </a:lnTo>
                  <a:lnTo>
                    <a:pt x="743100" y="414860"/>
                  </a:lnTo>
                  <a:lnTo>
                    <a:pt x="751044" y="426709"/>
                  </a:lnTo>
                  <a:lnTo>
                    <a:pt x="754962" y="450405"/>
                  </a:lnTo>
                  <a:lnTo>
                    <a:pt x="766824" y="493942"/>
                  </a:lnTo>
                  <a:lnTo>
                    <a:pt x="766824" y="509703"/>
                  </a:lnTo>
                  <a:lnTo>
                    <a:pt x="770796" y="335834"/>
                  </a:lnTo>
                  <a:lnTo>
                    <a:pt x="770796" y="414860"/>
                  </a:lnTo>
                  <a:lnTo>
                    <a:pt x="774713" y="493942"/>
                  </a:lnTo>
                  <a:lnTo>
                    <a:pt x="774713" y="651939"/>
                  </a:lnTo>
                  <a:lnTo>
                    <a:pt x="782603" y="612426"/>
                  </a:lnTo>
                  <a:lnTo>
                    <a:pt x="782603" y="616394"/>
                  </a:lnTo>
                  <a:lnTo>
                    <a:pt x="786575" y="612426"/>
                  </a:lnTo>
                  <a:lnTo>
                    <a:pt x="786575" y="620362"/>
                  </a:lnTo>
                  <a:lnTo>
                    <a:pt x="790548" y="640091"/>
                  </a:lnTo>
                  <a:lnTo>
                    <a:pt x="798548" y="711237"/>
                  </a:lnTo>
                  <a:lnTo>
                    <a:pt x="830161" y="1051149"/>
                  </a:lnTo>
                  <a:lnTo>
                    <a:pt x="830161" y="1066910"/>
                  </a:lnTo>
                  <a:lnTo>
                    <a:pt x="830161" y="1023374"/>
                  </a:lnTo>
                  <a:lnTo>
                    <a:pt x="834133" y="920651"/>
                  </a:lnTo>
                  <a:lnTo>
                    <a:pt x="834133" y="960274"/>
                  </a:lnTo>
                  <a:lnTo>
                    <a:pt x="838051" y="1225018"/>
                  </a:lnTo>
                  <a:lnTo>
                    <a:pt x="838051" y="1256596"/>
                  </a:lnTo>
                  <a:lnTo>
                    <a:pt x="842023" y="1225018"/>
                  </a:lnTo>
                  <a:lnTo>
                    <a:pt x="845940" y="1185450"/>
                  </a:lnTo>
                  <a:lnTo>
                    <a:pt x="845940" y="1189418"/>
                  </a:lnTo>
                  <a:lnTo>
                    <a:pt x="845940" y="1185450"/>
                  </a:lnTo>
                  <a:lnTo>
                    <a:pt x="849913" y="1169634"/>
                  </a:lnTo>
                  <a:lnTo>
                    <a:pt x="853885" y="1169634"/>
                  </a:lnTo>
                  <a:lnTo>
                    <a:pt x="857802" y="1181482"/>
                  </a:lnTo>
                  <a:lnTo>
                    <a:pt x="869664" y="1221105"/>
                  </a:lnTo>
                  <a:lnTo>
                    <a:pt x="873637" y="1225018"/>
                  </a:lnTo>
                  <a:lnTo>
                    <a:pt x="877554" y="1221105"/>
                  </a:lnTo>
                  <a:lnTo>
                    <a:pt x="881526" y="1189418"/>
                  </a:lnTo>
                  <a:lnTo>
                    <a:pt x="893333" y="1126263"/>
                  </a:lnTo>
                  <a:lnTo>
                    <a:pt x="893333" y="1102456"/>
                  </a:lnTo>
                  <a:lnTo>
                    <a:pt x="897305" y="972068"/>
                  </a:lnTo>
                  <a:lnTo>
                    <a:pt x="901278" y="1126263"/>
                  </a:lnTo>
                  <a:lnTo>
                    <a:pt x="901278" y="1213059"/>
                  </a:lnTo>
                  <a:lnTo>
                    <a:pt x="917057" y="948426"/>
                  </a:lnTo>
                  <a:lnTo>
                    <a:pt x="921029" y="912770"/>
                  </a:lnTo>
                  <a:lnTo>
                    <a:pt x="940781" y="806079"/>
                  </a:lnTo>
                  <a:lnTo>
                    <a:pt x="952588" y="754773"/>
                  </a:lnTo>
                  <a:lnTo>
                    <a:pt x="952588" y="742814"/>
                  </a:lnTo>
                  <a:lnTo>
                    <a:pt x="956560" y="723085"/>
                  </a:lnTo>
                  <a:lnTo>
                    <a:pt x="960532" y="604545"/>
                  </a:lnTo>
                  <a:lnTo>
                    <a:pt x="960532" y="616394"/>
                  </a:lnTo>
                  <a:lnTo>
                    <a:pt x="964450" y="873312"/>
                  </a:lnTo>
                  <a:lnTo>
                    <a:pt x="976312" y="695475"/>
                  </a:lnTo>
                  <a:lnTo>
                    <a:pt x="976312" y="691508"/>
                  </a:lnTo>
                  <a:lnTo>
                    <a:pt x="976312" y="695475"/>
                  </a:lnTo>
                  <a:lnTo>
                    <a:pt x="984367" y="719117"/>
                  </a:lnTo>
                  <a:lnTo>
                    <a:pt x="996174" y="786350"/>
                  </a:lnTo>
                  <a:lnTo>
                    <a:pt x="1004118" y="806079"/>
                  </a:lnTo>
                  <a:lnTo>
                    <a:pt x="1012008" y="817928"/>
                  </a:lnTo>
                  <a:lnTo>
                    <a:pt x="1015925" y="829776"/>
                  </a:lnTo>
                  <a:lnTo>
                    <a:pt x="1015925" y="837657"/>
                  </a:lnTo>
                  <a:lnTo>
                    <a:pt x="1019897" y="841735"/>
                  </a:lnTo>
                  <a:lnTo>
                    <a:pt x="1019897" y="833689"/>
                  </a:lnTo>
                  <a:lnTo>
                    <a:pt x="1023815" y="746727"/>
                  </a:lnTo>
                  <a:lnTo>
                    <a:pt x="1023815" y="782382"/>
                  </a:lnTo>
                  <a:lnTo>
                    <a:pt x="1027787" y="1019461"/>
                  </a:lnTo>
                  <a:lnTo>
                    <a:pt x="1039649" y="845703"/>
                  </a:lnTo>
                  <a:lnTo>
                    <a:pt x="1039649" y="841735"/>
                  </a:lnTo>
                  <a:lnTo>
                    <a:pt x="1047539" y="877225"/>
                  </a:lnTo>
                  <a:lnTo>
                    <a:pt x="1051511" y="881193"/>
                  </a:lnTo>
                  <a:lnTo>
                    <a:pt x="1055428" y="877225"/>
                  </a:lnTo>
                  <a:lnTo>
                    <a:pt x="1059401" y="861464"/>
                  </a:lnTo>
                  <a:lnTo>
                    <a:pt x="1067290" y="810047"/>
                  </a:lnTo>
                  <a:lnTo>
                    <a:pt x="1075180" y="730966"/>
                  </a:lnTo>
                  <a:lnTo>
                    <a:pt x="1083069" y="679659"/>
                  </a:lnTo>
                  <a:lnTo>
                    <a:pt x="1083069" y="644004"/>
                  </a:lnTo>
                  <a:lnTo>
                    <a:pt x="1087042" y="572968"/>
                  </a:lnTo>
                  <a:lnTo>
                    <a:pt x="1087042" y="584816"/>
                  </a:lnTo>
                  <a:lnTo>
                    <a:pt x="1091014" y="707269"/>
                  </a:lnTo>
                  <a:lnTo>
                    <a:pt x="1091014" y="742814"/>
                  </a:lnTo>
                  <a:lnTo>
                    <a:pt x="1094931" y="679659"/>
                  </a:lnTo>
                  <a:lnTo>
                    <a:pt x="1098904" y="509703"/>
                  </a:lnTo>
                  <a:lnTo>
                    <a:pt x="1106793" y="442525"/>
                  </a:lnTo>
                  <a:lnTo>
                    <a:pt x="1110766" y="426709"/>
                  </a:lnTo>
                  <a:lnTo>
                    <a:pt x="1114683" y="403012"/>
                  </a:lnTo>
                  <a:lnTo>
                    <a:pt x="1122572" y="331866"/>
                  </a:lnTo>
                  <a:lnTo>
                    <a:pt x="1138407" y="165878"/>
                  </a:lnTo>
                  <a:lnTo>
                    <a:pt x="1142324" y="154029"/>
                  </a:lnTo>
                  <a:lnTo>
                    <a:pt x="1142324" y="150061"/>
                  </a:lnTo>
                  <a:lnTo>
                    <a:pt x="1142324" y="138268"/>
                  </a:lnTo>
                  <a:lnTo>
                    <a:pt x="1146296" y="102723"/>
                  </a:lnTo>
                  <a:lnTo>
                    <a:pt x="1150214" y="35490"/>
                  </a:lnTo>
                  <a:lnTo>
                    <a:pt x="1150214" y="86796"/>
                  </a:lnTo>
                  <a:lnTo>
                    <a:pt x="1154186" y="177726"/>
                  </a:lnTo>
                  <a:lnTo>
                    <a:pt x="1154186" y="209414"/>
                  </a:lnTo>
                  <a:lnTo>
                    <a:pt x="1158158" y="110603"/>
                  </a:lnTo>
                  <a:lnTo>
                    <a:pt x="1162076" y="19728"/>
                  </a:lnTo>
                  <a:lnTo>
                    <a:pt x="1166158" y="11848"/>
                  </a:lnTo>
                  <a:lnTo>
                    <a:pt x="1166158" y="15761"/>
                  </a:lnTo>
                  <a:lnTo>
                    <a:pt x="1178020" y="98810"/>
                  </a:lnTo>
                  <a:lnTo>
                    <a:pt x="1181993" y="98810"/>
                  </a:lnTo>
                  <a:lnTo>
                    <a:pt x="1189882" y="94842"/>
                  </a:lnTo>
                  <a:lnTo>
                    <a:pt x="1189882" y="98810"/>
                  </a:lnTo>
                  <a:lnTo>
                    <a:pt x="1193799" y="98810"/>
                  </a:lnTo>
                  <a:lnTo>
                    <a:pt x="1193799" y="102723"/>
                  </a:lnTo>
                  <a:lnTo>
                    <a:pt x="1201744" y="134300"/>
                  </a:lnTo>
                  <a:lnTo>
                    <a:pt x="1209634" y="185607"/>
                  </a:lnTo>
                  <a:lnTo>
                    <a:pt x="1209634" y="169790"/>
                  </a:lnTo>
                  <a:lnTo>
                    <a:pt x="1213551" y="138268"/>
                  </a:lnTo>
                  <a:lnTo>
                    <a:pt x="1213551" y="150061"/>
                  </a:lnTo>
                  <a:lnTo>
                    <a:pt x="1217523" y="335834"/>
                  </a:lnTo>
                  <a:lnTo>
                    <a:pt x="1217523" y="339747"/>
                  </a:lnTo>
                  <a:lnTo>
                    <a:pt x="1217523" y="327953"/>
                  </a:lnTo>
                  <a:lnTo>
                    <a:pt x="1225413" y="197565"/>
                  </a:lnTo>
                  <a:lnTo>
                    <a:pt x="1225413" y="209414"/>
                  </a:lnTo>
                  <a:lnTo>
                    <a:pt x="1229385" y="256752"/>
                  </a:lnTo>
                  <a:lnTo>
                    <a:pt x="1237275" y="339747"/>
                  </a:lnTo>
                  <a:lnTo>
                    <a:pt x="1241247" y="347682"/>
                  </a:lnTo>
                  <a:lnTo>
                    <a:pt x="1245165" y="351595"/>
                  </a:lnTo>
                  <a:lnTo>
                    <a:pt x="1253054" y="335834"/>
                  </a:lnTo>
                  <a:lnTo>
                    <a:pt x="1257027" y="331866"/>
                  </a:lnTo>
                  <a:lnTo>
                    <a:pt x="1260999" y="335834"/>
                  </a:lnTo>
                  <a:lnTo>
                    <a:pt x="1268889" y="359476"/>
                  </a:lnTo>
                  <a:lnTo>
                    <a:pt x="1268889" y="351595"/>
                  </a:lnTo>
                  <a:lnTo>
                    <a:pt x="1272806" y="327953"/>
                  </a:lnTo>
                  <a:lnTo>
                    <a:pt x="1276778" y="288440"/>
                  </a:lnTo>
                  <a:lnTo>
                    <a:pt x="1280695" y="403012"/>
                  </a:lnTo>
                  <a:lnTo>
                    <a:pt x="1280695" y="399099"/>
                  </a:lnTo>
                  <a:lnTo>
                    <a:pt x="1280695" y="403012"/>
                  </a:lnTo>
                  <a:lnTo>
                    <a:pt x="1280695" y="406980"/>
                  </a:lnTo>
                  <a:lnTo>
                    <a:pt x="1280695" y="395131"/>
                  </a:lnTo>
                  <a:lnTo>
                    <a:pt x="1288640" y="229143"/>
                  </a:lnTo>
                  <a:lnTo>
                    <a:pt x="1288640" y="233111"/>
                  </a:lnTo>
                  <a:lnTo>
                    <a:pt x="1296530" y="292408"/>
                  </a:lnTo>
                  <a:lnTo>
                    <a:pt x="1300447" y="288440"/>
                  </a:lnTo>
                  <a:lnTo>
                    <a:pt x="1300447" y="280560"/>
                  </a:lnTo>
                  <a:lnTo>
                    <a:pt x="1316281" y="189685"/>
                  </a:lnTo>
                  <a:lnTo>
                    <a:pt x="1320198" y="169790"/>
                  </a:lnTo>
                  <a:lnTo>
                    <a:pt x="1324171" y="173758"/>
                  </a:lnTo>
                  <a:lnTo>
                    <a:pt x="1332060" y="185607"/>
                  </a:lnTo>
                  <a:lnTo>
                    <a:pt x="1332060" y="189685"/>
                  </a:lnTo>
                  <a:lnTo>
                    <a:pt x="1332060" y="185607"/>
                  </a:lnTo>
                  <a:lnTo>
                    <a:pt x="1336033" y="150061"/>
                  </a:lnTo>
                  <a:lnTo>
                    <a:pt x="1339950" y="126420"/>
                  </a:lnTo>
                  <a:lnTo>
                    <a:pt x="1339950" y="138268"/>
                  </a:lnTo>
                  <a:lnTo>
                    <a:pt x="1343922" y="240991"/>
                  </a:lnTo>
                  <a:lnTo>
                    <a:pt x="1343922" y="237023"/>
                  </a:lnTo>
                  <a:lnTo>
                    <a:pt x="1343922" y="233111"/>
                  </a:lnTo>
                  <a:lnTo>
                    <a:pt x="1347895" y="150061"/>
                  </a:lnTo>
                  <a:lnTo>
                    <a:pt x="1347895" y="98810"/>
                  </a:lnTo>
                  <a:lnTo>
                    <a:pt x="1351978" y="102723"/>
                  </a:lnTo>
                  <a:lnTo>
                    <a:pt x="1355895" y="161910"/>
                  </a:lnTo>
                  <a:lnTo>
                    <a:pt x="1363784" y="268601"/>
                  </a:lnTo>
                  <a:lnTo>
                    <a:pt x="1363784" y="272569"/>
                  </a:lnTo>
                  <a:lnTo>
                    <a:pt x="1367757" y="268601"/>
                  </a:lnTo>
                  <a:lnTo>
                    <a:pt x="1371729" y="280560"/>
                  </a:lnTo>
                  <a:lnTo>
                    <a:pt x="1375646" y="284527"/>
                  </a:lnTo>
                  <a:lnTo>
                    <a:pt x="1379619" y="316105"/>
                  </a:lnTo>
                  <a:lnTo>
                    <a:pt x="1391481" y="454318"/>
                  </a:lnTo>
                  <a:lnTo>
                    <a:pt x="1399370" y="501822"/>
                  </a:lnTo>
                  <a:lnTo>
                    <a:pt x="1399370" y="509703"/>
                  </a:lnTo>
                  <a:lnTo>
                    <a:pt x="1399370" y="505790"/>
                  </a:lnTo>
                  <a:lnTo>
                    <a:pt x="1399370" y="493942"/>
                  </a:lnTo>
                  <a:lnTo>
                    <a:pt x="1403287" y="501822"/>
                  </a:lnTo>
                  <a:lnTo>
                    <a:pt x="1407260" y="632155"/>
                  </a:lnTo>
                  <a:lnTo>
                    <a:pt x="1407260" y="636123"/>
                  </a:lnTo>
                  <a:lnTo>
                    <a:pt x="1407260" y="632155"/>
                  </a:lnTo>
                  <a:lnTo>
                    <a:pt x="1411177" y="545248"/>
                  </a:lnTo>
                  <a:lnTo>
                    <a:pt x="1415149" y="561175"/>
                  </a:lnTo>
                  <a:lnTo>
                    <a:pt x="1427011" y="790318"/>
                  </a:lnTo>
                  <a:lnTo>
                    <a:pt x="1427011" y="798199"/>
                  </a:lnTo>
                  <a:lnTo>
                    <a:pt x="1430929" y="798199"/>
                  </a:lnTo>
                  <a:lnTo>
                    <a:pt x="1438873" y="821840"/>
                  </a:lnTo>
                  <a:lnTo>
                    <a:pt x="1446763" y="889074"/>
                  </a:lnTo>
                  <a:lnTo>
                    <a:pt x="1454653" y="952339"/>
                  </a:lnTo>
                  <a:lnTo>
                    <a:pt x="1458625" y="964187"/>
                  </a:lnTo>
                  <a:lnTo>
                    <a:pt x="1458625" y="960274"/>
                  </a:lnTo>
                  <a:lnTo>
                    <a:pt x="1462542" y="924619"/>
                  </a:lnTo>
                  <a:lnTo>
                    <a:pt x="1466515" y="924619"/>
                  </a:lnTo>
                  <a:lnTo>
                    <a:pt x="1466515" y="964187"/>
                  </a:lnTo>
                  <a:lnTo>
                    <a:pt x="1466515" y="1015494"/>
                  </a:lnTo>
                  <a:lnTo>
                    <a:pt x="1470432" y="1011526"/>
                  </a:lnTo>
                  <a:lnTo>
                    <a:pt x="1470432" y="956307"/>
                  </a:lnTo>
                  <a:lnTo>
                    <a:pt x="1474404" y="877225"/>
                  </a:lnTo>
                  <a:lnTo>
                    <a:pt x="1474404" y="885161"/>
                  </a:lnTo>
                  <a:lnTo>
                    <a:pt x="1486266" y="1003645"/>
                  </a:lnTo>
                  <a:lnTo>
                    <a:pt x="1490183" y="980003"/>
                  </a:lnTo>
                  <a:lnTo>
                    <a:pt x="1502045" y="900922"/>
                  </a:lnTo>
                  <a:lnTo>
                    <a:pt x="1502045" y="893041"/>
                  </a:lnTo>
                  <a:lnTo>
                    <a:pt x="1506018" y="896954"/>
                  </a:lnTo>
                  <a:lnTo>
                    <a:pt x="1509935" y="893041"/>
                  </a:lnTo>
                  <a:lnTo>
                    <a:pt x="1513907" y="900922"/>
                  </a:lnTo>
                  <a:lnTo>
                    <a:pt x="1517824" y="896954"/>
                  </a:lnTo>
                  <a:lnTo>
                    <a:pt x="1521797" y="881193"/>
                  </a:lnTo>
                  <a:lnTo>
                    <a:pt x="1525769" y="821840"/>
                  </a:lnTo>
                  <a:lnTo>
                    <a:pt x="1529686" y="821840"/>
                  </a:lnTo>
                  <a:lnTo>
                    <a:pt x="1529686" y="857496"/>
                  </a:lnTo>
                  <a:lnTo>
                    <a:pt x="1529686" y="896954"/>
                  </a:lnTo>
                  <a:lnTo>
                    <a:pt x="1533659" y="893041"/>
                  </a:lnTo>
                  <a:lnTo>
                    <a:pt x="1533659" y="821840"/>
                  </a:lnTo>
                  <a:lnTo>
                    <a:pt x="1537576" y="754773"/>
                  </a:lnTo>
                  <a:lnTo>
                    <a:pt x="1537576" y="762653"/>
                  </a:lnTo>
                  <a:lnTo>
                    <a:pt x="1549604" y="889074"/>
                  </a:lnTo>
                  <a:lnTo>
                    <a:pt x="1549604" y="885161"/>
                  </a:lnTo>
                  <a:lnTo>
                    <a:pt x="1553521" y="857496"/>
                  </a:lnTo>
                  <a:lnTo>
                    <a:pt x="1557493" y="829776"/>
                  </a:lnTo>
                  <a:lnTo>
                    <a:pt x="1561410" y="825808"/>
                  </a:lnTo>
                  <a:lnTo>
                    <a:pt x="1565383" y="829776"/>
                  </a:lnTo>
                  <a:lnTo>
                    <a:pt x="1569355" y="865432"/>
                  </a:lnTo>
                  <a:lnTo>
                    <a:pt x="1581162" y="928532"/>
                  </a:lnTo>
                  <a:lnTo>
                    <a:pt x="1585134" y="936578"/>
                  </a:lnTo>
                  <a:lnTo>
                    <a:pt x="1585134" y="932499"/>
                  </a:lnTo>
                  <a:lnTo>
                    <a:pt x="1589107" y="924619"/>
                  </a:lnTo>
                  <a:lnTo>
                    <a:pt x="1589107" y="920651"/>
                  </a:lnTo>
                  <a:lnTo>
                    <a:pt x="1589107" y="916683"/>
                  </a:lnTo>
                  <a:lnTo>
                    <a:pt x="1593024" y="936578"/>
                  </a:lnTo>
                  <a:lnTo>
                    <a:pt x="1593024" y="1007613"/>
                  </a:lnTo>
                  <a:lnTo>
                    <a:pt x="1596996" y="995765"/>
                  </a:lnTo>
                  <a:lnTo>
                    <a:pt x="1600913" y="916683"/>
                  </a:lnTo>
                  <a:lnTo>
                    <a:pt x="1600913" y="920651"/>
                  </a:lnTo>
                  <a:lnTo>
                    <a:pt x="1604886" y="980003"/>
                  </a:lnTo>
                  <a:lnTo>
                    <a:pt x="1608858" y="1066910"/>
                  </a:lnTo>
                  <a:lnTo>
                    <a:pt x="1612775" y="1090607"/>
                  </a:lnTo>
                  <a:lnTo>
                    <a:pt x="1612775" y="1086639"/>
                  </a:lnTo>
                  <a:lnTo>
                    <a:pt x="1620665" y="1043269"/>
                  </a:lnTo>
                  <a:lnTo>
                    <a:pt x="1624637" y="1047181"/>
                  </a:lnTo>
                  <a:lnTo>
                    <a:pt x="1628610" y="1055062"/>
                  </a:lnTo>
                  <a:lnTo>
                    <a:pt x="1636499" y="1102456"/>
                  </a:lnTo>
                  <a:lnTo>
                    <a:pt x="1640417" y="1114304"/>
                  </a:lnTo>
                  <a:lnTo>
                    <a:pt x="1644389" y="1110336"/>
                  </a:lnTo>
                  <a:lnTo>
                    <a:pt x="1648361" y="1090607"/>
                  </a:lnTo>
                  <a:lnTo>
                    <a:pt x="1652279" y="1035333"/>
                  </a:lnTo>
                  <a:lnTo>
                    <a:pt x="1656251" y="1051149"/>
                  </a:lnTo>
                  <a:lnTo>
                    <a:pt x="1656251" y="1094575"/>
                  </a:lnTo>
                  <a:lnTo>
                    <a:pt x="1656251" y="1090607"/>
                  </a:lnTo>
                  <a:lnTo>
                    <a:pt x="1660168" y="1003645"/>
                  </a:lnTo>
                  <a:lnTo>
                    <a:pt x="1664141" y="964187"/>
                  </a:lnTo>
                  <a:lnTo>
                    <a:pt x="1664141" y="980003"/>
                  </a:lnTo>
                  <a:lnTo>
                    <a:pt x="1672030" y="1039301"/>
                  </a:lnTo>
                  <a:lnTo>
                    <a:pt x="1676002" y="1027342"/>
                  </a:lnTo>
                  <a:lnTo>
                    <a:pt x="1676002" y="980003"/>
                  </a:lnTo>
                  <a:lnTo>
                    <a:pt x="1683892" y="877225"/>
                  </a:lnTo>
                  <a:lnTo>
                    <a:pt x="1691782" y="837657"/>
                  </a:lnTo>
                  <a:lnTo>
                    <a:pt x="1695754" y="829776"/>
                  </a:lnTo>
                  <a:lnTo>
                    <a:pt x="1695754" y="817928"/>
                  </a:lnTo>
                  <a:lnTo>
                    <a:pt x="1707561" y="719117"/>
                  </a:lnTo>
                  <a:lnTo>
                    <a:pt x="1719423" y="608513"/>
                  </a:lnTo>
                  <a:lnTo>
                    <a:pt x="1719423" y="612426"/>
                  </a:lnTo>
                  <a:lnTo>
                    <a:pt x="1719423" y="647972"/>
                  </a:lnTo>
                  <a:lnTo>
                    <a:pt x="1723395" y="557097"/>
                  </a:lnTo>
                  <a:lnTo>
                    <a:pt x="1727478" y="505790"/>
                  </a:lnTo>
                  <a:lnTo>
                    <a:pt x="1727478" y="509703"/>
                  </a:lnTo>
                  <a:lnTo>
                    <a:pt x="1731395" y="572968"/>
                  </a:lnTo>
                  <a:lnTo>
                    <a:pt x="1735368" y="565088"/>
                  </a:lnTo>
                  <a:lnTo>
                    <a:pt x="1735368" y="545248"/>
                  </a:lnTo>
                  <a:lnTo>
                    <a:pt x="1739340" y="474213"/>
                  </a:lnTo>
                  <a:lnTo>
                    <a:pt x="1747229" y="410948"/>
                  </a:lnTo>
                  <a:lnTo>
                    <a:pt x="1751147" y="403012"/>
                  </a:lnTo>
                  <a:lnTo>
                    <a:pt x="1755119" y="410948"/>
                  </a:lnTo>
                  <a:lnTo>
                    <a:pt x="1759091" y="418828"/>
                  </a:lnTo>
                  <a:lnTo>
                    <a:pt x="1766981" y="403012"/>
                  </a:lnTo>
                  <a:lnTo>
                    <a:pt x="1778843" y="343715"/>
                  </a:lnTo>
                  <a:lnTo>
                    <a:pt x="1778843" y="347682"/>
                  </a:lnTo>
                  <a:lnTo>
                    <a:pt x="1778843" y="343715"/>
                  </a:lnTo>
                  <a:lnTo>
                    <a:pt x="1782760" y="347682"/>
                  </a:lnTo>
                  <a:lnTo>
                    <a:pt x="1782760" y="406980"/>
                  </a:lnTo>
                  <a:lnTo>
                    <a:pt x="1786733" y="399099"/>
                  </a:lnTo>
                  <a:lnTo>
                    <a:pt x="1790650" y="327953"/>
                  </a:lnTo>
                  <a:lnTo>
                    <a:pt x="1790650" y="335834"/>
                  </a:lnTo>
                  <a:lnTo>
                    <a:pt x="1794622" y="430677"/>
                  </a:lnTo>
                  <a:lnTo>
                    <a:pt x="1798539" y="426709"/>
                  </a:lnTo>
                  <a:lnTo>
                    <a:pt x="1802512" y="414860"/>
                  </a:lnTo>
                  <a:lnTo>
                    <a:pt x="1810401" y="347682"/>
                  </a:lnTo>
                  <a:lnTo>
                    <a:pt x="1810401" y="351595"/>
                  </a:lnTo>
                  <a:lnTo>
                    <a:pt x="1814374" y="387251"/>
                  </a:lnTo>
                  <a:lnTo>
                    <a:pt x="1822263" y="426709"/>
                  </a:lnTo>
                  <a:lnTo>
                    <a:pt x="1830153" y="422796"/>
                  </a:lnTo>
                  <a:lnTo>
                    <a:pt x="1830153" y="410948"/>
                  </a:lnTo>
                  <a:lnTo>
                    <a:pt x="1842015" y="367411"/>
                  </a:lnTo>
                  <a:lnTo>
                    <a:pt x="1842015" y="371324"/>
                  </a:lnTo>
                  <a:lnTo>
                    <a:pt x="1845987" y="395131"/>
                  </a:lnTo>
                  <a:lnTo>
                    <a:pt x="1845987" y="422796"/>
                  </a:lnTo>
                  <a:lnTo>
                    <a:pt x="1845987" y="418828"/>
                  </a:lnTo>
                  <a:lnTo>
                    <a:pt x="1853877" y="331866"/>
                  </a:lnTo>
                  <a:lnTo>
                    <a:pt x="1853877" y="339747"/>
                  </a:lnTo>
                  <a:lnTo>
                    <a:pt x="1857794" y="406980"/>
                  </a:lnTo>
                  <a:lnTo>
                    <a:pt x="1861766" y="367411"/>
                  </a:lnTo>
                  <a:lnTo>
                    <a:pt x="1873628" y="260720"/>
                  </a:lnTo>
                  <a:lnTo>
                    <a:pt x="1873628" y="264633"/>
                  </a:lnTo>
                  <a:lnTo>
                    <a:pt x="1877546" y="272569"/>
                  </a:lnTo>
                  <a:lnTo>
                    <a:pt x="1881518" y="276482"/>
                  </a:lnTo>
                  <a:lnTo>
                    <a:pt x="1881518" y="280560"/>
                  </a:lnTo>
                  <a:lnTo>
                    <a:pt x="1885490" y="276482"/>
                  </a:lnTo>
                  <a:lnTo>
                    <a:pt x="1885490" y="252840"/>
                  </a:lnTo>
                  <a:lnTo>
                    <a:pt x="1905187" y="118539"/>
                  </a:lnTo>
                  <a:lnTo>
                    <a:pt x="1905187" y="122452"/>
                  </a:lnTo>
                  <a:lnTo>
                    <a:pt x="1909159" y="126420"/>
                  </a:lnTo>
                  <a:lnTo>
                    <a:pt x="1909159" y="157997"/>
                  </a:lnTo>
                  <a:lnTo>
                    <a:pt x="1913242" y="138268"/>
                  </a:lnTo>
                  <a:lnTo>
                    <a:pt x="1917214" y="63154"/>
                  </a:lnTo>
                  <a:lnTo>
                    <a:pt x="1921132" y="102723"/>
                  </a:lnTo>
                  <a:lnTo>
                    <a:pt x="1921132" y="122452"/>
                  </a:lnTo>
                  <a:lnTo>
                    <a:pt x="1925104" y="74948"/>
                  </a:lnTo>
                  <a:lnTo>
                    <a:pt x="1932993" y="0"/>
                  </a:lnTo>
                  <a:lnTo>
                    <a:pt x="1932993" y="3967"/>
                  </a:lnTo>
                  <a:lnTo>
                    <a:pt x="1936966" y="19729"/>
                  </a:lnTo>
                  <a:lnTo>
                    <a:pt x="1944855" y="59187"/>
                  </a:lnTo>
                  <a:lnTo>
                    <a:pt x="1944855" y="71035"/>
                  </a:lnTo>
                  <a:lnTo>
                    <a:pt x="1948773" y="71035"/>
                  </a:lnTo>
                  <a:lnTo>
                    <a:pt x="1960635" y="47338"/>
                  </a:lnTo>
                  <a:lnTo>
                    <a:pt x="1960635" y="51306"/>
                  </a:lnTo>
                  <a:lnTo>
                    <a:pt x="1968524" y="78916"/>
                  </a:lnTo>
                  <a:lnTo>
                    <a:pt x="1972497" y="161910"/>
                  </a:lnTo>
                  <a:lnTo>
                    <a:pt x="1972497" y="157997"/>
                  </a:lnTo>
                  <a:lnTo>
                    <a:pt x="1976469" y="118539"/>
                  </a:lnTo>
                  <a:lnTo>
                    <a:pt x="1980386" y="118539"/>
                  </a:lnTo>
                  <a:lnTo>
                    <a:pt x="1980386" y="134300"/>
                  </a:lnTo>
                  <a:lnTo>
                    <a:pt x="1984359" y="225175"/>
                  </a:lnTo>
                  <a:lnTo>
                    <a:pt x="1988276" y="221262"/>
                  </a:lnTo>
                  <a:lnTo>
                    <a:pt x="1992248" y="193653"/>
                  </a:lnTo>
                  <a:lnTo>
                    <a:pt x="1996221" y="197565"/>
                  </a:lnTo>
                  <a:lnTo>
                    <a:pt x="1996221" y="221262"/>
                  </a:lnTo>
                  <a:lnTo>
                    <a:pt x="2012000" y="383283"/>
                  </a:lnTo>
                  <a:lnTo>
                    <a:pt x="2023862" y="410948"/>
                  </a:lnTo>
                  <a:lnTo>
                    <a:pt x="2027779" y="454318"/>
                  </a:lnTo>
                  <a:lnTo>
                    <a:pt x="2035724" y="509703"/>
                  </a:lnTo>
                  <a:lnTo>
                    <a:pt x="2035724" y="557097"/>
                  </a:lnTo>
                  <a:lnTo>
                    <a:pt x="2035724" y="549161"/>
                  </a:lnTo>
                  <a:lnTo>
                    <a:pt x="2039641" y="509703"/>
                  </a:lnTo>
                  <a:lnTo>
                    <a:pt x="2043613" y="513671"/>
                  </a:lnTo>
                  <a:lnTo>
                    <a:pt x="2043613" y="533400"/>
                  </a:lnTo>
                  <a:lnTo>
                    <a:pt x="2047531" y="600633"/>
                  </a:lnTo>
                  <a:lnTo>
                    <a:pt x="2047531" y="596665"/>
                  </a:lnTo>
                  <a:lnTo>
                    <a:pt x="2055420" y="545248"/>
                  </a:lnTo>
                  <a:lnTo>
                    <a:pt x="2059392" y="553129"/>
                  </a:lnTo>
                  <a:lnTo>
                    <a:pt x="2063365" y="600633"/>
                  </a:lnTo>
                  <a:lnTo>
                    <a:pt x="2067282" y="640091"/>
                  </a:lnTo>
                  <a:lnTo>
                    <a:pt x="2071254" y="651939"/>
                  </a:lnTo>
                  <a:lnTo>
                    <a:pt x="2071254" y="647972"/>
                  </a:lnTo>
                  <a:lnTo>
                    <a:pt x="2087034" y="604546"/>
                  </a:lnTo>
                  <a:lnTo>
                    <a:pt x="2087034" y="608513"/>
                  </a:lnTo>
                  <a:lnTo>
                    <a:pt x="2094923" y="624275"/>
                  </a:lnTo>
                  <a:lnTo>
                    <a:pt x="2099006" y="675747"/>
                  </a:lnTo>
                  <a:lnTo>
                    <a:pt x="2099006" y="659930"/>
                  </a:lnTo>
                  <a:lnTo>
                    <a:pt x="2102978" y="608513"/>
                  </a:lnTo>
                  <a:lnTo>
                    <a:pt x="2106951" y="608513"/>
                  </a:lnTo>
                  <a:lnTo>
                    <a:pt x="2106951" y="624275"/>
                  </a:lnTo>
                  <a:lnTo>
                    <a:pt x="2110868" y="667811"/>
                  </a:lnTo>
                  <a:lnTo>
                    <a:pt x="2110868" y="663898"/>
                  </a:lnTo>
                  <a:lnTo>
                    <a:pt x="2118758" y="596665"/>
                  </a:lnTo>
                  <a:lnTo>
                    <a:pt x="2122730" y="600633"/>
                  </a:lnTo>
                  <a:lnTo>
                    <a:pt x="2126702" y="659930"/>
                  </a:lnTo>
                  <a:lnTo>
                    <a:pt x="2130619" y="683627"/>
                  </a:lnTo>
                  <a:lnTo>
                    <a:pt x="2134592" y="687540"/>
                  </a:lnTo>
                  <a:lnTo>
                    <a:pt x="2134592" y="683627"/>
                  </a:lnTo>
                  <a:lnTo>
                    <a:pt x="2142481" y="659930"/>
                  </a:lnTo>
                  <a:lnTo>
                    <a:pt x="2142481" y="663898"/>
                  </a:lnTo>
                  <a:lnTo>
                    <a:pt x="2150371" y="679659"/>
                  </a:lnTo>
                  <a:lnTo>
                    <a:pt x="2158261" y="742814"/>
                  </a:lnTo>
                  <a:lnTo>
                    <a:pt x="2162233" y="802112"/>
                  </a:lnTo>
                  <a:lnTo>
                    <a:pt x="2162233" y="790318"/>
                  </a:lnTo>
                  <a:lnTo>
                    <a:pt x="2166205" y="754773"/>
                  </a:lnTo>
                  <a:lnTo>
                    <a:pt x="2166205" y="758741"/>
                  </a:lnTo>
                  <a:lnTo>
                    <a:pt x="2170123" y="790318"/>
                  </a:lnTo>
                  <a:lnTo>
                    <a:pt x="2174095" y="841735"/>
                  </a:lnTo>
                  <a:lnTo>
                    <a:pt x="2174095" y="837657"/>
                  </a:lnTo>
                  <a:lnTo>
                    <a:pt x="2178012" y="821841"/>
                  </a:lnTo>
                  <a:lnTo>
                    <a:pt x="2181985" y="825808"/>
                  </a:lnTo>
                  <a:lnTo>
                    <a:pt x="2181985" y="833689"/>
                  </a:lnTo>
                  <a:lnTo>
                    <a:pt x="2185902" y="893041"/>
                  </a:lnTo>
                  <a:lnTo>
                    <a:pt x="2193847" y="964187"/>
                  </a:lnTo>
                  <a:lnTo>
                    <a:pt x="2197764" y="976036"/>
                  </a:lnTo>
                  <a:lnTo>
                    <a:pt x="2197764" y="972068"/>
                  </a:lnTo>
                  <a:lnTo>
                    <a:pt x="2201736" y="968155"/>
                  </a:lnTo>
                  <a:lnTo>
                    <a:pt x="2205653" y="972068"/>
                  </a:lnTo>
                  <a:lnTo>
                    <a:pt x="2209626" y="987884"/>
                  </a:lnTo>
                  <a:lnTo>
                    <a:pt x="2213598" y="1039301"/>
                  </a:lnTo>
                  <a:lnTo>
                    <a:pt x="2225405" y="1126263"/>
                  </a:lnTo>
                  <a:lnTo>
                    <a:pt x="2225405" y="1118217"/>
                  </a:lnTo>
                  <a:lnTo>
                    <a:pt x="2229377" y="1070878"/>
                  </a:lnTo>
                  <a:lnTo>
                    <a:pt x="2229377" y="1074846"/>
                  </a:lnTo>
                  <a:lnTo>
                    <a:pt x="2233350" y="1106369"/>
                  </a:lnTo>
                  <a:lnTo>
                    <a:pt x="2237267" y="1138111"/>
                  </a:lnTo>
                  <a:lnTo>
                    <a:pt x="2245157" y="1094575"/>
                  </a:lnTo>
                  <a:lnTo>
                    <a:pt x="2245157" y="1098488"/>
                  </a:lnTo>
                  <a:lnTo>
                    <a:pt x="2249129" y="1118217"/>
                  </a:lnTo>
                  <a:lnTo>
                    <a:pt x="2253101" y="1161753"/>
                  </a:lnTo>
                  <a:lnTo>
                    <a:pt x="2257018" y="1157840"/>
                  </a:lnTo>
                  <a:lnTo>
                    <a:pt x="2264908" y="1102456"/>
                  </a:lnTo>
                  <a:lnTo>
                    <a:pt x="2268880" y="1070878"/>
                  </a:lnTo>
                  <a:lnTo>
                    <a:pt x="2272853" y="1066910"/>
                  </a:lnTo>
                  <a:lnTo>
                    <a:pt x="2276770" y="1070878"/>
                  </a:lnTo>
                  <a:lnTo>
                    <a:pt x="2280742" y="1070878"/>
                  </a:lnTo>
                  <a:lnTo>
                    <a:pt x="2280742" y="1066910"/>
                  </a:lnTo>
                  <a:lnTo>
                    <a:pt x="2284825" y="1062998"/>
                  </a:lnTo>
                  <a:lnTo>
                    <a:pt x="2284825" y="1066910"/>
                  </a:lnTo>
                  <a:lnTo>
                    <a:pt x="2284825" y="1062998"/>
                  </a:lnTo>
                  <a:lnTo>
                    <a:pt x="2288742" y="1039301"/>
                  </a:lnTo>
                  <a:lnTo>
                    <a:pt x="2292715" y="960274"/>
                  </a:lnTo>
                  <a:lnTo>
                    <a:pt x="2296687" y="964187"/>
                  </a:lnTo>
                  <a:lnTo>
                    <a:pt x="2300604" y="987884"/>
                  </a:lnTo>
                  <a:lnTo>
                    <a:pt x="2300604" y="983916"/>
                  </a:lnTo>
                  <a:lnTo>
                    <a:pt x="2304577" y="936578"/>
                  </a:lnTo>
                  <a:lnTo>
                    <a:pt x="2308494" y="904890"/>
                  </a:lnTo>
                  <a:lnTo>
                    <a:pt x="2308494" y="896954"/>
                  </a:lnTo>
                  <a:lnTo>
                    <a:pt x="2312466" y="900922"/>
                  </a:lnTo>
                  <a:lnTo>
                    <a:pt x="2316439" y="920651"/>
                  </a:lnTo>
                  <a:lnTo>
                    <a:pt x="2316439" y="916683"/>
                  </a:lnTo>
                  <a:lnTo>
                    <a:pt x="2320356" y="893041"/>
                  </a:lnTo>
                  <a:lnTo>
                    <a:pt x="2332218" y="786350"/>
                  </a:lnTo>
                  <a:lnTo>
                    <a:pt x="2340107" y="790318"/>
                  </a:lnTo>
                  <a:lnTo>
                    <a:pt x="2344080" y="794231"/>
                  </a:lnTo>
                  <a:lnTo>
                    <a:pt x="2344080" y="786350"/>
                  </a:lnTo>
                  <a:lnTo>
                    <a:pt x="2347997" y="786350"/>
                  </a:lnTo>
                  <a:lnTo>
                    <a:pt x="2347997" y="778470"/>
                  </a:lnTo>
                  <a:lnTo>
                    <a:pt x="2351969" y="762653"/>
                  </a:lnTo>
                  <a:lnTo>
                    <a:pt x="2355887" y="699388"/>
                  </a:lnTo>
                  <a:lnTo>
                    <a:pt x="2355887" y="703356"/>
                  </a:lnTo>
                  <a:lnTo>
                    <a:pt x="2363831" y="742814"/>
                  </a:lnTo>
                  <a:lnTo>
                    <a:pt x="2363831" y="738846"/>
                  </a:lnTo>
                  <a:lnTo>
                    <a:pt x="2367749" y="699388"/>
                  </a:lnTo>
                  <a:lnTo>
                    <a:pt x="2371721" y="703356"/>
                  </a:lnTo>
                  <a:lnTo>
                    <a:pt x="2371721" y="711237"/>
                  </a:lnTo>
                  <a:lnTo>
                    <a:pt x="2379611" y="746727"/>
                  </a:lnTo>
                  <a:lnTo>
                    <a:pt x="2383583" y="723085"/>
                  </a:lnTo>
                  <a:lnTo>
                    <a:pt x="2391473" y="675747"/>
                  </a:lnTo>
                  <a:lnTo>
                    <a:pt x="2391473" y="671779"/>
                  </a:lnTo>
                  <a:lnTo>
                    <a:pt x="2395390" y="675747"/>
                  </a:lnTo>
                  <a:lnTo>
                    <a:pt x="2395390" y="691508"/>
                  </a:lnTo>
                  <a:lnTo>
                    <a:pt x="2403335" y="719117"/>
                  </a:lnTo>
                  <a:lnTo>
                    <a:pt x="2407252" y="719117"/>
                  </a:lnTo>
                  <a:lnTo>
                    <a:pt x="2407252" y="715205"/>
                  </a:lnTo>
                  <a:lnTo>
                    <a:pt x="2411224" y="715205"/>
                  </a:lnTo>
                  <a:lnTo>
                    <a:pt x="2411224" y="707269"/>
                  </a:lnTo>
                  <a:lnTo>
                    <a:pt x="2415141" y="687540"/>
                  </a:lnTo>
                  <a:lnTo>
                    <a:pt x="2419114" y="636123"/>
                  </a:lnTo>
                  <a:lnTo>
                    <a:pt x="2419114" y="644004"/>
                  </a:lnTo>
                  <a:lnTo>
                    <a:pt x="2427003" y="683627"/>
                  </a:lnTo>
                  <a:lnTo>
                    <a:pt x="2427003" y="679659"/>
                  </a:lnTo>
                  <a:lnTo>
                    <a:pt x="2430976" y="640091"/>
                  </a:lnTo>
                  <a:lnTo>
                    <a:pt x="2434893" y="640091"/>
                  </a:lnTo>
                  <a:lnTo>
                    <a:pt x="2438865" y="647972"/>
                  </a:lnTo>
                  <a:lnTo>
                    <a:pt x="2438865" y="659930"/>
                  </a:lnTo>
                  <a:lnTo>
                    <a:pt x="2442782" y="659930"/>
                  </a:lnTo>
                  <a:lnTo>
                    <a:pt x="2442782" y="644004"/>
                  </a:lnTo>
                  <a:lnTo>
                    <a:pt x="2458617" y="529432"/>
                  </a:lnTo>
                  <a:lnTo>
                    <a:pt x="2458617" y="533400"/>
                  </a:lnTo>
                  <a:lnTo>
                    <a:pt x="2462534" y="537368"/>
                  </a:lnTo>
                  <a:lnTo>
                    <a:pt x="2462534" y="533400"/>
                  </a:lnTo>
                  <a:lnTo>
                    <a:pt x="2470589" y="513671"/>
                  </a:lnTo>
                  <a:lnTo>
                    <a:pt x="2478479" y="442525"/>
                  </a:lnTo>
                  <a:lnTo>
                    <a:pt x="2478479" y="395131"/>
                  </a:lnTo>
                  <a:lnTo>
                    <a:pt x="2482451" y="359476"/>
                  </a:lnTo>
                  <a:lnTo>
                    <a:pt x="2482451" y="363444"/>
                  </a:lnTo>
                  <a:lnTo>
                    <a:pt x="2486368" y="387251"/>
                  </a:lnTo>
                  <a:lnTo>
                    <a:pt x="2490341" y="383283"/>
                  </a:lnTo>
                  <a:lnTo>
                    <a:pt x="2490341" y="351595"/>
                  </a:lnTo>
                  <a:lnTo>
                    <a:pt x="2494313" y="316105"/>
                  </a:lnTo>
                  <a:lnTo>
                    <a:pt x="2498230" y="304257"/>
                  </a:lnTo>
                  <a:lnTo>
                    <a:pt x="2502203" y="308224"/>
                  </a:lnTo>
                  <a:lnTo>
                    <a:pt x="2506120" y="300289"/>
                  </a:lnTo>
                  <a:lnTo>
                    <a:pt x="2506120" y="256753"/>
                  </a:lnTo>
                  <a:lnTo>
                    <a:pt x="2514065" y="173758"/>
                  </a:lnTo>
                  <a:lnTo>
                    <a:pt x="2517982" y="165878"/>
                  </a:lnTo>
                  <a:lnTo>
                    <a:pt x="2521954" y="165878"/>
                  </a:lnTo>
                  <a:lnTo>
                    <a:pt x="2525871" y="177726"/>
                  </a:lnTo>
                  <a:lnTo>
                    <a:pt x="2525871" y="169791"/>
                  </a:lnTo>
                  <a:lnTo>
                    <a:pt x="2529844" y="161910"/>
                  </a:lnTo>
                  <a:lnTo>
                    <a:pt x="2537733" y="122452"/>
                  </a:lnTo>
                  <a:lnTo>
                    <a:pt x="2545623" y="71035"/>
                  </a:lnTo>
                  <a:lnTo>
                    <a:pt x="2545623" y="59187"/>
                  </a:lnTo>
                  <a:lnTo>
                    <a:pt x="2545623" y="67067"/>
                  </a:lnTo>
                  <a:lnTo>
                    <a:pt x="2553568" y="118539"/>
                  </a:lnTo>
                  <a:lnTo>
                    <a:pt x="2553568" y="114571"/>
                  </a:lnTo>
                  <a:lnTo>
                    <a:pt x="2557485" y="86796"/>
                  </a:lnTo>
                  <a:lnTo>
                    <a:pt x="2557485" y="90764"/>
                  </a:lnTo>
                  <a:lnTo>
                    <a:pt x="2565375" y="126420"/>
                  </a:lnTo>
                  <a:lnTo>
                    <a:pt x="2569347" y="126420"/>
                  </a:lnTo>
                  <a:lnTo>
                    <a:pt x="2573264" y="102723"/>
                  </a:lnTo>
                  <a:lnTo>
                    <a:pt x="2577237" y="82884"/>
                  </a:lnTo>
                  <a:lnTo>
                    <a:pt x="2577237" y="86796"/>
                  </a:lnTo>
                  <a:lnTo>
                    <a:pt x="2581209" y="98810"/>
                  </a:lnTo>
                  <a:lnTo>
                    <a:pt x="2585126" y="142181"/>
                  </a:lnTo>
                  <a:lnTo>
                    <a:pt x="2589099" y="173758"/>
                  </a:lnTo>
                  <a:lnTo>
                    <a:pt x="2596988" y="181639"/>
                  </a:lnTo>
                  <a:lnTo>
                    <a:pt x="2596988" y="177726"/>
                  </a:lnTo>
                  <a:lnTo>
                    <a:pt x="2600960" y="177726"/>
                  </a:lnTo>
                  <a:lnTo>
                    <a:pt x="2604878" y="169791"/>
                  </a:lnTo>
                  <a:lnTo>
                    <a:pt x="2608850" y="157997"/>
                  </a:lnTo>
                  <a:lnTo>
                    <a:pt x="2608850" y="161910"/>
                  </a:lnTo>
                  <a:lnTo>
                    <a:pt x="2608850" y="189685"/>
                  </a:lnTo>
                  <a:lnTo>
                    <a:pt x="2616740" y="252840"/>
                  </a:lnTo>
                  <a:lnTo>
                    <a:pt x="2616740" y="248872"/>
                  </a:lnTo>
                  <a:lnTo>
                    <a:pt x="2620712" y="233111"/>
                  </a:lnTo>
                  <a:lnTo>
                    <a:pt x="2620712" y="237024"/>
                  </a:lnTo>
                  <a:lnTo>
                    <a:pt x="2628602" y="288440"/>
                  </a:lnTo>
                  <a:lnTo>
                    <a:pt x="2632519" y="284528"/>
                  </a:lnTo>
                  <a:lnTo>
                    <a:pt x="2636491" y="264633"/>
                  </a:lnTo>
                  <a:lnTo>
                    <a:pt x="2636491" y="252840"/>
                  </a:lnTo>
                  <a:lnTo>
                    <a:pt x="2640464" y="256753"/>
                  </a:lnTo>
                  <a:lnTo>
                    <a:pt x="2644381" y="280560"/>
                  </a:lnTo>
                  <a:lnTo>
                    <a:pt x="2652270" y="331866"/>
                  </a:lnTo>
                  <a:lnTo>
                    <a:pt x="2656353" y="327953"/>
                  </a:lnTo>
                  <a:lnTo>
                    <a:pt x="2660326" y="320018"/>
                  </a:lnTo>
                  <a:lnTo>
                    <a:pt x="2664298" y="308224"/>
                  </a:lnTo>
                  <a:lnTo>
                    <a:pt x="2664298" y="304257"/>
                  </a:lnTo>
                  <a:lnTo>
                    <a:pt x="2672188" y="280560"/>
                  </a:lnTo>
                  <a:lnTo>
                    <a:pt x="2672188" y="284528"/>
                  </a:lnTo>
                  <a:lnTo>
                    <a:pt x="2676105" y="351595"/>
                  </a:lnTo>
                  <a:lnTo>
                    <a:pt x="2680077" y="347683"/>
                  </a:lnTo>
                  <a:lnTo>
                    <a:pt x="2684049" y="320018"/>
                  </a:lnTo>
                  <a:lnTo>
                    <a:pt x="2684049" y="323986"/>
                  </a:lnTo>
                  <a:lnTo>
                    <a:pt x="2691939" y="339747"/>
                  </a:lnTo>
                  <a:lnTo>
                    <a:pt x="2695856" y="327953"/>
                  </a:lnTo>
                  <a:lnTo>
                    <a:pt x="2699829" y="296376"/>
                  </a:lnTo>
                  <a:lnTo>
                    <a:pt x="2703801" y="296376"/>
                  </a:lnTo>
                  <a:lnTo>
                    <a:pt x="2707718" y="327953"/>
                  </a:lnTo>
                  <a:lnTo>
                    <a:pt x="2715608" y="367412"/>
                  </a:lnTo>
                  <a:lnTo>
                    <a:pt x="2715608" y="363444"/>
                  </a:lnTo>
                  <a:lnTo>
                    <a:pt x="2723497" y="343715"/>
                  </a:lnTo>
                  <a:lnTo>
                    <a:pt x="2731442" y="351595"/>
                  </a:lnTo>
                  <a:lnTo>
                    <a:pt x="2735359" y="351595"/>
                  </a:lnTo>
                  <a:lnTo>
                    <a:pt x="2735359" y="355563"/>
                  </a:lnTo>
                  <a:lnTo>
                    <a:pt x="2739332" y="410948"/>
                  </a:lnTo>
                  <a:lnTo>
                    <a:pt x="2739332" y="442525"/>
                  </a:lnTo>
                  <a:lnTo>
                    <a:pt x="2743249" y="438557"/>
                  </a:lnTo>
                  <a:lnTo>
                    <a:pt x="2747221" y="426709"/>
                  </a:lnTo>
                  <a:lnTo>
                    <a:pt x="2747221" y="430677"/>
                  </a:lnTo>
                  <a:lnTo>
                    <a:pt x="2755111" y="486061"/>
                  </a:lnTo>
                  <a:lnTo>
                    <a:pt x="2759083" y="482093"/>
                  </a:lnTo>
                  <a:lnTo>
                    <a:pt x="2763001" y="482093"/>
                  </a:lnTo>
                  <a:lnTo>
                    <a:pt x="2763001" y="486061"/>
                  </a:lnTo>
                  <a:lnTo>
                    <a:pt x="2766973" y="513671"/>
                  </a:lnTo>
                  <a:lnTo>
                    <a:pt x="2778835" y="632155"/>
                  </a:lnTo>
                  <a:lnTo>
                    <a:pt x="2786725" y="651939"/>
                  </a:lnTo>
                  <a:lnTo>
                    <a:pt x="2794614" y="691508"/>
                  </a:lnTo>
                  <a:lnTo>
                    <a:pt x="2798586" y="738846"/>
                  </a:lnTo>
                  <a:lnTo>
                    <a:pt x="2802504" y="813960"/>
                  </a:lnTo>
                  <a:lnTo>
                    <a:pt x="2806476" y="810047"/>
                  </a:lnTo>
                  <a:lnTo>
                    <a:pt x="2806476" y="802112"/>
                  </a:lnTo>
                  <a:lnTo>
                    <a:pt x="2810393" y="806079"/>
                  </a:lnTo>
                  <a:lnTo>
                    <a:pt x="2818338" y="865432"/>
                  </a:lnTo>
                  <a:lnTo>
                    <a:pt x="2826228" y="865432"/>
                  </a:lnTo>
                  <a:lnTo>
                    <a:pt x="2826228" y="873312"/>
                  </a:lnTo>
                  <a:lnTo>
                    <a:pt x="2834117" y="940546"/>
                  </a:lnTo>
                  <a:lnTo>
                    <a:pt x="2838090" y="976036"/>
                  </a:lnTo>
                  <a:lnTo>
                    <a:pt x="2842172" y="976036"/>
                  </a:lnTo>
                  <a:lnTo>
                    <a:pt x="2850062" y="952339"/>
                  </a:lnTo>
                  <a:lnTo>
                    <a:pt x="2853979" y="956307"/>
                  </a:lnTo>
                  <a:lnTo>
                    <a:pt x="2857952" y="972068"/>
                  </a:lnTo>
                  <a:lnTo>
                    <a:pt x="2861924" y="980004"/>
                  </a:lnTo>
                  <a:lnTo>
                    <a:pt x="2865841" y="1035333"/>
                  </a:lnTo>
                  <a:lnTo>
                    <a:pt x="2865841" y="1031420"/>
                  </a:lnTo>
                  <a:lnTo>
                    <a:pt x="2873731" y="983916"/>
                  </a:lnTo>
                  <a:lnTo>
                    <a:pt x="2877703" y="987884"/>
                  </a:lnTo>
                  <a:lnTo>
                    <a:pt x="2881675" y="983916"/>
                  </a:lnTo>
                  <a:lnTo>
                    <a:pt x="2889565" y="960275"/>
                  </a:lnTo>
                  <a:lnTo>
                    <a:pt x="2889565" y="964187"/>
                  </a:lnTo>
                  <a:lnTo>
                    <a:pt x="2901427" y="999733"/>
                  </a:lnTo>
                  <a:lnTo>
                    <a:pt x="2901427" y="995765"/>
                  </a:lnTo>
                  <a:lnTo>
                    <a:pt x="2905344" y="976036"/>
                  </a:lnTo>
                  <a:lnTo>
                    <a:pt x="2909317" y="936578"/>
                  </a:lnTo>
                  <a:lnTo>
                    <a:pt x="2913234" y="928532"/>
                  </a:lnTo>
                  <a:lnTo>
                    <a:pt x="2917206" y="932500"/>
                  </a:lnTo>
                  <a:lnTo>
                    <a:pt x="2921179" y="936578"/>
                  </a:lnTo>
                  <a:lnTo>
                    <a:pt x="2925096" y="944458"/>
                  </a:lnTo>
                  <a:lnTo>
                    <a:pt x="2929068" y="980004"/>
                  </a:lnTo>
                  <a:lnTo>
                    <a:pt x="2929068" y="976036"/>
                  </a:lnTo>
                  <a:lnTo>
                    <a:pt x="2932985" y="932500"/>
                  </a:lnTo>
                  <a:lnTo>
                    <a:pt x="2936958" y="920651"/>
                  </a:lnTo>
                  <a:lnTo>
                    <a:pt x="2936958" y="924619"/>
                  </a:lnTo>
                  <a:lnTo>
                    <a:pt x="2940930" y="924619"/>
                  </a:lnTo>
                  <a:lnTo>
                    <a:pt x="2944847" y="928532"/>
                  </a:lnTo>
                  <a:lnTo>
                    <a:pt x="2944847" y="924619"/>
                  </a:lnTo>
                  <a:lnTo>
                    <a:pt x="2948820" y="916683"/>
                  </a:lnTo>
                  <a:lnTo>
                    <a:pt x="2952737" y="916683"/>
                  </a:lnTo>
                  <a:lnTo>
                    <a:pt x="2952737" y="928532"/>
                  </a:lnTo>
                  <a:lnTo>
                    <a:pt x="2960627" y="964187"/>
                  </a:lnTo>
                  <a:lnTo>
                    <a:pt x="2964599" y="964187"/>
                  </a:lnTo>
                  <a:lnTo>
                    <a:pt x="2968571" y="944458"/>
                  </a:lnTo>
                  <a:lnTo>
                    <a:pt x="2972489" y="924619"/>
                  </a:lnTo>
                  <a:lnTo>
                    <a:pt x="2976461" y="924619"/>
                  </a:lnTo>
                  <a:lnTo>
                    <a:pt x="2976461" y="928532"/>
                  </a:lnTo>
                  <a:lnTo>
                    <a:pt x="2988323" y="980004"/>
                  </a:lnTo>
                  <a:lnTo>
                    <a:pt x="2992240" y="999733"/>
                  </a:lnTo>
                  <a:lnTo>
                    <a:pt x="2992240" y="995765"/>
                  </a:lnTo>
                  <a:lnTo>
                    <a:pt x="3000130" y="936578"/>
                  </a:lnTo>
                  <a:lnTo>
                    <a:pt x="3000130" y="940546"/>
                  </a:lnTo>
                  <a:lnTo>
                    <a:pt x="3004102" y="952339"/>
                  </a:lnTo>
                  <a:lnTo>
                    <a:pt x="3008074" y="952339"/>
                  </a:lnTo>
                  <a:lnTo>
                    <a:pt x="3008074" y="948426"/>
                  </a:lnTo>
                  <a:lnTo>
                    <a:pt x="3011992" y="940546"/>
                  </a:lnTo>
                  <a:lnTo>
                    <a:pt x="3015964" y="944458"/>
                  </a:lnTo>
                  <a:lnTo>
                    <a:pt x="3019881" y="960275"/>
                  </a:lnTo>
                  <a:lnTo>
                    <a:pt x="3019881" y="964187"/>
                  </a:lnTo>
                  <a:lnTo>
                    <a:pt x="3023854" y="964187"/>
                  </a:lnTo>
                  <a:lnTo>
                    <a:pt x="3027936" y="952339"/>
                  </a:lnTo>
                  <a:lnTo>
                    <a:pt x="3031909" y="916683"/>
                  </a:lnTo>
                  <a:lnTo>
                    <a:pt x="3035826" y="885161"/>
                  </a:lnTo>
                  <a:lnTo>
                    <a:pt x="3039798" y="877225"/>
                  </a:lnTo>
                  <a:lnTo>
                    <a:pt x="3043716" y="877225"/>
                  </a:lnTo>
                  <a:lnTo>
                    <a:pt x="3043716" y="881193"/>
                  </a:lnTo>
                  <a:lnTo>
                    <a:pt x="3047688" y="877225"/>
                  </a:lnTo>
                  <a:lnTo>
                    <a:pt x="3051660" y="865432"/>
                  </a:lnTo>
                  <a:lnTo>
                    <a:pt x="3051660" y="869345"/>
                  </a:lnTo>
                  <a:lnTo>
                    <a:pt x="3051660" y="873313"/>
                  </a:lnTo>
                  <a:lnTo>
                    <a:pt x="3055578" y="873313"/>
                  </a:lnTo>
                  <a:lnTo>
                    <a:pt x="3055578" y="841735"/>
                  </a:lnTo>
                  <a:lnTo>
                    <a:pt x="3063467" y="766621"/>
                  </a:lnTo>
                  <a:lnTo>
                    <a:pt x="3067439" y="758741"/>
                  </a:lnTo>
                  <a:lnTo>
                    <a:pt x="3075329" y="726998"/>
                  </a:lnTo>
                  <a:lnTo>
                    <a:pt x="3079301" y="699388"/>
                  </a:lnTo>
                  <a:lnTo>
                    <a:pt x="3083219" y="687540"/>
                  </a:lnTo>
                  <a:lnTo>
                    <a:pt x="3091108" y="632155"/>
                  </a:lnTo>
                  <a:lnTo>
                    <a:pt x="3099053" y="545248"/>
                  </a:lnTo>
                  <a:lnTo>
                    <a:pt x="3102970" y="533400"/>
                  </a:lnTo>
                  <a:lnTo>
                    <a:pt x="3106943" y="533400"/>
                  </a:lnTo>
                  <a:lnTo>
                    <a:pt x="3110860" y="521552"/>
                  </a:lnTo>
                  <a:lnTo>
                    <a:pt x="3114832" y="501823"/>
                  </a:lnTo>
                  <a:lnTo>
                    <a:pt x="3118805" y="486061"/>
                  </a:lnTo>
                  <a:lnTo>
                    <a:pt x="3126694" y="395131"/>
                  </a:lnTo>
                  <a:lnTo>
                    <a:pt x="3126694" y="399099"/>
                  </a:lnTo>
                  <a:lnTo>
                    <a:pt x="3130611" y="399099"/>
                  </a:lnTo>
                  <a:lnTo>
                    <a:pt x="3134584" y="387251"/>
                  </a:lnTo>
                  <a:lnTo>
                    <a:pt x="3142473" y="363444"/>
                  </a:lnTo>
                  <a:lnTo>
                    <a:pt x="3142473" y="367412"/>
                  </a:lnTo>
                  <a:lnTo>
                    <a:pt x="3146446" y="367412"/>
                  </a:lnTo>
                  <a:lnTo>
                    <a:pt x="3146446" y="359476"/>
                  </a:lnTo>
                  <a:lnTo>
                    <a:pt x="3154335" y="312137"/>
                  </a:lnTo>
                  <a:lnTo>
                    <a:pt x="3158308" y="284528"/>
                  </a:lnTo>
                  <a:lnTo>
                    <a:pt x="3162225" y="284528"/>
                  </a:lnTo>
                  <a:lnTo>
                    <a:pt x="3166197" y="296376"/>
                  </a:lnTo>
                  <a:lnTo>
                    <a:pt x="3170115" y="312137"/>
                  </a:lnTo>
                  <a:lnTo>
                    <a:pt x="3174087" y="308224"/>
                  </a:lnTo>
                  <a:lnTo>
                    <a:pt x="3178059" y="304257"/>
                  </a:lnTo>
                  <a:lnTo>
                    <a:pt x="3178059" y="312137"/>
                  </a:lnTo>
                  <a:lnTo>
                    <a:pt x="3181976" y="308224"/>
                  </a:lnTo>
                  <a:lnTo>
                    <a:pt x="3181976" y="284528"/>
                  </a:lnTo>
                  <a:lnTo>
                    <a:pt x="3185949" y="244904"/>
                  </a:lnTo>
                  <a:lnTo>
                    <a:pt x="3189866" y="248872"/>
                  </a:lnTo>
                  <a:lnTo>
                    <a:pt x="3197756" y="284528"/>
                  </a:lnTo>
                  <a:lnTo>
                    <a:pt x="3201728" y="280560"/>
                  </a:lnTo>
                  <a:lnTo>
                    <a:pt x="3201728" y="276482"/>
                  </a:lnTo>
                  <a:lnTo>
                    <a:pt x="3205700" y="280560"/>
                  </a:lnTo>
                  <a:lnTo>
                    <a:pt x="3209618" y="292408"/>
                  </a:lnTo>
                  <a:lnTo>
                    <a:pt x="3209618" y="288440"/>
                  </a:lnTo>
                  <a:lnTo>
                    <a:pt x="3217673" y="244904"/>
                  </a:lnTo>
                  <a:lnTo>
                    <a:pt x="3221645" y="237024"/>
                  </a:lnTo>
                  <a:lnTo>
                    <a:pt x="3225562" y="240991"/>
                  </a:lnTo>
                  <a:lnTo>
                    <a:pt x="3233452" y="272569"/>
                  </a:lnTo>
                  <a:lnTo>
                    <a:pt x="3241342" y="256753"/>
                  </a:lnTo>
                  <a:lnTo>
                    <a:pt x="3245314" y="244904"/>
                  </a:lnTo>
                  <a:lnTo>
                    <a:pt x="3249286" y="193653"/>
                  </a:lnTo>
                  <a:lnTo>
                    <a:pt x="3257176" y="221262"/>
                  </a:lnTo>
                  <a:lnTo>
                    <a:pt x="3261093" y="221262"/>
                  </a:lnTo>
                  <a:lnTo>
                    <a:pt x="3265065" y="209414"/>
                  </a:lnTo>
                  <a:lnTo>
                    <a:pt x="3265065" y="205446"/>
                  </a:lnTo>
                  <a:lnTo>
                    <a:pt x="3272955" y="201533"/>
                  </a:lnTo>
                  <a:lnTo>
                    <a:pt x="3272955" y="189685"/>
                  </a:lnTo>
                  <a:lnTo>
                    <a:pt x="3284817" y="138268"/>
                  </a:lnTo>
                  <a:lnTo>
                    <a:pt x="3288789" y="146149"/>
                  </a:lnTo>
                  <a:lnTo>
                    <a:pt x="3296679" y="173758"/>
                  </a:lnTo>
                  <a:lnTo>
                    <a:pt x="3300596" y="161910"/>
                  </a:lnTo>
                  <a:lnTo>
                    <a:pt x="3304569" y="150062"/>
                  </a:lnTo>
                  <a:lnTo>
                    <a:pt x="3308541" y="138268"/>
                  </a:lnTo>
                  <a:lnTo>
                    <a:pt x="3312458" y="102723"/>
                  </a:lnTo>
                  <a:lnTo>
                    <a:pt x="3312458" y="106691"/>
                  </a:lnTo>
                  <a:lnTo>
                    <a:pt x="3316431" y="130333"/>
                  </a:lnTo>
                  <a:lnTo>
                    <a:pt x="3320348" y="157997"/>
                  </a:lnTo>
                  <a:lnTo>
                    <a:pt x="3324320" y="161910"/>
                  </a:lnTo>
                  <a:lnTo>
                    <a:pt x="3328293" y="157997"/>
                  </a:lnTo>
                  <a:lnTo>
                    <a:pt x="3332210" y="165878"/>
                  </a:lnTo>
                  <a:lnTo>
                    <a:pt x="3336182" y="177726"/>
                  </a:lnTo>
                  <a:lnTo>
                    <a:pt x="3336182" y="173758"/>
                  </a:lnTo>
                  <a:lnTo>
                    <a:pt x="3340099" y="169791"/>
                  </a:lnTo>
                  <a:lnTo>
                    <a:pt x="3344072" y="169791"/>
                  </a:lnTo>
                  <a:lnTo>
                    <a:pt x="3347989" y="177726"/>
                  </a:lnTo>
                  <a:lnTo>
                    <a:pt x="3351961" y="217295"/>
                  </a:lnTo>
                  <a:lnTo>
                    <a:pt x="3359851" y="272569"/>
                  </a:lnTo>
                  <a:lnTo>
                    <a:pt x="3363823" y="272569"/>
                  </a:lnTo>
                  <a:lnTo>
                    <a:pt x="3367740" y="276482"/>
                  </a:lnTo>
                  <a:lnTo>
                    <a:pt x="3371713" y="292408"/>
                  </a:lnTo>
                  <a:lnTo>
                    <a:pt x="3371713" y="288440"/>
                  </a:lnTo>
                  <a:lnTo>
                    <a:pt x="3375685" y="284528"/>
                  </a:lnTo>
                  <a:lnTo>
                    <a:pt x="3375685" y="308225"/>
                  </a:lnTo>
                  <a:lnTo>
                    <a:pt x="3383575" y="395131"/>
                  </a:lnTo>
                  <a:lnTo>
                    <a:pt x="3387492" y="410948"/>
                  </a:lnTo>
                  <a:lnTo>
                    <a:pt x="3391464" y="414861"/>
                  </a:lnTo>
                  <a:lnTo>
                    <a:pt x="3403437" y="462254"/>
                  </a:lnTo>
                  <a:lnTo>
                    <a:pt x="3411326" y="489974"/>
                  </a:lnTo>
                  <a:lnTo>
                    <a:pt x="3415299" y="541281"/>
                  </a:lnTo>
                  <a:lnTo>
                    <a:pt x="3419271" y="588785"/>
                  </a:lnTo>
                  <a:lnTo>
                    <a:pt x="3423188" y="596665"/>
                  </a:lnTo>
                  <a:lnTo>
                    <a:pt x="3427161" y="592697"/>
                  </a:lnTo>
                  <a:lnTo>
                    <a:pt x="3431078" y="600633"/>
                  </a:lnTo>
                  <a:lnTo>
                    <a:pt x="3435050" y="612426"/>
                  </a:lnTo>
                  <a:lnTo>
                    <a:pt x="3435050" y="604546"/>
                  </a:lnTo>
                  <a:lnTo>
                    <a:pt x="3435050" y="600633"/>
                  </a:lnTo>
                  <a:lnTo>
                    <a:pt x="3439023" y="604546"/>
                  </a:lnTo>
                  <a:lnTo>
                    <a:pt x="3439023" y="628243"/>
                  </a:lnTo>
                  <a:lnTo>
                    <a:pt x="3446912" y="691508"/>
                  </a:lnTo>
                  <a:lnTo>
                    <a:pt x="3450829" y="699388"/>
                  </a:lnTo>
                  <a:lnTo>
                    <a:pt x="3450829" y="695476"/>
                  </a:lnTo>
                  <a:lnTo>
                    <a:pt x="3454802" y="691508"/>
                  </a:lnTo>
                  <a:lnTo>
                    <a:pt x="3454802" y="695476"/>
                  </a:lnTo>
                  <a:lnTo>
                    <a:pt x="3462691" y="707269"/>
                  </a:lnTo>
                  <a:lnTo>
                    <a:pt x="3466664" y="707269"/>
                  </a:lnTo>
                  <a:lnTo>
                    <a:pt x="3470581" y="719118"/>
                  </a:lnTo>
                  <a:lnTo>
                    <a:pt x="3474553" y="746727"/>
                  </a:lnTo>
                  <a:lnTo>
                    <a:pt x="3482443" y="774502"/>
                  </a:lnTo>
                  <a:lnTo>
                    <a:pt x="3486415" y="774502"/>
                  </a:lnTo>
                  <a:lnTo>
                    <a:pt x="3486415" y="770589"/>
                  </a:lnTo>
                  <a:lnTo>
                    <a:pt x="3490333" y="754773"/>
                  </a:lnTo>
                  <a:lnTo>
                    <a:pt x="3494305" y="758741"/>
                  </a:lnTo>
                  <a:lnTo>
                    <a:pt x="3494305" y="766621"/>
                  </a:lnTo>
                  <a:lnTo>
                    <a:pt x="3498222" y="762654"/>
                  </a:lnTo>
                  <a:lnTo>
                    <a:pt x="3498222" y="754773"/>
                  </a:lnTo>
                  <a:lnTo>
                    <a:pt x="3502195" y="758741"/>
                  </a:lnTo>
                  <a:lnTo>
                    <a:pt x="3506167" y="810047"/>
                  </a:lnTo>
                  <a:lnTo>
                    <a:pt x="3510084" y="825809"/>
                  </a:lnTo>
                  <a:lnTo>
                    <a:pt x="3514057" y="825809"/>
                  </a:lnTo>
                  <a:lnTo>
                    <a:pt x="3514057" y="817928"/>
                  </a:lnTo>
                  <a:lnTo>
                    <a:pt x="3517974" y="810047"/>
                  </a:lnTo>
                  <a:lnTo>
                    <a:pt x="3517974" y="813960"/>
                  </a:lnTo>
                  <a:lnTo>
                    <a:pt x="3525919" y="825809"/>
                  </a:lnTo>
                  <a:lnTo>
                    <a:pt x="3529836" y="825809"/>
                  </a:lnTo>
                  <a:lnTo>
                    <a:pt x="3533808" y="845703"/>
                  </a:lnTo>
                  <a:lnTo>
                    <a:pt x="3537725" y="873313"/>
                  </a:lnTo>
                  <a:lnTo>
                    <a:pt x="3545670" y="904890"/>
                  </a:lnTo>
                  <a:lnTo>
                    <a:pt x="3549587" y="904890"/>
                  </a:lnTo>
                  <a:lnTo>
                    <a:pt x="3553560" y="896954"/>
                  </a:lnTo>
                  <a:lnTo>
                    <a:pt x="3557477" y="912771"/>
                  </a:lnTo>
                  <a:lnTo>
                    <a:pt x="3561449" y="916683"/>
                  </a:lnTo>
                  <a:lnTo>
                    <a:pt x="3565422" y="924619"/>
                  </a:lnTo>
                  <a:lnTo>
                    <a:pt x="3573311" y="995765"/>
                  </a:lnTo>
                  <a:lnTo>
                    <a:pt x="3577228" y="995765"/>
                  </a:lnTo>
                  <a:lnTo>
                    <a:pt x="3577228" y="987884"/>
                  </a:lnTo>
                  <a:lnTo>
                    <a:pt x="3581201" y="983916"/>
                  </a:lnTo>
                  <a:lnTo>
                    <a:pt x="3581201" y="987884"/>
                  </a:lnTo>
                  <a:lnTo>
                    <a:pt x="3589256" y="1007613"/>
                  </a:lnTo>
                  <a:lnTo>
                    <a:pt x="3593173" y="1011526"/>
                  </a:lnTo>
                  <a:lnTo>
                    <a:pt x="3597146" y="1039301"/>
                  </a:lnTo>
                  <a:lnTo>
                    <a:pt x="3605035" y="1074846"/>
                  </a:lnTo>
                  <a:lnTo>
                    <a:pt x="3609008" y="1070878"/>
                  </a:lnTo>
                  <a:lnTo>
                    <a:pt x="3612925" y="1059030"/>
                  </a:lnTo>
                  <a:lnTo>
                    <a:pt x="3616897" y="1043269"/>
                  </a:lnTo>
                  <a:lnTo>
                    <a:pt x="3620814" y="1047182"/>
                  </a:lnTo>
                  <a:lnTo>
                    <a:pt x="3624787" y="1055062"/>
                  </a:lnTo>
                  <a:lnTo>
                    <a:pt x="3624787" y="1051149"/>
                  </a:lnTo>
                  <a:lnTo>
                    <a:pt x="3628704" y="1059030"/>
                  </a:lnTo>
                  <a:lnTo>
                    <a:pt x="3632676" y="1090608"/>
                  </a:lnTo>
                  <a:lnTo>
                    <a:pt x="3636649" y="1086640"/>
                  </a:lnTo>
                  <a:lnTo>
                    <a:pt x="3640566" y="1051149"/>
                  </a:lnTo>
                  <a:lnTo>
                    <a:pt x="3644538" y="1027342"/>
                  </a:lnTo>
                  <a:lnTo>
                    <a:pt x="3648455" y="1023375"/>
                  </a:lnTo>
                  <a:lnTo>
                    <a:pt x="3660317" y="1003645"/>
                  </a:lnTo>
                  <a:lnTo>
                    <a:pt x="3664290" y="1003645"/>
                  </a:lnTo>
                  <a:lnTo>
                    <a:pt x="3668207" y="1003645"/>
                  </a:lnTo>
                  <a:lnTo>
                    <a:pt x="3668207" y="991797"/>
                  </a:lnTo>
                  <a:lnTo>
                    <a:pt x="3676152" y="928532"/>
                  </a:lnTo>
                  <a:lnTo>
                    <a:pt x="3680069" y="904890"/>
                  </a:lnTo>
                  <a:lnTo>
                    <a:pt x="3684041" y="904890"/>
                  </a:lnTo>
                  <a:lnTo>
                    <a:pt x="3687959" y="896954"/>
                  </a:lnTo>
                  <a:lnTo>
                    <a:pt x="3691931" y="881193"/>
                  </a:lnTo>
                  <a:lnTo>
                    <a:pt x="3691931" y="885161"/>
                  </a:lnTo>
                  <a:lnTo>
                    <a:pt x="3695903" y="896954"/>
                  </a:lnTo>
                  <a:lnTo>
                    <a:pt x="3695903" y="893042"/>
                  </a:lnTo>
                  <a:lnTo>
                    <a:pt x="3699821" y="877225"/>
                  </a:lnTo>
                  <a:lnTo>
                    <a:pt x="3707710" y="786351"/>
                  </a:lnTo>
                  <a:lnTo>
                    <a:pt x="3711683" y="778470"/>
                  </a:lnTo>
                  <a:lnTo>
                    <a:pt x="3723545" y="750860"/>
                  </a:lnTo>
                  <a:lnTo>
                    <a:pt x="3731434" y="730966"/>
                  </a:lnTo>
                  <a:lnTo>
                    <a:pt x="3743296" y="651940"/>
                  </a:lnTo>
                  <a:lnTo>
                    <a:pt x="3747213" y="656018"/>
                  </a:lnTo>
                  <a:lnTo>
                    <a:pt x="3747213" y="659930"/>
                  </a:lnTo>
                  <a:lnTo>
                    <a:pt x="3751186" y="656018"/>
                  </a:lnTo>
                  <a:lnTo>
                    <a:pt x="3751186" y="647972"/>
                  </a:lnTo>
                  <a:lnTo>
                    <a:pt x="3755103" y="651940"/>
                  </a:lnTo>
                  <a:lnTo>
                    <a:pt x="3759075" y="663898"/>
                  </a:lnTo>
                  <a:lnTo>
                    <a:pt x="3759075" y="659930"/>
                  </a:lnTo>
                  <a:lnTo>
                    <a:pt x="3763048" y="624275"/>
                  </a:lnTo>
                  <a:lnTo>
                    <a:pt x="3770937" y="580904"/>
                  </a:lnTo>
                  <a:lnTo>
                    <a:pt x="3778937" y="584817"/>
                  </a:lnTo>
                  <a:lnTo>
                    <a:pt x="3794772" y="561175"/>
                  </a:lnTo>
                  <a:lnTo>
                    <a:pt x="3806633" y="493942"/>
                  </a:lnTo>
                  <a:lnTo>
                    <a:pt x="3806633" y="497855"/>
                  </a:lnTo>
                  <a:lnTo>
                    <a:pt x="3810551" y="505790"/>
                  </a:lnTo>
                  <a:lnTo>
                    <a:pt x="3814523" y="501823"/>
                  </a:lnTo>
                  <a:lnTo>
                    <a:pt x="3814523" y="493942"/>
                  </a:lnTo>
                  <a:lnTo>
                    <a:pt x="3818440" y="497855"/>
                  </a:lnTo>
                  <a:lnTo>
                    <a:pt x="3822413" y="497855"/>
                  </a:lnTo>
                  <a:lnTo>
                    <a:pt x="3826385" y="470245"/>
                  </a:lnTo>
                  <a:lnTo>
                    <a:pt x="3830302" y="410948"/>
                  </a:lnTo>
                  <a:lnTo>
                    <a:pt x="3834275" y="403012"/>
                  </a:lnTo>
                  <a:lnTo>
                    <a:pt x="3838192" y="406980"/>
                  </a:lnTo>
                  <a:lnTo>
                    <a:pt x="3842164" y="399099"/>
                  </a:lnTo>
                  <a:lnTo>
                    <a:pt x="3857943" y="339747"/>
                  </a:lnTo>
                  <a:lnTo>
                    <a:pt x="3865833" y="272569"/>
                  </a:lnTo>
                  <a:lnTo>
                    <a:pt x="3869805" y="268601"/>
                  </a:lnTo>
                  <a:lnTo>
                    <a:pt x="3869805" y="272569"/>
                  </a:lnTo>
                  <a:lnTo>
                    <a:pt x="3873778" y="276482"/>
                  </a:lnTo>
                  <a:lnTo>
                    <a:pt x="3873778" y="272569"/>
                  </a:lnTo>
                  <a:lnTo>
                    <a:pt x="3881667" y="252840"/>
                  </a:lnTo>
                  <a:lnTo>
                    <a:pt x="3885585" y="240992"/>
                  </a:lnTo>
                  <a:lnTo>
                    <a:pt x="3897447" y="161910"/>
                  </a:lnTo>
                  <a:lnTo>
                    <a:pt x="3901419" y="169791"/>
                  </a:lnTo>
                  <a:lnTo>
                    <a:pt x="3905336" y="165878"/>
                  </a:lnTo>
                  <a:lnTo>
                    <a:pt x="3921170" y="126420"/>
                  </a:lnTo>
                  <a:lnTo>
                    <a:pt x="3925088" y="98810"/>
                  </a:lnTo>
                  <a:lnTo>
                    <a:pt x="3929060" y="98810"/>
                  </a:lnTo>
                  <a:lnTo>
                    <a:pt x="3933032" y="106691"/>
                  </a:lnTo>
                  <a:lnTo>
                    <a:pt x="3936950" y="130333"/>
                  </a:lnTo>
                  <a:lnTo>
                    <a:pt x="3940922" y="126420"/>
                  </a:lnTo>
                  <a:lnTo>
                    <a:pt x="3944839" y="130333"/>
                  </a:lnTo>
                  <a:lnTo>
                    <a:pt x="3944839" y="134300"/>
                  </a:lnTo>
                  <a:lnTo>
                    <a:pt x="3948812" y="130333"/>
                  </a:lnTo>
                  <a:lnTo>
                    <a:pt x="3952784" y="102723"/>
                  </a:lnTo>
                  <a:lnTo>
                    <a:pt x="3956701" y="102723"/>
                  </a:lnTo>
                  <a:lnTo>
                    <a:pt x="3960784" y="114571"/>
                  </a:lnTo>
                  <a:lnTo>
                    <a:pt x="3968674" y="161910"/>
                  </a:lnTo>
                  <a:lnTo>
                    <a:pt x="3980536" y="181639"/>
                  </a:lnTo>
                  <a:lnTo>
                    <a:pt x="3984508" y="181639"/>
                  </a:lnTo>
                  <a:lnTo>
                    <a:pt x="3988425" y="181639"/>
                  </a:lnTo>
                  <a:lnTo>
                    <a:pt x="3988425" y="189685"/>
                  </a:lnTo>
                  <a:lnTo>
                    <a:pt x="3996370" y="225175"/>
                  </a:lnTo>
                  <a:lnTo>
                    <a:pt x="4000287" y="260721"/>
                  </a:lnTo>
                  <a:lnTo>
                    <a:pt x="4004259" y="260721"/>
                  </a:lnTo>
                  <a:lnTo>
                    <a:pt x="4008177" y="272569"/>
                  </a:lnTo>
                  <a:lnTo>
                    <a:pt x="4012149" y="276482"/>
                  </a:lnTo>
                  <a:lnTo>
                    <a:pt x="4012149" y="272569"/>
                  </a:lnTo>
                  <a:lnTo>
                    <a:pt x="4016066" y="260721"/>
                  </a:lnTo>
                  <a:lnTo>
                    <a:pt x="4020039" y="276482"/>
                  </a:lnTo>
                  <a:lnTo>
                    <a:pt x="4031901" y="343715"/>
                  </a:lnTo>
                  <a:lnTo>
                    <a:pt x="4035818" y="347683"/>
                  </a:lnTo>
                  <a:lnTo>
                    <a:pt x="4039790" y="347683"/>
                  </a:lnTo>
                  <a:lnTo>
                    <a:pt x="4043763" y="351595"/>
                  </a:lnTo>
                  <a:lnTo>
                    <a:pt x="4047680" y="355563"/>
                  </a:lnTo>
                  <a:lnTo>
                    <a:pt x="4051652" y="355563"/>
                  </a:lnTo>
                  <a:lnTo>
                    <a:pt x="4051652" y="363444"/>
                  </a:lnTo>
                  <a:lnTo>
                    <a:pt x="4059542" y="406980"/>
                  </a:lnTo>
                  <a:lnTo>
                    <a:pt x="4063514" y="422796"/>
                  </a:lnTo>
                  <a:lnTo>
                    <a:pt x="4067431" y="422796"/>
                  </a:lnTo>
                  <a:lnTo>
                    <a:pt x="4067431" y="418828"/>
                  </a:lnTo>
                  <a:lnTo>
                    <a:pt x="4071404" y="422796"/>
                  </a:lnTo>
                  <a:lnTo>
                    <a:pt x="4071404" y="426709"/>
                  </a:lnTo>
                  <a:lnTo>
                    <a:pt x="4075321" y="422796"/>
                  </a:lnTo>
                  <a:lnTo>
                    <a:pt x="4079293" y="410948"/>
                  </a:lnTo>
                  <a:lnTo>
                    <a:pt x="4079293" y="414861"/>
                  </a:lnTo>
                  <a:lnTo>
                    <a:pt x="4083266" y="430677"/>
                  </a:lnTo>
                  <a:lnTo>
                    <a:pt x="4095073" y="489974"/>
                  </a:lnTo>
                  <a:lnTo>
                    <a:pt x="4099045" y="493942"/>
                  </a:lnTo>
                  <a:lnTo>
                    <a:pt x="4110907" y="513671"/>
                  </a:lnTo>
                  <a:lnTo>
                    <a:pt x="4114824" y="529432"/>
                  </a:lnTo>
                  <a:lnTo>
                    <a:pt x="4126686" y="600633"/>
                  </a:lnTo>
                  <a:lnTo>
                    <a:pt x="4130658" y="600633"/>
                  </a:lnTo>
                  <a:lnTo>
                    <a:pt x="4138548" y="620362"/>
                  </a:lnTo>
                  <a:lnTo>
                    <a:pt x="4138548" y="616394"/>
                  </a:lnTo>
                  <a:lnTo>
                    <a:pt x="4142465" y="624275"/>
                  </a:lnTo>
                  <a:lnTo>
                    <a:pt x="4146548" y="667811"/>
                  </a:lnTo>
                  <a:lnTo>
                    <a:pt x="4154493" y="730966"/>
                  </a:lnTo>
                  <a:lnTo>
                    <a:pt x="4162382" y="746727"/>
                  </a:lnTo>
                  <a:lnTo>
                    <a:pt x="4170272" y="766622"/>
                  </a:lnTo>
                  <a:lnTo>
                    <a:pt x="4178162" y="825809"/>
                  </a:lnTo>
                  <a:lnTo>
                    <a:pt x="4190024" y="885161"/>
                  </a:lnTo>
                  <a:lnTo>
                    <a:pt x="4190024" y="889074"/>
                  </a:lnTo>
                  <a:lnTo>
                    <a:pt x="4193996" y="885161"/>
                  </a:lnTo>
                  <a:lnTo>
                    <a:pt x="4197913" y="893042"/>
                  </a:lnTo>
                  <a:lnTo>
                    <a:pt x="4201885" y="904890"/>
                  </a:lnTo>
                  <a:lnTo>
                    <a:pt x="4205803" y="912771"/>
                  </a:lnTo>
                  <a:lnTo>
                    <a:pt x="4209775" y="964187"/>
                  </a:lnTo>
                  <a:lnTo>
                    <a:pt x="4217665" y="991797"/>
                  </a:lnTo>
                  <a:lnTo>
                    <a:pt x="4225554" y="983917"/>
                  </a:lnTo>
                  <a:lnTo>
                    <a:pt x="4229527" y="987884"/>
                  </a:lnTo>
                  <a:lnTo>
                    <a:pt x="4241389" y="1019462"/>
                  </a:lnTo>
                  <a:lnTo>
                    <a:pt x="4249278" y="1039301"/>
                  </a:lnTo>
                  <a:lnTo>
                    <a:pt x="4253195" y="1035333"/>
                  </a:lnTo>
                  <a:lnTo>
                    <a:pt x="4257168" y="1011526"/>
                  </a:lnTo>
                  <a:lnTo>
                    <a:pt x="4261140" y="1011526"/>
                  </a:lnTo>
                  <a:lnTo>
                    <a:pt x="4269030" y="999733"/>
                  </a:lnTo>
                  <a:lnTo>
                    <a:pt x="4269030" y="1003646"/>
                  </a:lnTo>
                  <a:lnTo>
                    <a:pt x="4276919" y="1035333"/>
                  </a:lnTo>
                  <a:lnTo>
                    <a:pt x="4280892" y="1035333"/>
                  </a:lnTo>
                  <a:lnTo>
                    <a:pt x="4284809" y="1011526"/>
                  </a:lnTo>
                  <a:lnTo>
                    <a:pt x="4288781" y="987884"/>
                  </a:lnTo>
                  <a:lnTo>
                    <a:pt x="4292699" y="980004"/>
                  </a:lnTo>
                  <a:lnTo>
                    <a:pt x="4304561" y="983917"/>
                  </a:lnTo>
                  <a:lnTo>
                    <a:pt x="4308533" y="987884"/>
                  </a:lnTo>
                  <a:lnTo>
                    <a:pt x="4312450" y="980004"/>
                  </a:lnTo>
                  <a:lnTo>
                    <a:pt x="4316422" y="968155"/>
                  </a:lnTo>
                  <a:lnTo>
                    <a:pt x="4320395" y="936578"/>
                  </a:lnTo>
                  <a:lnTo>
                    <a:pt x="4324312" y="936578"/>
                  </a:lnTo>
                  <a:lnTo>
                    <a:pt x="4332367" y="928532"/>
                  </a:lnTo>
                  <a:lnTo>
                    <a:pt x="4332367" y="932500"/>
                  </a:lnTo>
                  <a:lnTo>
                    <a:pt x="4340257" y="952339"/>
                  </a:lnTo>
                  <a:lnTo>
                    <a:pt x="4340257" y="948426"/>
                  </a:lnTo>
                  <a:lnTo>
                    <a:pt x="4344229" y="928532"/>
                  </a:lnTo>
                  <a:lnTo>
                    <a:pt x="4352119" y="896954"/>
                  </a:lnTo>
                  <a:lnTo>
                    <a:pt x="4356036" y="893042"/>
                  </a:lnTo>
                  <a:lnTo>
                    <a:pt x="4360008" y="893042"/>
                  </a:lnTo>
                  <a:lnTo>
                    <a:pt x="4363981" y="896954"/>
                  </a:lnTo>
                  <a:lnTo>
                    <a:pt x="4367898" y="896954"/>
                  </a:lnTo>
                  <a:lnTo>
                    <a:pt x="4371870" y="900922"/>
                  </a:lnTo>
                  <a:lnTo>
                    <a:pt x="4371870" y="893042"/>
                  </a:lnTo>
                  <a:lnTo>
                    <a:pt x="4375788" y="877225"/>
                  </a:lnTo>
                  <a:lnTo>
                    <a:pt x="4383732" y="841735"/>
                  </a:lnTo>
                  <a:lnTo>
                    <a:pt x="4387649" y="841735"/>
                  </a:lnTo>
                  <a:lnTo>
                    <a:pt x="4395539" y="833689"/>
                  </a:lnTo>
                  <a:lnTo>
                    <a:pt x="4395539" y="837657"/>
                  </a:lnTo>
                  <a:lnTo>
                    <a:pt x="4399511" y="841735"/>
                  </a:lnTo>
                  <a:lnTo>
                    <a:pt x="4403429" y="841735"/>
                  </a:lnTo>
                  <a:lnTo>
                    <a:pt x="4403429" y="829777"/>
                  </a:lnTo>
                  <a:lnTo>
                    <a:pt x="4415291" y="758741"/>
                  </a:lnTo>
                  <a:lnTo>
                    <a:pt x="4423180" y="750860"/>
                  </a:lnTo>
                  <a:lnTo>
                    <a:pt x="4423180" y="746727"/>
                  </a:lnTo>
                  <a:lnTo>
                    <a:pt x="4435042" y="719118"/>
                  </a:lnTo>
                  <a:lnTo>
                    <a:pt x="4442932" y="671779"/>
                  </a:lnTo>
                  <a:lnTo>
                    <a:pt x="4446904" y="624275"/>
                  </a:lnTo>
                  <a:lnTo>
                    <a:pt x="4450877" y="616394"/>
                  </a:lnTo>
                  <a:lnTo>
                    <a:pt x="4458766" y="596665"/>
                  </a:lnTo>
                  <a:lnTo>
                    <a:pt x="4462683" y="592698"/>
                  </a:lnTo>
                  <a:lnTo>
                    <a:pt x="4466656" y="576936"/>
                  </a:lnTo>
                  <a:lnTo>
                    <a:pt x="4470628" y="537368"/>
                  </a:lnTo>
                  <a:lnTo>
                    <a:pt x="4474545" y="482094"/>
                  </a:lnTo>
                  <a:lnTo>
                    <a:pt x="4482435" y="466167"/>
                  </a:lnTo>
                  <a:lnTo>
                    <a:pt x="4490380" y="450406"/>
                  </a:lnTo>
                  <a:lnTo>
                    <a:pt x="4498269" y="391219"/>
                  </a:lnTo>
                  <a:lnTo>
                    <a:pt x="4510076" y="327954"/>
                  </a:lnTo>
                  <a:lnTo>
                    <a:pt x="4514048" y="327954"/>
                  </a:lnTo>
                  <a:lnTo>
                    <a:pt x="4518131" y="316105"/>
                  </a:lnTo>
                  <a:lnTo>
                    <a:pt x="4522104" y="316105"/>
                  </a:lnTo>
                  <a:lnTo>
                    <a:pt x="4526021" y="312137"/>
                  </a:lnTo>
                  <a:lnTo>
                    <a:pt x="4526021" y="304257"/>
                  </a:lnTo>
                  <a:lnTo>
                    <a:pt x="4533910" y="272569"/>
                  </a:lnTo>
                  <a:lnTo>
                    <a:pt x="4537883" y="237024"/>
                  </a:lnTo>
                  <a:lnTo>
                    <a:pt x="4541855" y="237024"/>
                  </a:lnTo>
                  <a:lnTo>
                    <a:pt x="4549745" y="244904"/>
                  </a:lnTo>
                  <a:lnTo>
                    <a:pt x="4553662" y="237024"/>
                  </a:lnTo>
                  <a:lnTo>
                    <a:pt x="4561607" y="217295"/>
                  </a:lnTo>
                  <a:lnTo>
                    <a:pt x="4573413" y="189685"/>
                  </a:lnTo>
                  <a:lnTo>
                    <a:pt x="4577386" y="209414"/>
                  </a:lnTo>
                  <a:lnTo>
                    <a:pt x="4585275" y="209414"/>
                  </a:lnTo>
                  <a:lnTo>
                    <a:pt x="4589248" y="213382"/>
                  </a:lnTo>
                  <a:lnTo>
                    <a:pt x="4589248" y="209414"/>
                  </a:lnTo>
                  <a:lnTo>
                    <a:pt x="4597137" y="189685"/>
                  </a:lnTo>
                  <a:lnTo>
                    <a:pt x="4601110" y="173759"/>
                  </a:lnTo>
                  <a:lnTo>
                    <a:pt x="4605027" y="193653"/>
                  </a:lnTo>
                  <a:lnTo>
                    <a:pt x="4612917" y="209414"/>
                  </a:lnTo>
                  <a:lnTo>
                    <a:pt x="4612917" y="205446"/>
                  </a:lnTo>
                  <a:lnTo>
                    <a:pt x="4624779" y="185607"/>
                  </a:lnTo>
                  <a:lnTo>
                    <a:pt x="4632668" y="173759"/>
                  </a:lnTo>
                  <a:lnTo>
                    <a:pt x="4636641" y="177726"/>
                  </a:lnTo>
                  <a:lnTo>
                    <a:pt x="4640558" y="201534"/>
                  </a:lnTo>
                  <a:lnTo>
                    <a:pt x="4648503" y="201534"/>
                  </a:lnTo>
                  <a:lnTo>
                    <a:pt x="4648503" y="205446"/>
                  </a:lnTo>
                  <a:lnTo>
                    <a:pt x="4652420" y="201534"/>
                  </a:lnTo>
                  <a:lnTo>
                    <a:pt x="4660309" y="169791"/>
                  </a:lnTo>
                  <a:lnTo>
                    <a:pt x="4664282" y="173759"/>
                  </a:lnTo>
                  <a:lnTo>
                    <a:pt x="4676144" y="217295"/>
                  </a:lnTo>
                  <a:lnTo>
                    <a:pt x="4680061" y="213382"/>
                  </a:lnTo>
                  <a:lnTo>
                    <a:pt x="4684033" y="209414"/>
                  </a:lnTo>
                  <a:lnTo>
                    <a:pt x="4691923" y="209414"/>
                  </a:lnTo>
                  <a:lnTo>
                    <a:pt x="4695895" y="213382"/>
                  </a:lnTo>
                  <a:lnTo>
                    <a:pt x="4699812" y="233111"/>
                  </a:lnTo>
                  <a:lnTo>
                    <a:pt x="4703895" y="260721"/>
                  </a:lnTo>
                  <a:lnTo>
                    <a:pt x="4707868" y="264633"/>
                  </a:lnTo>
                  <a:lnTo>
                    <a:pt x="4715757" y="276482"/>
                  </a:lnTo>
                  <a:lnTo>
                    <a:pt x="4723647" y="272569"/>
                  </a:lnTo>
                  <a:lnTo>
                    <a:pt x="4723647" y="280560"/>
                  </a:lnTo>
                  <a:lnTo>
                    <a:pt x="4731592" y="316105"/>
                  </a:lnTo>
                  <a:lnTo>
                    <a:pt x="4735509" y="359476"/>
                  </a:lnTo>
                  <a:lnTo>
                    <a:pt x="4743398" y="371325"/>
                  </a:lnTo>
                  <a:lnTo>
                    <a:pt x="4743398" y="375403"/>
                  </a:lnTo>
                  <a:lnTo>
                    <a:pt x="4755260" y="403012"/>
                  </a:lnTo>
                  <a:lnTo>
                    <a:pt x="4763150" y="450406"/>
                  </a:lnTo>
                  <a:lnTo>
                    <a:pt x="4771095" y="501823"/>
                  </a:lnTo>
                  <a:lnTo>
                    <a:pt x="4775012" y="513671"/>
                  </a:lnTo>
                  <a:lnTo>
                    <a:pt x="4778984" y="533400"/>
                  </a:lnTo>
                  <a:lnTo>
                    <a:pt x="4782901" y="545249"/>
                  </a:lnTo>
                  <a:lnTo>
                    <a:pt x="4786874" y="565088"/>
                  </a:lnTo>
                  <a:lnTo>
                    <a:pt x="4802653" y="659931"/>
                  </a:lnTo>
                  <a:lnTo>
                    <a:pt x="4810543" y="679660"/>
                  </a:lnTo>
                  <a:lnTo>
                    <a:pt x="4818487" y="703356"/>
                  </a:lnTo>
                  <a:lnTo>
                    <a:pt x="4826377" y="762654"/>
                  </a:lnTo>
                  <a:lnTo>
                    <a:pt x="4830294" y="778470"/>
                  </a:lnTo>
                  <a:lnTo>
                    <a:pt x="4854018" y="825809"/>
                  </a:lnTo>
                  <a:lnTo>
                    <a:pt x="4857991" y="861464"/>
                  </a:lnTo>
                  <a:lnTo>
                    <a:pt x="4861908" y="865432"/>
                  </a:lnTo>
                  <a:lnTo>
                    <a:pt x="4865880" y="861464"/>
                  </a:lnTo>
                  <a:lnTo>
                    <a:pt x="4869797" y="857496"/>
                  </a:lnTo>
                  <a:lnTo>
                    <a:pt x="4873770" y="861464"/>
                  </a:lnTo>
                  <a:lnTo>
                    <a:pt x="4881659" y="877226"/>
                  </a:lnTo>
                  <a:lnTo>
                    <a:pt x="4893632" y="924619"/>
                  </a:lnTo>
                  <a:lnTo>
                    <a:pt x="4897604" y="916684"/>
                  </a:lnTo>
                  <a:lnTo>
                    <a:pt x="4909466" y="924619"/>
                  </a:lnTo>
                  <a:lnTo>
                    <a:pt x="4913383" y="936578"/>
                  </a:lnTo>
                  <a:lnTo>
                    <a:pt x="4921273" y="976036"/>
                  </a:lnTo>
                  <a:lnTo>
                    <a:pt x="4925245" y="972068"/>
                  </a:lnTo>
                  <a:lnTo>
                    <a:pt x="4933135" y="960275"/>
                  </a:lnTo>
                  <a:lnTo>
                    <a:pt x="4937107" y="964188"/>
                  </a:lnTo>
                  <a:lnTo>
                    <a:pt x="4944997" y="983917"/>
                  </a:lnTo>
                  <a:lnTo>
                    <a:pt x="4952886" y="1019462"/>
                  </a:lnTo>
                  <a:lnTo>
                    <a:pt x="4956859" y="1019462"/>
                  </a:lnTo>
                  <a:lnTo>
                    <a:pt x="4956859" y="1011526"/>
                  </a:lnTo>
                  <a:lnTo>
                    <a:pt x="4960776" y="1003646"/>
                  </a:lnTo>
                  <a:lnTo>
                    <a:pt x="4972638" y="1003646"/>
                  </a:lnTo>
                  <a:lnTo>
                    <a:pt x="4976610" y="1015494"/>
                  </a:lnTo>
                  <a:lnTo>
                    <a:pt x="4984500" y="1039301"/>
                  </a:lnTo>
                  <a:lnTo>
                    <a:pt x="4992389" y="1019462"/>
                  </a:lnTo>
                  <a:lnTo>
                    <a:pt x="4996362" y="999733"/>
                  </a:lnTo>
                  <a:lnTo>
                    <a:pt x="5000279" y="1003646"/>
                  </a:lnTo>
                  <a:lnTo>
                    <a:pt x="5012141" y="1007613"/>
                  </a:lnTo>
                  <a:lnTo>
                    <a:pt x="5016113" y="1003646"/>
                  </a:lnTo>
                  <a:lnTo>
                    <a:pt x="5020031" y="987884"/>
                  </a:lnTo>
                  <a:lnTo>
                    <a:pt x="5027920" y="956307"/>
                  </a:lnTo>
                  <a:lnTo>
                    <a:pt x="5039782" y="936578"/>
                  </a:lnTo>
                  <a:lnTo>
                    <a:pt x="5043755" y="936578"/>
                  </a:lnTo>
                  <a:lnTo>
                    <a:pt x="5047672" y="928532"/>
                  </a:lnTo>
                  <a:lnTo>
                    <a:pt x="5051644" y="893042"/>
                  </a:lnTo>
                  <a:lnTo>
                    <a:pt x="5059534" y="841735"/>
                  </a:lnTo>
                  <a:lnTo>
                    <a:pt x="5075368" y="806080"/>
                  </a:lnTo>
                </a:path>
              </a:pathLst>
            </a:custGeom>
            <a:ln w="11837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1305794" y="1810894"/>
              <a:ext cx="5075555" cy="1525905"/>
            </a:xfrm>
            <a:custGeom>
              <a:avLst/>
              <a:gdLst/>
              <a:ahLst/>
              <a:cxnLst/>
              <a:rect l="l" t="t" r="r" b="b"/>
              <a:pathLst>
                <a:path w="5075555" h="1525904">
                  <a:moveTo>
                    <a:pt x="0" y="766621"/>
                  </a:moveTo>
                  <a:lnTo>
                    <a:pt x="3950" y="766621"/>
                  </a:lnTo>
                  <a:lnTo>
                    <a:pt x="703652" y="766621"/>
                  </a:lnTo>
                  <a:lnTo>
                    <a:pt x="707569" y="537313"/>
                  </a:lnTo>
                  <a:lnTo>
                    <a:pt x="711541" y="525519"/>
                  </a:lnTo>
                  <a:lnTo>
                    <a:pt x="711541" y="726998"/>
                  </a:lnTo>
                  <a:lnTo>
                    <a:pt x="715459" y="667811"/>
                  </a:lnTo>
                  <a:lnTo>
                    <a:pt x="727320" y="497855"/>
                  </a:lnTo>
                  <a:lnTo>
                    <a:pt x="743100" y="367522"/>
                  </a:lnTo>
                  <a:lnTo>
                    <a:pt x="754962" y="264633"/>
                  </a:lnTo>
                  <a:lnTo>
                    <a:pt x="766824" y="209414"/>
                  </a:lnTo>
                  <a:lnTo>
                    <a:pt x="770796" y="0"/>
                  </a:lnTo>
                  <a:lnTo>
                    <a:pt x="774713" y="55219"/>
                  </a:lnTo>
                  <a:lnTo>
                    <a:pt x="774713" y="244904"/>
                  </a:lnTo>
                  <a:lnTo>
                    <a:pt x="786575" y="114571"/>
                  </a:lnTo>
                  <a:lnTo>
                    <a:pt x="790548" y="94842"/>
                  </a:lnTo>
                  <a:lnTo>
                    <a:pt x="794630" y="94842"/>
                  </a:lnTo>
                  <a:lnTo>
                    <a:pt x="798547" y="98755"/>
                  </a:lnTo>
                  <a:lnTo>
                    <a:pt x="802520" y="122452"/>
                  </a:lnTo>
                  <a:lnTo>
                    <a:pt x="814382" y="185717"/>
                  </a:lnTo>
                  <a:lnTo>
                    <a:pt x="830161" y="304256"/>
                  </a:lnTo>
                  <a:lnTo>
                    <a:pt x="830161" y="312137"/>
                  </a:lnTo>
                  <a:lnTo>
                    <a:pt x="830161" y="264633"/>
                  </a:lnTo>
                  <a:lnTo>
                    <a:pt x="834133" y="146149"/>
                  </a:lnTo>
                  <a:lnTo>
                    <a:pt x="834133" y="161910"/>
                  </a:lnTo>
                  <a:lnTo>
                    <a:pt x="838051" y="418828"/>
                  </a:lnTo>
                  <a:lnTo>
                    <a:pt x="838051" y="513671"/>
                  </a:lnTo>
                  <a:lnTo>
                    <a:pt x="842023" y="509703"/>
                  </a:lnTo>
                  <a:lnTo>
                    <a:pt x="845940" y="466277"/>
                  </a:lnTo>
                  <a:lnTo>
                    <a:pt x="845940" y="470245"/>
                  </a:lnTo>
                  <a:lnTo>
                    <a:pt x="849913" y="466277"/>
                  </a:lnTo>
                  <a:lnTo>
                    <a:pt x="849913" y="470245"/>
                  </a:lnTo>
                  <a:lnTo>
                    <a:pt x="853885" y="489974"/>
                  </a:lnTo>
                  <a:lnTo>
                    <a:pt x="861775" y="561120"/>
                  </a:lnTo>
                  <a:lnTo>
                    <a:pt x="877554" y="687540"/>
                  </a:lnTo>
                  <a:lnTo>
                    <a:pt x="885443" y="730966"/>
                  </a:lnTo>
                  <a:lnTo>
                    <a:pt x="893333" y="750805"/>
                  </a:lnTo>
                  <a:lnTo>
                    <a:pt x="893333" y="730966"/>
                  </a:lnTo>
                  <a:lnTo>
                    <a:pt x="897305" y="592697"/>
                  </a:lnTo>
                  <a:lnTo>
                    <a:pt x="897305" y="596665"/>
                  </a:lnTo>
                  <a:lnTo>
                    <a:pt x="901278" y="802112"/>
                  </a:lnTo>
                  <a:lnTo>
                    <a:pt x="901278" y="912770"/>
                  </a:lnTo>
                  <a:lnTo>
                    <a:pt x="905195" y="869345"/>
                  </a:lnTo>
                  <a:lnTo>
                    <a:pt x="909167" y="782382"/>
                  </a:lnTo>
                  <a:lnTo>
                    <a:pt x="917057" y="730966"/>
                  </a:lnTo>
                  <a:lnTo>
                    <a:pt x="921029" y="723085"/>
                  </a:lnTo>
                  <a:lnTo>
                    <a:pt x="924946" y="723085"/>
                  </a:lnTo>
                  <a:lnTo>
                    <a:pt x="924946" y="719117"/>
                  </a:lnTo>
                  <a:lnTo>
                    <a:pt x="928919" y="726998"/>
                  </a:lnTo>
                  <a:lnTo>
                    <a:pt x="936808" y="719117"/>
                  </a:lnTo>
                  <a:lnTo>
                    <a:pt x="940781" y="703356"/>
                  </a:lnTo>
                  <a:lnTo>
                    <a:pt x="952588" y="659930"/>
                  </a:lnTo>
                  <a:lnTo>
                    <a:pt x="952588" y="663898"/>
                  </a:lnTo>
                  <a:lnTo>
                    <a:pt x="952588" y="659930"/>
                  </a:lnTo>
                  <a:lnTo>
                    <a:pt x="956560" y="632155"/>
                  </a:lnTo>
                  <a:lnTo>
                    <a:pt x="960532" y="497855"/>
                  </a:lnTo>
                  <a:lnTo>
                    <a:pt x="960532" y="501822"/>
                  </a:lnTo>
                  <a:lnTo>
                    <a:pt x="964450" y="746892"/>
                  </a:lnTo>
                  <a:lnTo>
                    <a:pt x="964450" y="798199"/>
                  </a:lnTo>
                  <a:lnTo>
                    <a:pt x="968422" y="715205"/>
                  </a:lnTo>
                  <a:lnTo>
                    <a:pt x="972339" y="640091"/>
                  </a:lnTo>
                  <a:lnTo>
                    <a:pt x="976312" y="604546"/>
                  </a:lnTo>
                  <a:lnTo>
                    <a:pt x="980394" y="608513"/>
                  </a:lnTo>
                  <a:lnTo>
                    <a:pt x="980394" y="624275"/>
                  </a:lnTo>
                  <a:lnTo>
                    <a:pt x="1019897" y="869345"/>
                  </a:lnTo>
                  <a:lnTo>
                    <a:pt x="1019897" y="825808"/>
                  </a:lnTo>
                  <a:lnTo>
                    <a:pt x="1023815" y="774502"/>
                  </a:lnTo>
                  <a:lnTo>
                    <a:pt x="1023815" y="813960"/>
                  </a:lnTo>
                  <a:lnTo>
                    <a:pt x="1027787" y="1126263"/>
                  </a:lnTo>
                  <a:lnTo>
                    <a:pt x="1031759" y="1074791"/>
                  </a:lnTo>
                  <a:lnTo>
                    <a:pt x="1035677" y="1011526"/>
                  </a:lnTo>
                  <a:lnTo>
                    <a:pt x="1035677" y="1015494"/>
                  </a:lnTo>
                  <a:lnTo>
                    <a:pt x="1039649" y="1011526"/>
                  </a:lnTo>
                  <a:lnTo>
                    <a:pt x="1039649" y="1015494"/>
                  </a:lnTo>
                  <a:lnTo>
                    <a:pt x="1043566" y="1055062"/>
                  </a:lnTo>
                  <a:lnTo>
                    <a:pt x="1055428" y="1244747"/>
                  </a:lnTo>
                  <a:lnTo>
                    <a:pt x="1063318" y="1292141"/>
                  </a:lnTo>
                  <a:lnTo>
                    <a:pt x="1067290" y="1300132"/>
                  </a:lnTo>
                  <a:lnTo>
                    <a:pt x="1079152" y="1339590"/>
                  </a:lnTo>
                  <a:lnTo>
                    <a:pt x="1079152" y="1347471"/>
                  </a:lnTo>
                  <a:lnTo>
                    <a:pt x="1083069" y="1347471"/>
                  </a:lnTo>
                  <a:lnTo>
                    <a:pt x="1083069" y="1280293"/>
                  </a:lnTo>
                  <a:lnTo>
                    <a:pt x="1087042" y="1256596"/>
                  </a:lnTo>
                  <a:lnTo>
                    <a:pt x="1087042" y="1296054"/>
                  </a:lnTo>
                  <a:lnTo>
                    <a:pt x="1091014" y="1525363"/>
                  </a:lnTo>
                  <a:lnTo>
                    <a:pt x="1091014" y="1513514"/>
                  </a:lnTo>
                  <a:lnTo>
                    <a:pt x="1098904" y="1339590"/>
                  </a:lnTo>
                  <a:lnTo>
                    <a:pt x="1098904" y="1327742"/>
                  </a:lnTo>
                  <a:lnTo>
                    <a:pt x="1102821" y="1311980"/>
                  </a:lnTo>
                  <a:lnTo>
                    <a:pt x="1102821" y="1315948"/>
                  </a:lnTo>
                  <a:lnTo>
                    <a:pt x="1110766" y="1343558"/>
                  </a:lnTo>
                  <a:lnTo>
                    <a:pt x="1118655" y="1339590"/>
                  </a:lnTo>
                  <a:lnTo>
                    <a:pt x="1118655" y="1323829"/>
                  </a:lnTo>
                  <a:lnTo>
                    <a:pt x="1130462" y="1256596"/>
                  </a:lnTo>
                  <a:lnTo>
                    <a:pt x="1134434" y="1193331"/>
                  </a:lnTo>
                  <a:lnTo>
                    <a:pt x="1142324" y="1169634"/>
                  </a:lnTo>
                  <a:lnTo>
                    <a:pt x="1142324" y="1153873"/>
                  </a:lnTo>
                  <a:lnTo>
                    <a:pt x="1146296" y="1110336"/>
                  </a:lnTo>
                  <a:lnTo>
                    <a:pt x="1150214" y="1031420"/>
                  </a:lnTo>
                  <a:lnTo>
                    <a:pt x="1150214" y="1062998"/>
                  </a:lnTo>
                  <a:lnTo>
                    <a:pt x="1154186" y="1177569"/>
                  </a:lnTo>
                  <a:lnTo>
                    <a:pt x="1154186" y="1217138"/>
                  </a:lnTo>
                  <a:lnTo>
                    <a:pt x="1154186" y="1213170"/>
                  </a:lnTo>
                  <a:lnTo>
                    <a:pt x="1158158" y="1130176"/>
                  </a:lnTo>
                  <a:lnTo>
                    <a:pt x="1162076" y="995765"/>
                  </a:lnTo>
                  <a:lnTo>
                    <a:pt x="1166158" y="964187"/>
                  </a:lnTo>
                  <a:lnTo>
                    <a:pt x="1170131" y="983916"/>
                  </a:lnTo>
                  <a:lnTo>
                    <a:pt x="1174048" y="995765"/>
                  </a:lnTo>
                  <a:lnTo>
                    <a:pt x="1178020" y="991797"/>
                  </a:lnTo>
                  <a:lnTo>
                    <a:pt x="1181993" y="979948"/>
                  </a:lnTo>
                  <a:lnTo>
                    <a:pt x="1193799" y="912771"/>
                  </a:lnTo>
                  <a:lnTo>
                    <a:pt x="1197772" y="912771"/>
                  </a:lnTo>
                  <a:lnTo>
                    <a:pt x="1201744" y="916683"/>
                  </a:lnTo>
                  <a:lnTo>
                    <a:pt x="1205661" y="928697"/>
                  </a:lnTo>
                  <a:lnTo>
                    <a:pt x="1205661" y="936578"/>
                  </a:lnTo>
                  <a:lnTo>
                    <a:pt x="1209634" y="928697"/>
                  </a:lnTo>
                  <a:lnTo>
                    <a:pt x="1209634" y="904835"/>
                  </a:lnTo>
                  <a:lnTo>
                    <a:pt x="1213551" y="865377"/>
                  </a:lnTo>
                  <a:lnTo>
                    <a:pt x="1213551" y="948426"/>
                  </a:lnTo>
                  <a:lnTo>
                    <a:pt x="1217523" y="1047181"/>
                  </a:lnTo>
                  <a:lnTo>
                    <a:pt x="1217523" y="1070878"/>
                  </a:lnTo>
                  <a:lnTo>
                    <a:pt x="1217523" y="1059030"/>
                  </a:lnTo>
                  <a:lnTo>
                    <a:pt x="1225413" y="900922"/>
                  </a:lnTo>
                  <a:lnTo>
                    <a:pt x="1229385" y="924564"/>
                  </a:lnTo>
                  <a:lnTo>
                    <a:pt x="1241247" y="1035333"/>
                  </a:lnTo>
                  <a:lnTo>
                    <a:pt x="1245165" y="1043269"/>
                  </a:lnTo>
                  <a:lnTo>
                    <a:pt x="1245165" y="1039301"/>
                  </a:lnTo>
                  <a:lnTo>
                    <a:pt x="1253054" y="1027452"/>
                  </a:lnTo>
                  <a:lnTo>
                    <a:pt x="1253054" y="1023540"/>
                  </a:lnTo>
                  <a:lnTo>
                    <a:pt x="1257027" y="1015494"/>
                  </a:lnTo>
                  <a:lnTo>
                    <a:pt x="1260999" y="1019572"/>
                  </a:lnTo>
                  <a:lnTo>
                    <a:pt x="1268889" y="1047181"/>
                  </a:lnTo>
                  <a:lnTo>
                    <a:pt x="1268889" y="1051149"/>
                  </a:lnTo>
                  <a:lnTo>
                    <a:pt x="1268889" y="1043269"/>
                  </a:lnTo>
                  <a:lnTo>
                    <a:pt x="1272806" y="1019572"/>
                  </a:lnTo>
                  <a:lnTo>
                    <a:pt x="1276778" y="972068"/>
                  </a:lnTo>
                  <a:lnTo>
                    <a:pt x="1276778" y="1078759"/>
                  </a:lnTo>
                  <a:lnTo>
                    <a:pt x="1280695" y="1106369"/>
                  </a:lnTo>
                  <a:lnTo>
                    <a:pt x="1280695" y="1114414"/>
                  </a:lnTo>
                  <a:lnTo>
                    <a:pt x="1280695" y="1106369"/>
                  </a:lnTo>
                  <a:lnTo>
                    <a:pt x="1288640" y="916683"/>
                  </a:lnTo>
                  <a:lnTo>
                    <a:pt x="1288640" y="920651"/>
                  </a:lnTo>
                  <a:lnTo>
                    <a:pt x="1292557" y="920651"/>
                  </a:lnTo>
                  <a:lnTo>
                    <a:pt x="1292557" y="924564"/>
                  </a:lnTo>
                  <a:lnTo>
                    <a:pt x="1296530" y="964187"/>
                  </a:lnTo>
                  <a:lnTo>
                    <a:pt x="1300447" y="960219"/>
                  </a:lnTo>
                  <a:lnTo>
                    <a:pt x="1300447" y="948426"/>
                  </a:lnTo>
                  <a:lnTo>
                    <a:pt x="1312309" y="841735"/>
                  </a:lnTo>
                  <a:lnTo>
                    <a:pt x="1324171" y="723085"/>
                  </a:lnTo>
                  <a:lnTo>
                    <a:pt x="1332060" y="655962"/>
                  </a:lnTo>
                  <a:lnTo>
                    <a:pt x="1336033" y="557207"/>
                  </a:lnTo>
                  <a:lnTo>
                    <a:pt x="1339950" y="549161"/>
                  </a:lnTo>
                  <a:lnTo>
                    <a:pt x="1339950" y="620362"/>
                  </a:lnTo>
                  <a:lnTo>
                    <a:pt x="1339950" y="640091"/>
                  </a:lnTo>
                  <a:lnTo>
                    <a:pt x="1343922" y="624275"/>
                  </a:lnTo>
                  <a:lnTo>
                    <a:pt x="1343922" y="596665"/>
                  </a:lnTo>
                  <a:lnTo>
                    <a:pt x="1351978" y="403012"/>
                  </a:lnTo>
                  <a:lnTo>
                    <a:pt x="1351978" y="406980"/>
                  </a:lnTo>
                  <a:lnTo>
                    <a:pt x="1351978" y="410948"/>
                  </a:lnTo>
                  <a:lnTo>
                    <a:pt x="1355895" y="410948"/>
                  </a:lnTo>
                  <a:lnTo>
                    <a:pt x="1359867" y="442470"/>
                  </a:lnTo>
                  <a:lnTo>
                    <a:pt x="1359867" y="438557"/>
                  </a:lnTo>
                  <a:lnTo>
                    <a:pt x="1363784" y="418828"/>
                  </a:lnTo>
                  <a:lnTo>
                    <a:pt x="1383536" y="268601"/>
                  </a:lnTo>
                  <a:lnTo>
                    <a:pt x="1383536" y="264633"/>
                  </a:lnTo>
                  <a:lnTo>
                    <a:pt x="1387508" y="264633"/>
                  </a:lnTo>
                  <a:lnTo>
                    <a:pt x="1395398" y="288440"/>
                  </a:lnTo>
                  <a:lnTo>
                    <a:pt x="1395398" y="284528"/>
                  </a:lnTo>
                  <a:lnTo>
                    <a:pt x="1399370" y="237024"/>
                  </a:lnTo>
                  <a:lnTo>
                    <a:pt x="1403287" y="229143"/>
                  </a:lnTo>
                  <a:lnTo>
                    <a:pt x="1403287" y="256753"/>
                  </a:lnTo>
                  <a:lnTo>
                    <a:pt x="1407260" y="343715"/>
                  </a:lnTo>
                  <a:lnTo>
                    <a:pt x="1407260" y="323986"/>
                  </a:lnTo>
                  <a:lnTo>
                    <a:pt x="1411177" y="193598"/>
                  </a:lnTo>
                  <a:lnTo>
                    <a:pt x="1415149" y="209414"/>
                  </a:lnTo>
                  <a:lnTo>
                    <a:pt x="1423039" y="355563"/>
                  </a:lnTo>
                  <a:lnTo>
                    <a:pt x="1427011" y="367522"/>
                  </a:lnTo>
                  <a:lnTo>
                    <a:pt x="1434901" y="355563"/>
                  </a:lnTo>
                  <a:lnTo>
                    <a:pt x="1438873" y="347627"/>
                  </a:lnTo>
                  <a:lnTo>
                    <a:pt x="1438873" y="351595"/>
                  </a:lnTo>
                  <a:lnTo>
                    <a:pt x="1442791" y="367522"/>
                  </a:lnTo>
                  <a:lnTo>
                    <a:pt x="1458625" y="482093"/>
                  </a:lnTo>
                  <a:lnTo>
                    <a:pt x="1458625" y="474213"/>
                  </a:lnTo>
                  <a:lnTo>
                    <a:pt x="1462542" y="454318"/>
                  </a:lnTo>
                  <a:lnTo>
                    <a:pt x="1462542" y="446438"/>
                  </a:lnTo>
                  <a:lnTo>
                    <a:pt x="1466515" y="446438"/>
                  </a:lnTo>
                  <a:lnTo>
                    <a:pt x="1466515" y="489974"/>
                  </a:lnTo>
                  <a:lnTo>
                    <a:pt x="1470432" y="553239"/>
                  </a:lnTo>
                  <a:lnTo>
                    <a:pt x="1470432" y="537313"/>
                  </a:lnTo>
                  <a:lnTo>
                    <a:pt x="1470432" y="513671"/>
                  </a:lnTo>
                  <a:lnTo>
                    <a:pt x="1474404" y="410948"/>
                  </a:lnTo>
                  <a:lnTo>
                    <a:pt x="1478376" y="458397"/>
                  </a:lnTo>
                  <a:lnTo>
                    <a:pt x="1486266" y="557207"/>
                  </a:lnTo>
                  <a:lnTo>
                    <a:pt x="1486266" y="565088"/>
                  </a:lnTo>
                  <a:lnTo>
                    <a:pt x="1490183" y="557207"/>
                  </a:lnTo>
                  <a:lnTo>
                    <a:pt x="1490183" y="529432"/>
                  </a:lnTo>
                  <a:lnTo>
                    <a:pt x="1498128" y="489974"/>
                  </a:lnTo>
                  <a:lnTo>
                    <a:pt x="1502045" y="474213"/>
                  </a:lnTo>
                  <a:lnTo>
                    <a:pt x="1506018" y="474213"/>
                  </a:lnTo>
                  <a:lnTo>
                    <a:pt x="1506018" y="478126"/>
                  </a:lnTo>
                  <a:lnTo>
                    <a:pt x="1509935" y="478126"/>
                  </a:lnTo>
                  <a:lnTo>
                    <a:pt x="1509935" y="482093"/>
                  </a:lnTo>
                  <a:lnTo>
                    <a:pt x="1513907" y="493942"/>
                  </a:lnTo>
                  <a:lnTo>
                    <a:pt x="1517824" y="489974"/>
                  </a:lnTo>
                  <a:lnTo>
                    <a:pt x="1521797" y="482093"/>
                  </a:lnTo>
                  <a:lnTo>
                    <a:pt x="1529686" y="406980"/>
                  </a:lnTo>
                  <a:lnTo>
                    <a:pt x="1529686" y="442470"/>
                  </a:lnTo>
                  <a:lnTo>
                    <a:pt x="1529686" y="486061"/>
                  </a:lnTo>
                  <a:lnTo>
                    <a:pt x="1533659" y="482093"/>
                  </a:lnTo>
                  <a:lnTo>
                    <a:pt x="1533659" y="410948"/>
                  </a:lnTo>
                  <a:lnTo>
                    <a:pt x="1537576" y="316105"/>
                  </a:lnTo>
                  <a:lnTo>
                    <a:pt x="1537576" y="323986"/>
                  </a:lnTo>
                  <a:lnTo>
                    <a:pt x="1549603" y="438557"/>
                  </a:lnTo>
                  <a:lnTo>
                    <a:pt x="1549603" y="442470"/>
                  </a:lnTo>
                  <a:lnTo>
                    <a:pt x="1549603" y="438557"/>
                  </a:lnTo>
                  <a:lnTo>
                    <a:pt x="1553521" y="403012"/>
                  </a:lnTo>
                  <a:lnTo>
                    <a:pt x="1561410" y="351595"/>
                  </a:lnTo>
                  <a:lnTo>
                    <a:pt x="1561410" y="343715"/>
                  </a:lnTo>
                  <a:lnTo>
                    <a:pt x="1565383" y="343715"/>
                  </a:lnTo>
                  <a:lnTo>
                    <a:pt x="1569355" y="367522"/>
                  </a:lnTo>
                  <a:lnTo>
                    <a:pt x="1581162" y="430677"/>
                  </a:lnTo>
                  <a:lnTo>
                    <a:pt x="1585134" y="438557"/>
                  </a:lnTo>
                  <a:lnTo>
                    <a:pt x="1585134" y="434589"/>
                  </a:lnTo>
                  <a:lnTo>
                    <a:pt x="1589107" y="422741"/>
                  </a:lnTo>
                  <a:lnTo>
                    <a:pt x="1589107" y="414860"/>
                  </a:lnTo>
                  <a:lnTo>
                    <a:pt x="1589107" y="410948"/>
                  </a:lnTo>
                  <a:lnTo>
                    <a:pt x="1593024" y="430677"/>
                  </a:lnTo>
                  <a:lnTo>
                    <a:pt x="1593024" y="509703"/>
                  </a:lnTo>
                  <a:lnTo>
                    <a:pt x="1596996" y="501822"/>
                  </a:lnTo>
                  <a:lnTo>
                    <a:pt x="1600913" y="414860"/>
                  </a:lnTo>
                  <a:lnTo>
                    <a:pt x="1600913" y="418828"/>
                  </a:lnTo>
                  <a:lnTo>
                    <a:pt x="1604886" y="482093"/>
                  </a:lnTo>
                  <a:lnTo>
                    <a:pt x="1608858" y="604546"/>
                  </a:lnTo>
                  <a:lnTo>
                    <a:pt x="1612775" y="640091"/>
                  </a:lnTo>
                  <a:lnTo>
                    <a:pt x="1620665" y="628243"/>
                  </a:lnTo>
                  <a:lnTo>
                    <a:pt x="1620665" y="632155"/>
                  </a:lnTo>
                  <a:lnTo>
                    <a:pt x="1628610" y="683627"/>
                  </a:lnTo>
                  <a:lnTo>
                    <a:pt x="1644389" y="873312"/>
                  </a:lnTo>
                  <a:lnTo>
                    <a:pt x="1648361" y="900922"/>
                  </a:lnTo>
                  <a:lnTo>
                    <a:pt x="1648361" y="896954"/>
                  </a:lnTo>
                  <a:lnTo>
                    <a:pt x="1648361" y="893042"/>
                  </a:lnTo>
                  <a:lnTo>
                    <a:pt x="1652279" y="900922"/>
                  </a:lnTo>
                  <a:lnTo>
                    <a:pt x="1652279" y="904835"/>
                  </a:lnTo>
                  <a:lnTo>
                    <a:pt x="1652279" y="900922"/>
                  </a:lnTo>
                  <a:lnTo>
                    <a:pt x="1656251" y="916683"/>
                  </a:lnTo>
                  <a:lnTo>
                    <a:pt x="1656251" y="1003645"/>
                  </a:lnTo>
                  <a:lnTo>
                    <a:pt x="1660168" y="991797"/>
                  </a:lnTo>
                  <a:lnTo>
                    <a:pt x="1664141" y="928697"/>
                  </a:lnTo>
                  <a:lnTo>
                    <a:pt x="1664141" y="932610"/>
                  </a:lnTo>
                  <a:lnTo>
                    <a:pt x="1668058" y="995765"/>
                  </a:lnTo>
                  <a:lnTo>
                    <a:pt x="1672030" y="1098488"/>
                  </a:lnTo>
                  <a:lnTo>
                    <a:pt x="1676002" y="1126263"/>
                  </a:lnTo>
                  <a:lnTo>
                    <a:pt x="1676002" y="1122295"/>
                  </a:lnTo>
                  <a:lnTo>
                    <a:pt x="1683892" y="1070878"/>
                  </a:lnTo>
                  <a:lnTo>
                    <a:pt x="1683892" y="1078759"/>
                  </a:lnTo>
                  <a:lnTo>
                    <a:pt x="1691782" y="1094520"/>
                  </a:lnTo>
                  <a:lnTo>
                    <a:pt x="1699671" y="1149905"/>
                  </a:lnTo>
                  <a:lnTo>
                    <a:pt x="1703644" y="1165721"/>
                  </a:lnTo>
                  <a:lnTo>
                    <a:pt x="1703644" y="1161753"/>
                  </a:lnTo>
                  <a:lnTo>
                    <a:pt x="1711533" y="1138111"/>
                  </a:lnTo>
                  <a:lnTo>
                    <a:pt x="1715506" y="1090607"/>
                  </a:lnTo>
                  <a:lnTo>
                    <a:pt x="1719423" y="1094520"/>
                  </a:lnTo>
                  <a:lnTo>
                    <a:pt x="1719423" y="1157840"/>
                  </a:lnTo>
                  <a:lnTo>
                    <a:pt x="1727478" y="1055062"/>
                  </a:lnTo>
                  <a:lnTo>
                    <a:pt x="1727478" y="1043269"/>
                  </a:lnTo>
                  <a:lnTo>
                    <a:pt x="1727478" y="1062998"/>
                  </a:lnTo>
                  <a:lnTo>
                    <a:pt x="1735368" y="1145992"/>
                  </a:lnTo>
                  <a:lnTo>
                    <a:pt x="1735368" y="1149905"/>
                  </a:lnTo>
                  <a:lnTo>
                    <a:pt x="1735368" y="1145992"/>
                  </a:lnTo>
                  <a:lnTo>
                    <a:pt x="1739340" y="1118382"/>
                  </a:lnTo>
                  <a:lnTo>
                    <a:pt x="1747229" y="1035333"/>
                  </a:lnTo>
                  <a:lnTo>
                    <a:pt x="1747229" y="1031420"/>
                  </a:lnTo>
                  <a:lnTo>
                    <a:pt x="1751147" y="1035333"/>
                  </a:lnTo>
                  <a:lnTo>
                    <a:pt x="1759091" y="1070878"/>
                  </a:lnTo>
                  <a:lnTo>
                    <a:pt x="1763009" y="1070878"/>
                  </a:lnTo>
                  <a:lnTo>
                    <a:pt x="1766981" y="1066911"/>
                  </a:lnTo>
                  <a:lnTo>
                    <a:pt x="1770898" y="1051149"/>
                  </a:lnTo>
                  <a:lnTo>
                    <a:pt x="1778843" y="1011526"/>
                  </a:lnTo>
                  <a:lnTo>
                    <a:pt x="1782760" y="1015494"/>
                  </a:lnTo>
                  <a:lnTo>
                    <a:pt x="1782760" y="1082727"/>
                  </a:lnTo>
                  <a:lnTo>
                    <a:pt x="1790650" y="999678"/>
                  </a:lnTo>
                  <a:lnTo>
                    <a:pt x="1790650" y="1003645"/>
                  </a:lnTo>
                  <a:lnTo>
                    <a:pt x="1794622" y="1062998"/>
                  </a:lnTo>
                  <a:lnTo>
                    <a:pt x="1798539" y="1126263"/>
                  </a:lnTo>
                  <a:lnTo>
                    <a:pt x="1798539" y="1130176"/>
                  </a:lnTo>
                  <a:lnTo>
                    <a:pt x="1802512" y="1126263"/>
                  </a:lnTo>
                  <a:lnTo>
                    <a:pt x="1802512" y="1098488"/>
                  </a:lnTo>
                  <a:lnTo>
                    <a:pt x="1806484" y="1066911"/>
                  </a:lnTo>
                  <a:lnTo>
                    <a:pt x="1810401" y="1062998"/>
                  </a:lnTo>
                  <a:lnTo>
                    <a:pt x="1810401" y="1066911"/>
                  </a:lnTo>
                  <a:lnTo>
                    <a:pt x="1814374" y="1106369"/>
                  </a:lnTo>
                  <a:lnTo>
                    <a:pt x="1826236" y="1197299"/>
                  </a:lnTo>
                  <a:lnTo>
                    <a:pt x="1830153" y="1201211"/>
                  </a:lnTo>
                  <a:lnTo>
                    <a:pt x="1830153" y="1197299"/>
                  </a:lnTo>
                  <a:lnTo>
                    <a:pt x="1834125" y="1189363"/>
                  </a:lnTo>
                  <a:lnTo>
                    <a:pt x="1838043" y="1189363"/>
                  </a:lnTo>
                  <a:lnTo>
                    <a:pt x="1838043" y="1181482"/>
                  </a:lnTo>
                  <a:lnTo>
                    <a:pt x="1842015" y="1185450"/>
                  </a:lnTo>
                  <a:lnTo>
                    <a:pt x="1845987" y="1217138"/>
                  </a:lnTo>
                  <a:lnTo>
                    <a:pt x="1845987" y="1272412"/>
                  </a:lnTo>
                  <a:lnTo>
                    <a:pt x="1845987" y="1268444"/>
                  </a:lnTo>
                  <a:lnTo>
                    <a:pt x="1853877" y="1201211"/>
                  </a:lnTo>
                  <a:lnTo>
                    <a:pt x="1853877" y="1205179"/>
                  </a:lnTo>
                  <a:lnTo>
                    <a:pt x="1853877" y="1248715"/>
                  </a:lnTo>
                  <a:lnTo>
                    <a:pt x="1857794" y="1311980"/>
                  </a:lnTo>
                  <a:lnTo>
                    <a:pt x="1861767" y="1308013"/>
                  </a:lnTo>
                  <a:lnTo>
                    <a:pt x="1861767" y="1288173"/>
                  </a:lnTo>
                  <a:lnTo>
                    <a:pt x="1873628" y="1201211"/>
                  </a:lnTo>
                  <a:lnTo>
                    <a:pt x="1873628" y="1205179"/>
                  </a:lnTo>
                  <a:lnTo>
                    <a:pt x="1881518" y="1248715"/>
                  </a:lnTo>
                  <a:lnTo>
                    <a:pt x="1885490" y="1248715"/>
                  </a:lnTo>
                  <a:lnTo>
                    <a:pt x="1885490" y="1244747"/>
                  </a:lnTo>
                  <a:lnTo>
                    <a:pt x="1889408" y="1217138"/>
                  </a:lnTo>
                  <a:lnTo>
                    <a:pt x="1893380" y="1181482"/>
                  </a:lnTo>
                  <a:lnTo>
                    <a:pt x="1905187" y="1094520"/>
                  </a:lnTo>
                  <a:lnTo>
                    <a:pt x="1905187" y="1090607"/>
                  </a:lnTo>
                  <a:lnTo>
                    <a:pt x="1909159" y="1102456"/>
                  </a:lnTo>
                  <a:lnTo>
                    <a:pt x="1909159" y="1130176"/>
                  </a:lnTo>
                  <a:lnTo>
                    <a:pt x="1913242" y="1106369"/>
                  </a:lnTo>
                  <a:lnTo>
                    <a:pt x="1917214" y="1007613"/>
                  </a:lnTo>
                  <a:lnTo>
                    <a:pt x="1917214" y="1011526"/>
                  </a:lnTo>
                  <a:lnTo>
                    <a:pt x="1921132" y="1062998"/>
                  </a:lnTo>
                  <a:lnTo>
                    <a:pt x="1921132" y="1055062"/>
                  </a:lnTo>
                  <a:lnTo>
                    <a:pt x="1929076" y="948426"/>
                  </a:lnTo>
                  <a:lnTo>
                    <a:pt x="1932994" y="857496"/>
                  </a:lnTo>
                  <a:lnTo>
                    <a:pt x="1936966" y="849616"/>
                  </a:lnTo>
                  <a:lnTo>
                    <a:pt x="1940883" y="853584"/>
                  </a:lnTo>
                  <a:lnTo>
                    <a:pt x="1944855" y="841735"/>
                  </a:lnTo>
                  <a:lnTo>
                    <a:pt x="1948773" y="802112"/>
                  </a:lnTo>
                  <a:lnTo>
                    <a:pt x="1960635" y="679659"/>
                  </a:lnTo>
                  <a:lnTo>
                    <a:pt x="1968524" y="652050"/>
                  </a:lnTo>
                  <a:lnTo>
                    <a:pt x="1968524" y="655963"/>
                  </a:lnTo>
                  <a:lnTo>
                    <a:pt x="1972497" y="683627"/>
                  </a:lnTo>
                  <a:lnTo>
                    <a:pt x="1972497" y="695421"/>
                  </a:lnTo>
                  <a:lnTo>
                    <a:pt x="1972497" y="691508"/>
                  </a:lnTo>
                  <a:lnTo>
                    <a:pt x="1980386" y="592697"/>
                  </a:lnTo>
                  <a:lnTo>
                    <a:pt x="1980386" y="600633"/>
                  </a:lnTo>
                  <a:lnTo>
                    <a:pt x="1984359" y="655963"/>
                  </a:lnTo>
                  <a:lnTo>
                    <a:pt x="1984359" y="644004"/>
                  </a:lnTo>
                  <a:lnTo>
                    <a:pt x="1996221" y="521552"/>
                  </a:lnTo>
                  <a:lnTo>
                    <a:pt x="1996221" y="525519"/>
                  </a:lnTo>
                  <a:lnTo>
                    <a:pt x="2000138" y="545248"/>
                  </a:lnTo>
                  <a:lnTo>
                    <a:pt x="2004110" y="580849"/>
                  </a:lnTo>
                  <a:lnTo>
                    <a:pt x="2008027" y="592697"/>
                  </a:lnTo>
                  <a:lnTo>
                    <a:pt x="2012000" y="592697"/>
                  </a:lnTo>
                  <a:lnTo>
                    <a:pt x="2012000" y="572968"/>
                  </a:lnTo>
                  <a:lnTo>
                    <a:pt x="2019889" y="553239"/>
                  </a:lnTo>
                  <a:lnTo>
                    <a:pt x="2023862" y="533400"/>
                  </a:lnTo>
                  <a:lnTo>
                    <a:pt x="2027779" y="537313"/>
                  </a:lnTo>
                  <a:lnTo>
                    <a:pt x="2031751" y="545248"/>
                  </a:lnTo>
                  <a:lnTo>
                    <a:pt x="2035724" y="604546"/>
                  </a:lnTo>
                  <a:lnTo>
                    <a:pt x="2035724" y="616394"/>
                  </a:lnTo>
                  <a:lnTo>
                    <a:pt x="2039641" y="596665"/>
                  </a:lnTo>
                  <a:lnTo>
                    <a:pt x="2043613" y="545248"/>
                  </a:lnTo>
                  <a:lnTo>
                    <a:pt x="2043613" y="549161"/>
                  </a:lnTo>
                  <a:lnTo>
                    <a:pt x="2047530" y="616394"/>
                  </a:lnTo>
                  <a:lnTo>
                    <a:pt x="2051503" y="569056"/>
                  </a:lnTo>
                  <a:lnTo>
                    <a:pt x="2059392" y="513671"/>
                  </a:lnTo>
                  <a:lnTo>
                    <a:pt x="2059392" y="517584"/>
                  </a:lnTo>
                  <a:lnTo>
                    <a:pt x="2063365" y="541281"/>
                  </a:lnTo>
                  <a:lnTo>
                    <a:pt x="2067282" y="584817"/>
                  </a:lnTo>
                  <a:lnTo>
                    <a:pt x="2071254" y="588785"/>
                  </a:lnTo>
                  <a:lnTo>
                    <a:pt x="2071254" y="584817"/>
                  </a:lnTo>
                  <a:lnTo>
                    <a:pt x="2075172" y="549161"/>
                  </a:lnTo>
                  <a:lnTo>
                    <a:pt x="2083116" y="505790"/>
                  </a:lnTo>
                  <a:lnTo>
                    <a:pt x="2087034" y="489974"/>
                  </a:lnTo>
                  <a:lnTo>
                    <a:pt x="2091006" y="482094"/>
                  </a:lnTo>
                  <a:lnTo>
                    <a:pt x="2094923" y="493942"/>
                  </a:lnTo>
                  <a:lnTo>
                    <a:pt x="2099006" y="521552"/>
                  </a:lnTo>
                  <a:lnTo>
                    <a:pt x="2099006" y="517584"/>
                  </a:lnTo>
                  <a:lnTo>
                    <a:pt x="2106951" y="422741"/>
                  </a:lnTo>
                  <a:lnTo>
                    <a:pt x="2106951" y="426709"/>
                  </a:lnTo>
                  <a:lnTo>
                    <a:pt x="2110868" y="462364"/>
                  </a:lnTo>
                  <a:lnTo>
                    <a:pt x="2114840" y="422741"/>
                  </a:lnTo>
                  <a:lnTo>
                    <a:pt x="2118757" y="331866"/>
                  </a:lnTo>
                  <a:lnTo>
                    <a:pt x="2122730" y="323986"/>
                  </a:lnTo>
                  <a:lnTo>
                    <a:pt x="2122730" y="327898"/>
                  </a:lnTo>
                  <a:lnTo>
                    <a:pt x="2126702" y="351595"/>
                  </a:lnTo>
                  <a:lnTo>
                    <a:pt x="2130619" y="367522"/>
                  </a:lnTo>
                  <a:lnTo>
                    <a:pt x="2134592" y="343715"/>
                  </a:lnTo>
                  <a:lnTo>
                    <a:pt x="2146454" y="244904"/>
                  </a:lnTo>
                  <a:lnTo>
                    <a:pt x="2150371" y="240991"/>
                  </a:lnTo>
                  <a:lnTo>
                    <a:pt x="2154343" y="244904"/>
                  </a:lnTo>
                  <a:lnTo>
                    <a:pt x="2154343" y="248872"/>
                  </a:lnTo>
                  <a:lnTo>
                    <a:pt x="2158261" y="260721"/>
                  </a:lnTo>
                  <a:lnTo>
                    <a:pt x="2162233" y="292408"/>
                  </a:lnTo>
                  <a:lnTo>
                    <a:pt x="2162233" y="280560"/>
                  </a:lnTo>
                  <a:lnTo>
                    <a:pt x="2166205" y="213327"/>
                  </a:lnTo>
                  <a:lnTo>
                    <a:pt x="2170123" y="217295"/>
                  </a:lnTo>
                  <a:lnTo>
                    <a:pt x="2170123" y="256753"/>
                  </a:lnTo>
                  <a:lnTo>
                    <a:pt x="2174095" y="272679"/>
                  </a:lnTo>
                  <a:lnTo>
                    <a:pt x="2174095" y="268601"/>
                  </a:lnTo>
                  <a:lnTo>
                    <a:pt x="2181985" y="213327"/>
                  </a:lnTo>
                  <a:lnTo>
                    <a:pt x="2181985" y="209414"/>
                  </a:lnTo>
                  <a:lnTo>
                    <a:pt x="2185902" y="217295"/>
                  </a:lnTo>
                  <a:lnTo>
                    <a:pt x="2189874" y="272679"/>
                  </a:lnTo>
                  <a:lnTo>
                    <a:pt x="2193847" y="327898"/>
                  </a:lnTo>
                  <a:lnTo>
                    <a:pt x="2197764" y="331866"/>
                  </a:lnTo>
                  <a:lnTo>
                    <a:pt x="2197764" y="327898"/>
                  </a:lnTo>
                  <a:lnTo>
                    <a:pt x="2205653" y="312137"/>
                  </a:lnTo>
                  <a:lnTo>
                    <a:pt x="2205653" y="316105"/>
                  </a:lnTo>
                  <a:lnTo>
                    <a:pt x="2213598" y="351595"/>
                  </a:lnTo>
                  <a:lnTo>
                    <a:pt x="2221488" y="442470"/>
                  </a:lnTo>
                  <a:lnTo>
                    <a:pt x="2225405" y="501823"/>
                  </a:lnTo>
                  <a:lnTo>
                    <a:pt x="2225405" y="497855"/>
                  </a:lnTo>
                  <a:lnTo>
                    <a:pt x="2229377" y="454319"/>
                  </a:lnTo>
                  <a:lnTo>
                    <a:pt x="2229377" y="458397"/>
                  </a:lnTo>
                  <a:lnTo>
                    <a:pt x="2233350" y="478126"/>
                  </a:lnTo>
                  <a:lnTo>
                    <a:pt x="2237267" y="553239"/>
                  </a:lnTo>
                  <a:lnTo>
                    <a:pt x="2237267" y="549161"/>
                  </a:lnTo>
                  <a:lnTo>
                    <a:pt x="2241239" y="533400"/>
                  </a:lnTo>
                  <a:lnTo>
                    <a:pt x="2245156" y="537313"/>
                  </a:lnTo>
                  <a:lnTo>
                    <a:pt x="2245156" y="553239"/>
                  </a:lnTo>
                  <a:lnTo>
                    <a:pt x="2249129" y="608514"/>
                  </a:lnTo>
                  <a:lnTo>
                    <a:pt x="2257018" y="687540"/>
                  </a:lnTo>
                  <a:lnTo>
                    <a:pt x="2257018" y="691508"/>
                  </a:lnTo>
                  <a:lnTo>
                    <a:pt x="2260991" y="691508"/>
                  </a:lnTo>
                  <a:lnTo>
                    <a:pt x="2264908" y="683627"/>
                  </a:lnTo>
                  <a:lnTo>
                    <a:pt x="2268880" y="675692"/>
                  </a:lnTo>
                  <a:lnTo>
                    <a:pt x="2272853" y="711237"/>
                  </a:lnTo>
                  <a:lnTo>
                    <a:pt x="2288742" y="813960"/>
                  </a:lnTo>
                  <a:lnTo>
                    <a:pt x="2288742" y="806080"/>
                  </a:lnTo>
                  <a:lnTo>
                    <a:pt x="2292715" y="750805"/>
                  </a:lnTo>
                  <a:lnTo>
                    <a:pt x="2292715" y="754773"/>
                  </a:lnTo>
                  <a:lnTo>
                    <a:pt x="2296687" y="798199"/>
                  </a:lnTo>
                  <a:lnTo>
                    <a:pt x="2300604" y="817928"/>
                  </a:lnTo>
                  <a:lnTo>
                    <a:pt x="2300604" y="813960"/>
                  </a:lnTo>
                  <a:lnTo>
                    <a:pt x="2304577" y="778470"/>
                  </a:lnTo>
                  <a:lnTo>
                    <a:pt x="2308494" y="782383"/>
                  </a:lnTo>
                  <a:lnTo>
                    <a:pt x="2308494" y="786351"/>
                  </a:lnTo>
                  <a:lnTo>
                    <a:pt x="2312466" y="825809"/>
                  </a:lnTo>
                  <a:lnTo>
                    <a:pt x="2316439" y="861464"/>
                  </a:lnTo>
                  <a:lnTo>
                    <a:pt x="2320356" y="857496"/>
                  </a:lnTo>
                  <a:lnTo>
                    <a:pt x="2328245" y="809992"/>
                  </a:lnTo>
                  <a:lnTo>
                    <a:pt x="2332218" y="790263"/>
                  </a:lnTo>
                  <a:lnTo>
                    <a:pt x="2332218" y="794231"/>
                  </a:lnTo>
                  <a:lnTo>
                    <a:pt x="2340107" y="825809"/>
                  </a:lnTo>
                  <a:lnTo>
                    <a:pt x="2344080" y="853584"/>
                  </a:lnTo>
                  <a:lnTo>
                    <a:pt x="2351969" y="873313"/>
                  </a:lnTo>
                  <a:lnTo>
                    <a:pt x="2351969" y="865377"/>
                  </a:lnTo>
                  <a:lnTo>
                    <a:pt x="2355887" y="809992"/>
                  </a:lnTo>
                  <a:lnTo>
                    <a:pt x="2355887" y="813960"/>
                  </a:lnTo>
                  <a:lnTo>
                    <a:pt x="2359859" y="865377"/>
                  </a:lnTo>
                  <a:lnTo>
                    <a:pt x="2363831" y="881193"/>
                  </a:lnTo>
                  <a:lnTo>
                    <a:pt x="2367749" y="853584"/>
                  </a:lnTo>
                  <a:lnTo>
                    <a:pt x="2367749" y="857496"/>
                  </a:lnTo>
                  <a:lnTo>
                    <a:pt x="2371721" y="885106"/>
                  </a:lnTo>
                  <a:lnTo>
                    <a:pt x="2379611" y="960220"/>
                  </a:lnTo>
                  <a:lnTo>
                    <a:pt x="2383583" y="960220"/>
                  </a:lnTo>
                  <a:lnTo>
                    <a:pt x="2391473" y="932610"/>
                  </a:lnTo>
                  <a:lnTo>
                    <a:pt x="2395390" y="944458"/>
                  </a:lnTo>
                  <a:lnTo>
                    <a:pt x="2403335" y="1043269"/>
                  </a:lnTo>
                  <a:lnTo>
                    <a:pt x="2411224" y="1090608"/>
                  </a:lnTo>
                  <a:lnTo>
                    <a:pt x="2415141" y="1106369"/>
                  </a:lnTo>
                  <a:lnTo>
                    <a:pt x="2415141" y="1102456"/>
                  </a:lnTo>
                  <a:lnTo>
                    <a:pt x="2419114" y="1066911"/>
                  </a:lnTo>
                  <a:lnTo>
                    <a:pt x="2423031" y="1102456"/>
                  </a:lnTo>
                  <a:lnTo>
                    <a:pt x="2427003" y="1161753"/>
                  </a:lnTo>
                  <a:lnTo>
                    <a:pt x="2430976" y="1149905"/>
                  </a:lnTo>
                  <a:lnTo>
                    <a:pt x="2434893" y="1185450"/>
                  </a:lnTo>
                  <a:lnTo>
                    <a:pt x="2442782" y="1264477"/>
                  </a:lnTo>
                  <a:lnTo>
                    <a:pt x="2446755" y="1240835"/>
                  </a:lnTo>
                  <a:lnTo>
                    <a:pt x="2454644" y="1228986"/>
                  </a:lnTo>
                  <a:lnTo>
                    <a:pt x="2454644" y="1236867"/>
                  </a:lnTo>
                  <a:lnTo>
                    <a:pt x="2458617" y="1272412"/>
                  </a:lnTo>
                  <a:lnTo>
                    <a:pt x="2466506" y="1311981"/>
                  </a:lnTo>
                  <a:lnTo>
                    <a:pt x="2470589" y="1319861"/>
                  </a:lnTo>
                  <a:lnTo>
                    <a:pt x="2474562" y="1315948"/>
                  </a:lnTo>
                  <a:lnTo>
                    <a:pt x="2474562" y="1319861"/>
                  </a:lnTo>
                  <a:lnTo>
                    <a:pt x="2474562" y="1311981"/>
                  </a:lnTo>
                  <a:lnTo>
                    <a:pt x="2478479" y="1292141"/>
                  </a:lnTo>
                  <a:lnTo>
                    <a:pt x="2482451" y="1244748"/>
                  </a:lnTo>
                  <a:lnTo>
                    <a:pt x="2482451" y="1248715"/>
                  </a:lnTo>
                  <a:lnTo>
                    <a:pt x="2490341" y="1304100"/>
                  </a:lnTo>
                  <a:lnTo>
                    <a:pt x="2490341" y="1300132"/>
                  </a:lnTo>
                  <a:lnTo>
                    <a:pt x="2494313" y="1260564"/>
                  </a:lnTo>
                  <a:lnTo>
                    <a:pt x="2498230" y="1260564"/>
                  </a:lnTo>
                  <a:lnTo>
                    <a:pt x="2498230" y="1264477"/>
                  </a:lnTo>
                  <a:lnTo>
                    <a:pt x="2502203" y="1284206"/>
                  </a:lnTo>
                  <a:lnTo>
                    <a:pt x="2506120" y="1280293"/>
                  </a:lnTo>
                  <a:lnTo>
                    <a:pt x="2506120" y="1264477"/>
                  </a:lnTo>
                  <a:lnTo>
                    <a:pt x="2517982" y="1153873"/>
                  </a:lnTo>
                  <a:lnTo>
                    <a:pt x="2521954" y="1157841"/>
                  </a:lnTo>
                  <a:lnTo>
                    <a:pt x="2525871" y="1169634"/>
                  </a:lnTo>
                  <a:lnTo>
                    <a:pt x="2529844" y="1165721"/>
                  </a:lnTo>
                  <a:lnTo>
                    <a:pt x="2529844" y="1157841"/>
                  </a:lnTo>
                  <a:lnTo>
                    <a:pt x="2533816" y="1130176"/>
                  </a:lnTo>
                  <a:lnTo>
                    <a:pt x="2541706" y="1047182"/>
                  </a:lnTo>
                  <a:lnTo>
                    <a:pt x="2545623" y="1011526"/>
                  </a:lnTo>
                  <a:lnTo>
                    <a:pt x="2545623" y="1015494"/>
                  </a:lnTo>
                  <a:lnTo>
                    <a:pt x="2549595" y="1055062"/>
                  </a:lnTo>
                  <a:lnTo>
                    <a:pt x="2553568" y="1051149"/>
                  </a:lnTo>
                  <a:lnTo>
                    <a:pt x="2557485" y="999678"/>
                  </a:lnTo>
                  <a:lnTo>
                    <a:pt x="2561457" y="1003645"/>
                  </a:lnTo>
                  <a:lnTo>
                    <a:pt x="2565375" y="1011526"/>
                  </a:lnTo>
                  <a:lnTo>
                    <a:pt x="2565375" y="1007613"/>
                  </a:lnTo>
                  <a:lnTo>
                    <a:pt x="2569347" y="987884"/>
                  </a:lnTo>
                  <a:lnTo>
                    <a:pt x="2577237" y="908803"/>
                  </a:lnTo>
                  <a:lnTo>
                    <a:pt x="2581209" y="904835"/>
                  </a:lnTo>
                  <a:lnTo>
                    <a:pt x="2581209" y="908803"/>
                  </a:lnTo>
                  <a:lnTo>
                    <a:pt x="2585126" y="928697"/>
                  </a:lnTo>
                  <a:lnTo>
                    <a:pt x="2589099" y="944458"/>
                  </a:lnTo>
                  <a:lnTo>
                    <a:pt x="2593016" y="940491"/>
                  </a:lnTo>
                  <a:lnTo>
                    <a:pt x="2596988" y="928697"/>
                  </a:lnTo>
                  <a:lnTo>
                    <a:pt x="2608850" y="841735"/>
                  </a:lnTo>
                  <a:lnTo>
                    <a:pt x="2608850" y="849616"/>
                  </a:lnTo>
                  <a:lnTo>
                    <a:pt x="2616740" y="912771"/>
                  </a:lnTo>
                  <a:lnTo>
                    <a:pt x="2616740" y="904835"/>
                  </a:lnTo>
                  <a:lnTo>
                    <a:pt x="2620712" y="877225"/>
                  </a:lnTo>
                  <a:lnTo>
                    <a:pt x="2628602" y="900922"/>
                  </a:lnTo>
                  <a:lnTo>
                    <a:pt x="2628602" y="896954"/>
                  </a:lnTo>
                  <a:lnTo>
                    <a:pt x="2632519" y="877225"/>
                  </a:lnTo>
                  <a:lnTo>
                    <a:pt x="2640464" y="825809"/>
                  </a:lnTo>
                  <a:lnTo>
                    <a:pt x="2644381" y="829776"/>
                  </a:lnTo>
                  <a:lnTo>
                    <a:pt x="2644381" y="837767"/>
                  </a:lnTo>
                  <a:lnTo>
                    <a:pt x="2652270" y="869345"/>
                  </a:lnTo>
                  <a:lnTo>
                    <a:pt x="2652270" y="865377"/>
                  </a:lnTo>
                  <a:lnTo>
                    <a:pt x="2656353" y="841735"/>
                  </a:lnTo>
                  <a:lnTo>
                    <a:pt x="2668215" y="746893"/>
                  </a:lnTo>
                  <a:lnTo>
                    <a:pt x="2672188" y="730966"/>
                  </a:lnTo>
                  <a:lnTo>
                    <a:pt x="2672188" y="742925"/>
                  </a:lnTo>
                  <a:lnTo>
                    <a:pt x="2676105" y="782383"/>
                  </a:lnTo>
                  <a:lnTo>
                    <a:pt x="2680077" y="778470"/>
                  </a:lnTo>
                  <a:lnTo>
                    <a:pt x="2680077" y="742925"/>
                  </a:lnTo>
                  <a:lnTo>
                    <a:pt x="2684049" y="719118"/>
                  </a:lnTo>
                  <a:lnTo>
                    <a:pt x="2687967" y="715205"/>
                  </a:lnTo>
                  <a:lnTo>
                    <a:pt x="2691939" y="687540"/>
                  </a:lnTo>
                  <a:lnTo>
                    <a:pt x="2703801" y="584817"/>
                  </a:lnTo>
                  <a:lnTo>
                    <a:pt x="2707718" y="584817"/>
                  </a:lnTo>
                  <a:lnTo>
                    <a:pt x="2711691" y="592697"/>
                  </a:lnTo>
                  <a:lnTo>
                    <a:pt x="2711691" y="588785"/>
                  </a:lnTo>
                  <a:lnTo>
                    <a:pt x="2715608" y="565088"/>
                  </a:lnTo>
                  <a:lnTo>
                    <a:pt x="2735359" y="395132"/>
                  </a:lnTo>
                  <a:lnTo>
                    <a:pt x="2735359" y="399099"/>
                  </a:lnTo>
                  <a:lnTo>
                    <a:pt x="2739332" y="442470"/>
                  </a:lnTo>
                  <a:lnTo>
                    <a:pt x="2739332" y="438557"/>
                  </a:lnTo>
                  <a:lnTo>
                    <a:pt x="2743249" y="418828"/>
                  </a:lnTo>
                  <a:lnTo>
                    <a:pt x="2747221" y="371490"/>
                  </a:lnTo>
                  <a:lnTo>
                    <a:pt x="2751194" y="367522"/>
                  </a:lnTo>
                  <a:lnTo>
                    <a:pt x="2759083" y="339747"/>
                  </a:lnTo>
                  <a:lnTo>
                    <a:pt x="2763001" y="280560"/>
                  </a:lnTo>
                  <a:lnTo>
                    <a:pt x="2766973" y="284528"/>
                  </a:lnTo>
                  <a:lnTo>
                    <a:pt x="2770945" y="308169"/>
                  </a:lnTo>
                  <a:lnTo>
                    <a:pt x="2774863" y="323986"/>
                  </a:lnTo>
                  <a:lnTo>
                    <a:pt x="2778835" y="323986"/>
                  </a:lnTo>
                  <a:lnTo>
                    <a:pt x="2782752" y="296376"/>
                  </a:lnTo>
                  <a:lnTo>
                    <a:pt x="2790697" y="264633"/>
                  </a:lnTo>
                  <a:lnTo>
                    <a:pt x="2798586" y="260721"/>
                  </a:lnTo>
                  <a:lnTo>
                    <a:pt x="2798586" y="268601"/>
                  </a:lnTo>
                  <a:lnTo>
                    <a:pt x="2802504" y="323986"/>
                  </a:lnTo>
                  <a:lnTo>
                    <a:pt x="2802504" y="343715"/>
                  </a:lnTo>
                  <a:lnTo>
                    <a:pt x="2806476" y="339747"/>
                  </a:lnTo>
                  <a:lnTo>
                    <a:pt x="2810393" y="312137"/>
                  </a:lnTo>
                  <a:lnTo>
                    <a:pt x="2818338" y="343715"/>
                  </a:lnTo>
                  <a:lnTo>
                    <a:pt x="2818338" y="339747"/>
                  </a:lnTo>
                  <a:lnTo>
                    <a:pt x="2826228" y="323986"/>
                  </a:lnTo>
                  <a:lnTo>
                    <a:pt x="2826228" y="327899"/>
                  </a:lnTo>
                  <a:lnTo>
                    <a:pt x="2830145" y="343715"/>
                  </a:lnTo>
                  <a:lnTo>
                    <a:pt x="2838090" y="426709"/>
                  </a:lnTo>
                  <a:lnTo>
                    <a:pt x="2842172" y="426709"/>
                  </a:lnTo>
                  <a:lnTo>
                    <a:pt x="2842172" y="418828"/>
                  </a:lnTo>
                  <a:lnTo>
                    <a:pt x="2850062" y="403012"/>
                  </a:lnTo>
                  <a:lnTo>
                    <a:pt x="2850062" y="399099"/>
                  </a:lnTo>
                  <a:lnTo>
                    <a:pt x="2853979" y="403012"/>
                  </a:lnTo>
                  <a:lnTo>
                    <a:pt x="2857952" y="426709"/>
                  </a:lnTo>
                  <a:lnTo>
                    <a:pt x="2861924" y="430677"/>
                  </a:lnTo>
                  <a:lnTo>
                    <a:pt x="2861924" y="466277"/>
                  </a:lnTo>
                  <a:lnTo>
                    <a:pt x="2865841" y="505790"/>
                  </a:lnTo>
                  <a:lnTo>
                    <a:pt x="2873731" y="466277"/>
                  </a:lnTo>
                  <a:lnTo>
                    <a:pt x="2877703" y="482094"/>
                  </a:lnTo>
                  <a:lnTo>
                    <a:pt x="2881675" y="486061"/>
                  </a:lnTo>
                  <a:lnTo>
                    <a:pt x="2881675" y="482094"/>
                  </a:lnTo>
                  <a:lnTo>
                    <a:pt x="2889565" y="466277"/>
                  </a:lnTo>
                  <a:lnTo>
                    <a:pt x="2893482" y="489974"/>
                  </a:lnTo>
                  <a:lnTo>
                    <a:pt x="2901427" y="529432"/>
                  </a:lnTo>
                  <a:lnTo>
                    <a:pt x="2901427" y="533400"/>
                  </a:lnTo>
                  <a:lnTo>
                    <a:pt x="2901427" y="529432"/>
                  </a:lnTo>
                  <a:lnTo>
                    <a:pt x="2905344" y="509703"/>
                  </a:lnTo>
                  <a:lnTo>
                    <a:pt x="2913234" y="486061"/>
                  </a:lnTo>
                  <a:lnTo>
                    <a:pt x="2913234" y="482094"/>
                  </a:lnTo>
                  <a:lnTo>
                    <a:pt x="2917206" y="482094"/>
                  </a:lnTo>
                  <a:lnTo>
                    <a:pt x="2921179" y="501823"/>
                  </a:lnTo>
                  <a:lnTo>
                    <a:pt x="2925096" y="509703"/>
                  </a:lnTo>
                  <a:lnTo>
                    <a:pt x="2925096" y="545249"/>
                  </a:lnTo>
                  <a:lnTo>
                    <a:pt x="2929068" y="565088"/>
                  </a:lnTo>
                  <a:lnTo>
                    <a:pt x="2932985" y="545249"/>
                  </a:lnTo>
                  <a:lnTo>
                    <a:pt x="2936958" y="513671"/>
                  </a:lnTo>
                  <a:lnTo>
                    <a:pt x="2936958" y="517584"/>
                  </a:lnTo>
                  <a:lnTo>
                    <a:pt x="2940930" y="533400"/>
                  </a:lnTo>
                  <a:lnTo>
                    <a:pt x="2944847" y="537313"/>
                  </a:lnTo>
                  <a:lnTo>
                    <a:pt x="2948820" y="533400"/>
                  </a:lnTo>
                  <a:lnTo>
                    <a:pt x="2948820" y="529432"/>
                  </a:lnTo>
                  <a:lnTo>
                    <a:pt x="2952737" y="533400"/>
                  </a:lnTo>
                  <a:lnTo>
                    <a:pt x="2952737" y="553239"/>
                  </a:lnTo>
                  <a:lnTo>
                    <a:pt x="2960627" y="616394"/>
                  </a:lnTo>
                  <a:lnTo>
                    <a:pt x="2964599" y="620362"/>
                  </a:lnTo>
                  <a:lnTo>
                    <a:pt x="2972489" y="604546"/>
                  </a:lnTo>
                  <a:lnTo>
                    <a:pt x="2972489" y="608514"/>
                  </a:lnTo>
                  <a:lnTo>
                    <a:pt x="2976461" y="620362"/>
                  </a:lnTo>
                  <a:lnTo>
                    <a:pt x="2984350" y="667811"/>
                  </a:lnTo>
                  <a:lnTo>
                    <a:pt x="2988323" y="726998"/>
                  </a:lnTo>
                  <a:lnTo>
                    <a:pt x="2992240" y="770534"/>
                  </a:lnTo>
                  <a:lnTo>
                    <a:pt x="2992240" y="762654"/>
                  </a:lnTo>
                  <a:lnTo>
                    <a:pt x="2996212" y="739012"/>
                  </a:lnTo>
                  <a:lnTo>
                    <a:pt x="3000130" y="746893"/>
                  </a:lnTo>
                  <a:lnTo>
                    <a:pt x="3011992" y="825809"/>
                  </a:lnTo>
                  <a:lnTo>
                    <a:pt x="3015964" y="841735"/>
                  </a:lnTo>
                  <a:lnTo>
                    <a:pt x="3019881" y="896954"/>
                  </a:lnTo>
                  <a:lnTo>
                    <a:pt x="3023854" y="952339"/>
                  </a:lnTo>
                  <a:lnTo>
                    <a:pt x="3027936" y="960220"/>
                  </a:lnTo>
                  <a:lnTo>
                    <a:pt x="3031909" y="956307"/>
                  </a:lnTo>
                  <a:lnTo>
                    <a:pt x="3031909" y="952339"/>
                  </a:lnTo>
                  <a:lnTo>
                    <a:pt x="3035826" y="956307"/>
                  </a:lnTo>
                  <a:lnTo>
                    <a:pt x="3039798" y="979949"/>
                  </a:lnTo>
                  <a:lnTo>
                    <a:pt x="3043716" y="1023540"/>
                  </a:lnTo>
                  <a:lnTo>
                    <a:pt x="3055578" y="1126263"/>
                  </a:lnTo>
                  <a:lnTo>
                    <a:pt x="3055578" y="1118383"/>
                  </a:lnTo>
                  <a:lnTo>
                    <a:pt x="3059550" y="1082727"/>
                  </a:lnTo>
                  <a:lnTo>
                    <a:pt x="3063467" y="1086640"/>
                  </a:lnTo>
                  <a:lnTo>
                    <a:pt x="3071412" y="1134144"/>
                  </a:lnTo>
                  <a:lnTo>
                    <a:pt x="3075329" y="1142024"/>
                  </a:lnTo>
                  <a:lnTo>
                    <a:pt x="3079301" y="1169634"/>
                  </a:lnTo>
                  <a:lnTo>
                    <a:pt x="3087191" y="1189363"/>
                  </a:lnTo>
                  <a:lnTo>
                    <a:pt x="3087191" y="1193331"/>
                  </a:lnTo>
                  <a:lnTo>
                    <a:pt x="3091108" y="1189363"/>
                  </a:lnTo>
                  <a:lnTo>
                    <a:pt x="3095081" y="1165721"/>
                  </a:lnTo>
                  <a:lnTo>
                    <a:pt x="3099053" y="1145992"/>
                  </a:lnTo>
                  <a:lnTo>
                    <a:pt x="3099053" y="1149905"/>
                  </a:lnTo>
                  <a:lnTo>
                    <a:pt x="3102970" y="1157841"/>
                  </a:lnTo>
                  <a:lnTo>
                    <a:pt x="3110860" y="1185450"/>
                  </a:lnTo>
                  <a:lnTo>
                    <a:pt x="3114832" y="1189363"/>
                  </a:lnTo>
                  <a:lnTo>
                    <a:pt x="3118805" y="1205179"/>
                  </a:lnTo>
                  <a:lnTo>
                    <a:pt x="3118805" y="1201211"/>
                  </a:lnTo>
                  <a:lnTo>
                    <a:pt x="3118805" y="1165721"/>
                  </a:lnTo>
                  <a:lnTo>
                    <a:pt x="3126694" y="1126263"/>
                  </a:lnTo>
                  <a:lnTo>
                    <a:pt x="3126694" y="1130176"/>
                  </a:lnTo>
                  <a:lnTo>
                    <a:pt x="3130611" y="1145992"/>
                  </a:lnTo>
                  <a:lnTo>
                    <a:pt x="3134584" y="1149905"/>
                  </a:lnTo>
                  <a:lnTo>
                    <a:pt x="3134584" y="1145992"/>
                  </a:lnTo>
                  <a:lnTo>
                    <a:pt x="3138556" y="1142024"/>
                  </a:lnTo>
                  <a:lnTo>
                    <a:pt x="3142473" y="1145992"/>
                  </a:lnTo>
                  <a:lnTo>
                    <a:pt x="3146446" y="1165721"/>
                  </a:lnTo>
                  <a:lnTo>
                    <a:pt x="3150363" y="1157841"/>
                  </a:lnTo>
                  <a:lnTo>
                    <a:pt x="3154335" y="1142024"/>
                  </a:lnTo>
                  <a:lnTo>
                    <a:pt x="3162225" y="1098488"/>
                  </a:lnTo>
                  <a:lnTo>
                    <a:pt x="3162225" y="1102456"/>
                  </a:lnTo>
                  <a:lnTo>
                    <a:pt x="3166197" y="1122295"/>
                  </a:lnTo>
                  <a:lnTo>
                    <a:pt x="3170115" y="1142024"/>
                  </a:lnTo>
                  <a:lnTo>
                    <a:pt x="3178059" y="1145992"/>
                  </a:lnTo>
                  <a:lnTo>
                    <a:pt x="3178059" y="1153873"/>
                  </a:lnTo>
                  <a:lnTo>
                    <a:pt x="3181977" y="1153873"/>
                  </a:lnTo>
                  <a:lnTo>
                    <a:pt x="3181976" y="1118383"/>
                  </a:lnTo>
                  <a:lnTo>
                    <a:pt x="3185949" y="1090608"/>
                  </a:lnTo>
                  <a:lnTo>
                    <a:pt x="3189866" y="1094520"/>
                  </a:lnTo>
                  <a:lnTo>
                    <a:pt x="3197756" y="1134144"/>
                  </a:lnTo>
                  <a:lnTo>
                    <a:pt x="3197756" y="1138112"/>
                  </a:lnTo>
                  <a:lnTo>
                    <a:pt x="3201728" y="1134144"/>
                  </a:lnTo>
                  <a:lnTo>
                    <a:pt x="3205700" y="1138112"/>
                  </a:lnTo>
                  <a:lnTo>
                    <a:pt x="3209618" y="1157841"/>
                  </a:lnTo>
                  <a:lnTo>
                    <a:pt x="3209618" y="1153873"/>
                  </a:lnTo>
                  <a:lnTo>
                    <a:pt x="3217673" y="1126263"/>
                  </a:lnTo>
                  <a:lnTo>
                    <a:pt x="3221645" y="1106369"/>
                  </a:lnTo>
                  <a:lnTo>
                    <a:pt x="3225562" y="1110337"/>
                  </a:lnTo>
                  <a:lnTo>
                    <a:pt x="3229535" y="1134144"/>
                  </a:lnTo>
                  <a:lnTo>
                    <a:pt x="3233452" y="1153873"/>
                  </a:lnTo>
                  <a:lnTo>
                    <a:pt x="3233452" y="1149905"/>
                  </a:lnTo>
                  <a:lnTo>
                    <a:pt x="3241342" y="1142024"/>
                  </a:lnTo>
                  <a:lnTo>
                    <a:pt x="3245314" y="1134144"/>
                  </a:lnTo>
                  <a:lnTo>
                    <a:pt x="3249286" y="1070879"/>
                  </a:lnTo>
                  <a:lnTo>
                    <a:pt x="3253204" y="1070879"/>
                  </a:lnTo>
                  <a:lnTo>
                    <a:pt x="3257176" y="1094520"/>
                  </a:lnTo>
                  <a:lnTo>
                    <a:pt x="3261093" y="1094520"/>
                  </a:lnTo>
                  <a:lnTo>
                    <a:pt x="3261093" y="1086640"/>
                  </a:lnTo>
                  <a:lnTo>
                    <a:pt x="3269038" y="1070879"/>
                  </a:lnTo>
                  <a:lnTo>
                    <a:pt x="3272955" y="1066911"/>
                  </a:lnTo>
                  <a:lnTo>
                    <a:pt x="3272955" y="1047182"/>
                  </a:lnTo>
                  <a:lnTo>
                    <a:pt x="3284817" y="956307"/>
                  </a:lnTo>
                  <a:lnTo>
                    <a:pt x="3288789" y="956307"/>
                  </a:lnTo>
                  <a:lnTo>
                    <a:pt x="3292707" y="956307"/>
                  </a:lnTo>
                  <a:lnTo>
                    <a:pt x="3296679" y="956307"/>
                  </a:lnTo>
                  <a:lnTo>
                    <a:pt x="3296679" y="940491"/>
                  </a:lnTo>
                  <a:lnTo>
                    <a:pt x="3308541" y="821841"/>
                  </a:lnTo>
                  <a:lnTo>
                    <a:pt x="3312458" y="790263"/>
                  </a:lnTo>
                  <a:lnTo>
                    <a:pt x="3316431" y="794231"/>
                  </a:lnTo>
                  <a:lnTo>
                    <a:pt x="3316431" y="802112"/>
                  </a:lnTo>
                  <a:lnTo>
                    <a:pt x="3320348" y="798199"/>
                  </a:lnTo>
                  <a:lnTo>
                    <a:pt x="3324320" y="778470"/>
                  </a:lnTo>
                  <a:lnTo>
                    <a:pt x="3336182" y="719118"/>
                  </a:lnTo>
                  <a:lnTo>
                    <a:pt x="3336182" y="687540"/>
                  </a:lnTo>
                  <a:lnTo>
                    <a:pt x="3347989" y="612427"/>
                  </a:lnTo>
                  <a:lnTo>
                    <a:pt x="3347989" y="608514"/>
                  </a:lnTo>
                  <a:lnTo>
                    <a:pt x="3351961" y="612427"/>
                  </a:lnTo>
                  <a:lnTo>
                    <a:pt x="3355934" y="612427"/>
                  </a:lnTo>
                  <a:lnTo>
                    <a:pt x="3359851" y="612427"/>
                  </a:lnTo>
                  <a:lnTo>
                    <a:pt x="3359851" y="600633"/>
                  </a:lnTo>
                  <a:lnTo>
                    <a:pt x="3367740" y="549161"/>
                  </a:lnTo>
                  <a:lnTo>
                    <a:pt x="3371713" y="533400"/>
                  </a:lnTo>
                  <a:lnTo>
                    <a:pt x="3375685" y="486062"/>
                  </a:lnTo>
                  <a:lnTo>
                    <a:pt x="3379602" y="509703"/>
                  </a:lnTo>
                  <a:lnTo>
                    <a:pt x="3383575" y="521552"/>
                  </a:lnTo>
                  <a:lnTo>
                    <a:pt x="3387492" y="521552"/>
                  </a:lnTo>
                  <a:lnTo>
                    <a:pt x="3387492" y="513671"/>
                  </a:lnTo>
                  <a:lnTo>
                    <a:pt x="3395437" y="489974"/>
                  </a:lnTo>
                  <a:lnTo>
                    <a:pt x="3399354" y="486062"/>
                  </a:lnTo>
                  <a:lnTo>
                    <a:pt x="3399354" y="474213"/>
                  </a:lnTo>
                  <a:lnTo>
                    <a:pt x="3407409" y="442470"/>
                  </a:lnTo>
                  <a:lnTo>
                    <a:pt x="3411326" y="438558"/>
                  </a:lnTo>
                  <a:lnTo>
                    <a:pt x="3411326" y="442470"/>
                  </a:lnTo>
                  <a:lnTo>
                    <a:pt x="3415299" y="466277"/>
                  </a:lnTo>
                  <a:lnTo>
                    <a:pt x="3419271" y="478126"/>
                  </a:lnTo>
                  <a:lnTo>
                    <a:pt x="3423188" y="482094"/>
                  </a:lnTo>
                  <a:lnTo>
                    <a:pt x="3423188" y="474213"/>
                  </a:lnTo>
                  <a:lnTo>
                    <a:pt x="3431078" y="442470"/>
                  </a:lnTo>
                  <a:lnTo>
                    <a:pt x="3435050" y="434590"/>
                  </a:lnTo>
                  <a:lnTo>
                    <a:pt x="3439023" y="406980"/>
                  </a:lnTo>
                  <a:lnTo>
                    <a:pt x="3439023" y="410948"/>
                  </a:lnTo>
                  <a:lnTo>
                    <a:pt x="3442940" y="434590"/>
                  </a:lnTo>
                  <a:lnTo>
                    <a:pt x="3446912" y="462365"/>
                  </a:lnTo>
                  <a:lnTo>
                    <a:pt x="3446912" y="458397"/>
                  </a:lnTo>
                  <a:lnTo>
                    <a:pt x="3450829" y="454319"/>
                  </a:lnTo>
                  <a:lnTo>
                    <a:pt x="3458774" y="430677"/>
                  </a:lnTo>
                  <a:lnTo>
                    <a:pt x="3462691" y="426709"/>
                  </a:lnTo>
                  <a:lnTo>
                    <a:pt x="3462691" y="410948"/>
                  </a:lnTo>
                  <a:lnTo>
                    <a:pt x="3466664" y="395132"/>
                  </a:lnTo>
                  <a:lnTo>
                    <a:pt x="3470581" y="391219"/>
                  </a:lnTo>
                  <a:lnTo>
                    <a:pt x="3474553" y="395132"/>
                  </a:lnTo>
                  <a:lnTo>
                    <a:pt x="3482443" y="418829"/>
                  </a:lnTo>
                  <a:lnTo>
                    <a:pt x="3486415" y="406980"/>
                  </a:lnTo>
                  <a:lnTo>
                    <a:pt x="3494305" y="363444"/>
                  </a:lnTo>
                  <a:lnTo>
                    <a:pt x="3494305" y="359476"/>
                  </a:lnTo>
                  <a:lnTo>
                    <a:pt x="3498222" y="339747"/>
                  </a:lnTo>
                  <a:lnTo>
                    <a:pt x="3502195" y="331866"/>
                  </a:lnTo>
                  <a:lnTo>
                    <a:pt x="3506167" y="359476"/>
                  </a:lnTo>
                  <a:lnTo>
                    <a:pt x="3510084" y="379370"/>
                  </a:lnTo>
                  <a:lnTo>
                    <a:pt x="3510084" y="375403"/>
                  </a:lnTo>
                  <a:lnTo>
                    <a:pt x="3514057" y="359476"/>
                  </a:lnTo>
                  <a:lnTo>
                    <a:pt x="3517974" y="335834"/>
                  </a:lnTo>
                  <a:lnTo>
                    <a:pt x="3525919" y="327899"/>
                  </a:lnTo>
                  <a:lnTo>
                    <a:pt x="3529836" y="312137"/>
                  </a:lnTo>
                  <a:lnTo>
                    <a:pt x="3533808" y="316105"/>
                  </a:lnTo>
                  <a:lnTo>
                    <a:pt x="3537725" y="327899"/>
                  </a:lnTo>
                  <a:lnTo>
                    <a:pt x="3545670" y="359476"/>
                  </a:lnTo>
                  <a:lnTo>
                    <a:pt x="3545670" y="355563"/>
                  </a:lnTo>
                  <a:lnTo>
                    <a:pt x="3549587" y="351596"/>
                  </a:lnTo>
                  <a:lnTo>
                    <a:pt x="3553560" y="331866"/>
                  </a:lnTo>
                  <a:lnTo>
                    <a:pt x="3557477" y="331866"/>
                  </a:lnTo>
                  <a:lnTo>
                    <a:pt x="3561449" y="339747"/>
                  </a:lnTo>
                  <a:lnTo>
                    <a:pt x="3561449" y="335834"/>
                  </a:lnTo>
                  <a:lnTo>
                    <a:pt x="3565422" y="335834"/>
                  </a:lnTo>
                  <a:lnTo>
                    <a:pt x="3565422" y="359476"/>
                  </a:lnTo>
                  <a:lnTo>
                    <a:pt x="3573311" y="418829"/>
                  </a:lnTo>
                  <a:lnTo>
                    <a:pt x="3577228" y="414861"/>
                  </a:lnTo>
                  <a:lnTo>
                    <a:pt x="3581201" y="406980"/>
                  </a:lnTo>
                  <a:lnTo>
                    <a:pt x="3581201" y="410948"/>
                  </a:lnTo>
                  <a:lnTo>
                    <a:pt x="3597146" y="486062"/>
                  </a:lnTo>
                  <a:lnTo>
                    <a:pt x="3609008" y="565088"/>
                  </a:lnTo>
                  <a:lnTo>
                    <a:pt x="3612925" y="569056"/>
                  </a:lnTo>
                  <a:lnTo>
                    <a:pt x="3616897" y="565088"/>
                  </a:lnTo>
                  <a:lnTo>
                    <a:pt x="3616897" y="569056"/>
                  </a:lnTo>
                  <a:lnTo>
                    <a:pt x="3620814" y="592698"/>
                  </a:lnTo>
                  <a:lnTo>
                    <a:pt x="3624787" y="612427"/>
                  </a:lnTo>
                  <a:lnTo>
                    <a:pt x="3624787" y="620362"/>
                  </a:lnTo>
                  <a:lnTo>
                    <a:pt x="3628704" y="667811"/>
                  </a:lnTo>
                  <a:lnTo>
                    <a:pt x="3636649" y="715205"/>
                  </a:lnTo>
                  <a:lnTo>
                    <a:pt x="3640566" y="715205"/>
                  </a:lnTo>
                  <a:lnTo>
                    <a:pt x="3644538" y="711237"/>
                  </a:lnTo>
                  <a:lnTo>
                    <a:pt x="3644538" y="715205"/>
                  </a:lnTo>
                  <a:lnTo>
                    <a:pt x="3648455" y="739012"/>
                  </a:lnTo>
                  <a:lnTo>
                    <a:pt x="3668207" y="857496"/>
                  </a:lnTo>
                  <a:lnTo>
                    <a:pt x="3672179" y="857496"/>
                  </a:lnTo>
                  <a:lnTo>
                    <a:pt x="3676152" y="845648"/>
                  </a:lnTo>
                  <a:lnTo>
                    <a:pt x="3680069" y="845648"/>
                  </a:lnTo>
                  <a:lnTo>
                    <a:pt x="3684041" y="865377"/>
                  </a:lnTo>
                  <a:lnTo>
                    <a:pt x="3687959" y="881193"/>
                  </a:lnTo>
                  <a:lnTo>
                    <a:pt x="3687959" y="885106"/>
                  </a:lnTo>
                  <a:lnTo>
                    <a:pt x="3691931" y="904835"/>
                  </a:lnTo>
                  <a:lnTo>
                    <a:pt x="3695903" y="948426"/>
                  </a:lnTo>
                  <a:lnTo>
                    <a:pt x="3699821" y="944459"/>
                  </a:lnTo>
                  <a:lnTo>
                    <a:pt x="3707710" y="916684"/>
                  </a:lnTo>
                  <a:lnTo>
                    <a:pt x="3731434" y="1003646"/>
                  </a:lnTo>
                  <a:lnTo>
                    <a:pt x="3731434" y="999678"/>
                  </a:lnTo>
                  <a:lnTo>
                    <a:pt x="3743296" y="976036"/>
                  </a:lnTo>
                  <a:lnTo>
                    <a:pt x="3743296" y="979949"/>
                  </a:lnTo>
                  <a:lnTo>
                    <a:pt x="3747213" y="1003646"/>
                  </a:lnTo>
                  <a:lnTo>
                    <a:pt x="3751186" y="1019572"/>
                  </a:lnTo>
                  <a:lnTo>
                    <a:pt x="3751186" y="1023540"/>
                  </a:lnTo>
                  <a:lnTo>
                    <a:pt x="3755103" y="1047182"/>
                  </a:lnTo>
                  <a:lnTo>
                    <a:pt x="3759075" y="1078759"/>
                  </a:lnTo>
                  <a:lnTo>
                    <a:pt x="3759075" y="1074791"/>
                  </a:lnTo>
                  <a:lnTo>
                    <a:pt x="3766965" y="1047182"/>
                  </a:lnTo>
                  <a:lnTo>
                    <a:pt x="3770937" y="1051150"/>
                  </a:lnTo>
                  <a:lnTo>
                    <a:pt x="3775020" y="1074791"/>
                  </a:lnTo>
                  <a:lnTo>
                    <a:pt x="3782910" y="1106369"/>
                  </a:lnTo>
                  <a:lnTo>
                    <a:pt x="3794772" y="1157841"/>
                  </a:lnTo>
                  <a:lnTo>
                    <a:pt x="3802661" y="1142024"/>
                  </a:lnTo>
                  <a:lnTo>
                    <a:pt x="3806634" y="1145992"/>
                  </a:lnTo>
                  <a:lnTo>
                    <a:pt x="3806634" y="1161753"/>
                  </a:lnTo>
                  <a:lnTo>
                    <a:pt x="3814523" y="1197299"/>
                  </a:lnTo>
                  <a:lnTo>
                    <a:pt x="3814523" y="1205179"/>
                  </a:lnTo>
                  <a:lnTo>
                    <a:pt x="3822413" y="1244748"/>
                  </a:lnTo>
                  <a:lnTo>
                    <a:pt x="3822413" y="1240835"/>
                  </a:lnTo>
                  <a:lnTo>
                    <a:pt x="3826385" y="1221106"/>
                  </a:lnTo>
                  <a:lnTo>
                    <a:pt x="3830302" y="1201212"/>
                  </a:lnTo>
                  <a:lnTo>
                    <a:pt x="3834275" y="1201212"/>
                  </a:lnTo>
                  <a:lnTo>
                    <a:pt x="3834275" y="1209257"/>
                  </a:lnTo>
                  <a:lnTo>
                    <a:pt x="3842164" y="1240835"/>
                  </a:lnTo>
                  <a:lnTo>
                    <a:pt x="3846137" y="1248716"/>
                  </a:lnTo>
                  <a:lnTo>
                    <a:pt x="3850054" y="1252683"/>
                  </a:lnTo>
                  <a:lnTo>
                    <a:pt x="3854026" y="1252683"/>
                  </a:lnTo>
                  <a:lnTo>
                    <a:pt x="3857943" y="1244748"/>
                  </a:lnTo>
                  <a:lnTo>
                    <a:pt x="3865833" y="1201212"/>
                  </a:lnTo>
                  <a:lnTo>
                    <a:pt x="3869805" y="1205179"/>
                  </a:lnTo>
                  <a:lnTo>
                    <a:pt x="3873778" y="1221106"/>
                  </a:lnTo>
                  <a:lnTo>
                    <a:pt x="3877695" y="1221106"/>
                  </a:lnTo>
                  <a:lnTo>
                    <a:pt x="3877695" y="1213170"/>
                  </a:lnTo>
                  <a:lnTo>
                    <a:pt x="3881667" y="1213170"/>
                  </a:lnTo>
                  <a:lnTo>
                    <a:pt x="3881667" y="1217138"/>
                  </a:lnTo>
                  <a:lnTo>
                    <a:pt x="3885585" y="1217138"/>
                  </a:lnTo>
                  <a:lnTo>
                    <a:pt x="3885585" y="1193331"/>
                  </a:lnTo>
                  <a:lnTo>
                    <a:pt x="3893529" y="1130176"/>
                  </a:lnTo>
                  <a:lnTo>
                    <a:pt x="3897447" y="1126263"/>
                  </a:lnTo>
                  <a:lnTo>
                    <a:pt x="3897447" y="1130176"/>
                  </a:lnTo>
                  <a:lnTo>
                    <a:pt x="3901419" y="1134144"/>
                  </a:lnTo>
                  <a:lnTo>
                    <a:pt x="3901419" y="1130176"/>
                  </a:lnTo>
                  <a:lnTo>
                    <a:pt x="3913281" y="1102456"/>
                  </a:lnTo>
                  <a:lnTo>
                    <a:pt x="3921171" y="1062998"/>
                  </a:lnTo>
                  <a:lnTo>
                    <a:pt x="3929060" y="991797"/>
                  </a:lnTo>
                  <a:lnTo>
                    <a:pt x="3933032" y="987884"/>
                  </a:lnTo>
                  <a:lnTo>
                    <a:pt x="3933032" y="995765"/>
                  </a:lnTo>
                  <a:lnTo>
                    <a:pt x="3936950" y="999678"/>
                  </a:lnTo>
                  <a:lnTo>
                    <a:pt x="3936950" y="995765"/>
                  </a:lnTo>
                  <a:lnTo>
                    <a:pt x="3948812" y="948426"/>
                  </a:lnTo>
                  <a:lnTo>
                    <a:pt x="3956701" y="877226"/>
                  </a:lnTo>
                  <a:lnTo>
                    <a:pt x="3960784" y="873313"/>
                  </a:lnTo>
                  <a:lnTo>
                    <a:pt x="3964756" y="885106"/>
                  </a:lnTo>
                  <a:lnTo>
                    <a:pt x="3964756" y="881193"/>
                  </a:lnTo>
                  <a:lnTo>
                    <a:pt x="3976618" y="853584"/>
                  </a:lnTo>
                  <a:lnTo>
                    <a:pt x="3992398" y="778470"/>
                  </a:lnTo>
                  <a:lnTo>
                    <a:pt x="3996370" y="778470"/>
                  </a:lnTo>
                  <a:lnTo>
                    <a:pt x="4000287" y="794231"/>
                  </a:lnTo>
                  <a:lnTo>
                    <a:pt x="4000287" y="790263"/>
                  </a:lnTo>
                  <a:lnTo>
                    <a:pt x="4012149" y="742925"/>
                  </a:lnTo>
                  <a:lnTo>
                    <a:pt x="4020039" y="699389"/>
                  </a:lnTo>
                  <a:lnTo>
                    <a:pt x="4020039" y="695421"/>
                  </a:lnTo>
                  <a:lnTo>
                    <a:pt x="4024011" y="699389"/>
                  </a:lnTo>
                  <a:lnTo>
                    <a:pt x="4027928" y="715205"/>
                  </a:lnTo>
                  <a:lnTo>
                    <a:pt x="4027928" y="711237"/>
                  </a:lnTo>
                  <a:lnTo>
                    <a:pt x="4039790" y="675692"/>
                  </a:lnTo>
                  <a:lnTo>
                    <a:pt x="4051652" y="608514"/>
                  </a:lnTo>
                  <a:lnTo>
                    <a:pt x="4055569" y="608514"/>
                  </a:lnTo>
                  <a:lnTo>
                    <a:pt x="4063514" y="616394"/>
                  </a:lnTo>
                  <a:lnTo>
                    <a:pt x="4063514" y="612427"/>
                  </a:lnTo>
                  <a:lnTo>
                    <a:pt x="4067431" y="588785"/>
                  </a:lnTo>
                  <a:lnTo>
                    <a:pt x="4071404" y="569056"/>
                  </a:lnTo>
                  <a:lnTo>
                    <a:pt x="4075321" y="553240"/>
                  </a:lnTo>
                  <a:lnTo>
                    <a:pt x="4083266" y="489974"/>
                  </a:lnTo>
                  <a:lnTo>
                    <a:pt x="4087183" y="501823"/>
                  </a:lnTo>
                  <a:lnTo>
                    <a:pt x="4091155" y="505791"/>
                  </a:lnTo>
                  <a:lnTo>
                    <a:pt x="4091155" y="501823"/>
                  </a:lnTo>
                  <a:lnTo>
                    <a:pt x="4095073" y="474213"/>
                  </a:lnTo>
                  <a:lnTo>
                    <a:pt x="4114824" y="379371"/>
                  </a:lnTo>
                  <a:lnTo>
                    <a:pt x="4114824" y="375403"/>
                  </a:lnTo>
                  <a:lnTo>
                    <a:pt x="4122714" y="379371"/>
                  </a:lnTo>
                  <a:lnTo>
                    <a:pt x="4122714" y="383283"/>
                  </a:lnTo>
                  <a:lnTo>
                    <a:pt x="4126686" y="383283"/>
                  </a:lnTo>
                  <a:lnTo>
                    <a:pt x="4130658" y="363444"/>
                  </a:lnTo>
                  <a:lnTo>
                    <a:pt x="4134576" y="339747"/>
                  </a:lnTo>
                  <a:lnTo>
                    <a:pt x="4134576" y="331867"/>
                  </a:lnTo>
                  <a:lnTo>
                    <a:pt x="4142465" y="292408"/>
                  </a:lnTo>
                  <a:lnTo>
                    <a:pt x="4146548" y="292408"/>
                  </a:lnTo>
                  <a:lnTo>
                    <a:pt x="4150520" y="312138"/>
                  </a:lnTo>
                  <a:lnTo>
                    <a:pt x="4154493" y="331867"/>
                  </a:lnTo>
                  <a:lnTo>
                    <a:pt x="4154493" y="327899"/>
                  </a:lnTo>
                  <a:lnTo>
                    <a:pt x="4158410" y="312138"/>
                  </a:lnTo>
                  <a:lnTo>
                    <a:pt x="4166300" y="292408"/>
                  </a:lnTo>
                  <a:lnTo>
                    <a:pt x="4170272" y="292408"/>
                  </a:lnTo>
                  <a:lnTo>
                    <a:pt x="4178162" y="292408"/>
                  </a:lnTo>
                  <a:lnTo>
                    <a:pt x="4178162" y="308170"/>
                  </a:lnTo>
                  <a:lnTo>
                    <a:pt x="4190023" y="347628"/>
                  </a:lnTo>
                  <a:lnTo>
                    <a:pt x="4190023" y="343715"/>
                  </a:lnTo>
                  <a:lnTo>
                    <a:pt x="4193996" y="327899"/>
                  </a:lnTo>
                  <a:lnTo>
                    <a:pt x="4197913" y="331867"/>
                  </a:lnTo>
                  <a:lnTo>
                    <a:pt x="4197913" y="335834"/>
                  </a:lnTo>
                  <a:lnTo>
                    <a:pt x="4201885" y="331867"/>
                  </a:lnTo>
                  <a:lnTo>
                    <a:pt x="4201885" y="327899"/>
                  </a:lnTo>
                  <a:lnTo>
                    <a:pt x="4205803" y="331867"/>
                  </a:lnTo>
                  <a:lnTo>
                    <a:pt x="4209775" y="351596"/>
                  </a:lnTo>
                  <a:lnTo>
                    <a:pt x="4217665" y="414861"/>
                  </a:lnTo>
                  <a:lnTo>
                    <a:pt x="4221637" y="410948"/>
                  </a:lnTo>
                  <a:lnTo>
                    <a:pt x="4225554" y="406980"/>
                  </a:lnTo>
                  <a:lnTo>
                    <a:pt x="4229527" y="414861"/>
                  </a:lnTo>
                  <a:lnTo>
                    <a:pt x="4237416" y="438558"/>
                  </a:lnTo>
                  <a:lnTo>
                    <a:pt x="4241389" y="462365"/>
                  </a:lnTo>
                  <a:lnTo>
                    <a:pt x="4249278" y="505791"/>
                  </a:lnTo>
                  <a:lnTo>
                    <a:pt x="4253195" y="509703"/>
                  </a:lnTo>
                  <a:lnTo>
                    <a:pt x="4253195" y="505791"/>
                  </a:lnTo>
                  <a:lnTo>
                    <a:pt x="4257168" y="493942"/>
                  </a:lnTo>
                  <a:lnTo>
                    <a:pt x="4261140" y="497855"/>
                  </a:lnTo>
                  <a:lnTo>
                    <a:pt x="4265057" y="505791"/>
                  </a:lnTo>
                  <a:lnTo>
                    <a:pt x="4269030" y="513671"/>
                  </a:lnTo>
                  <a:lnTo>
                    <a:pt x="4280892" y="588785"/>
                  </a:lnTo>
                  <a:lnTo>
                    <a:pt x="4280892" y="584817"/>
                  </a:lnTo>
                  <a:lnTo>
                    <a:pt x="4288781" y="572969"/>
                  </a:lnTo>
                  <a:lnTo>
                    <a:pt x="4292699" y="576936"/>
                  </a:lnTo>
                  <a:lnTo>
                    <a:pt x="4296671" y="584817"/>
                  </a:lnTo>
                  <a:lnTo>
                    <a:pt x="4308533" y="640091"/>
                  </a:lnTo>
                  <a:lnTo>
                    <a:pt x="4312450" y="663899"/>
                  </a:lnTo>
                  <a:lnTo>
                    <a:pt x="4316422" y="663899"/>
                  </a:lnTo>
                  <a:lnTo>
                    <a:pt x="4316422" y="655963"/>
                  </a:lnTo>
                  <a:lnTo>
                    <a:pt x="4320395" y="648082"/>
                  </a:lnTo>
                  <a:lnTo>
                    <a:pt x="4320395" y="652050"/>
                  </a:lnTo>
                  <a:lnTo>
                    <a:pt x="4328284" y="671779"/>
                  </a:lnTo>
                  <a:lnTo>
                    <a:pt x="4332367" y="683628"/>
                  </a:lnTo>
                  <a:lnTo>
                    <a:pt x="4344229" y="758741"/>
                  </a:lnTo>
                  <a:lnTo>
                    <a:pt x="4344229" y="754773"/>
                  </a:lnTo>
                  <a:lnTo>
                    <a:pt x="4348146" y="746893"/>
                  </a:lnTo>
                  <a:lnTo>
                    <a:pt x="4352119" y="750805"/>
                  </a:lnTo>
                  <a:lnTo>
                    <a:pt x="4356036" y="770534"/>
                  </a:lnTo>
                  <a:lnTo>
                    <a:pt x="4367898" y="845648"/>
                  </a:lnTo>
                  <a:lnTo>
                    <a:pt x="4375788" y="881193"/>
                  </a:lnTo>
                  <a:lnTo>
                    <a:pt x="4379760" y="889074"/>
                  </a:lnTo>
                  <a:lnTo>
                    <a:pt x="4379760" y="885106"/>
                  </a:lnTo>
                  <a:lnTo>
                    <a:pt x="4383732" y="885106"/>
                  </a:lnTo>
                  <a:lnTo>
                    <a:pt x="4383732" y="889074"/>
                  </a:lnTo>
                  <a:lnTo>
                    <a:pt x="4395539" y="972068"/>
                  </a:lnTo>
                  <a:lnTo>
                    <a:pt x="4403429" y="1023540"/>
                  </a:lnTo>
                  <a:lnTo>
                    <a:pt x="4407401" y="1027453"/>
                  </a:lnTo>
                  <a:lnTo>
                    <a:pt x="4407401" y="1023540"/>
                  </a:lnTo>
                  <a:lnTo>
                    <a:pt x="4411373" y="1015494"/>
                  </a:lnTo>
                  <a:lnTo>
                    <a:pt x="4411373" y="1019572"/>
                  </a:lnTo>
                  <a:lnTo>
                    <a:pt x="4415291" y="1035333"/>
                  </a:lnTo>
                  <a:lnTo>
                    <a:pt x="4427153" y="1106369"/>
                  </a:lnTo>
                  <a:lnTo>
                    <a:pt x="4435042" y="1142025"/>
                  </a:lnTo>
                  <a:lnTo>
                    <a:pt x="4439015" y="1145992"/>
                  </a:lnTo>
                  <a:lnTo>
                    <a:pt x="4442932" y="1138112"/>
                  </a:lnTo>
                  <a:lnTo>
                    <a:pt x="4446904" y="1134144"/>
                  </a:lnTo>
                  <a:lnTo>
                    <a:pt x="4450877" y="1153873"/>
                  </a:lnTo>
                  <a:lnTo>
                    <a:pt x="4454794" y="1169634"/>
                  </a:lnTo>
                  <a:lnTo>
                    <a:pt x="4458766" y="1177570"/>
                  </a:lnTo>
                  <a:lnTo>
                    <a:pt x="4466656" y="1213170"/>
                  </a:lnTo>
                  <a:lnTo>
                    <a:pt x="4470628" y="1205179"/>
                  </a:lnTo>
                  <a:lnTo>
                    <a:pt x="4474545" y="1177570"/>
                  </a:lnTo>
                  <a:lnTo>
                    <a:pt x="4478518" y="1181483"/>
                  </a:lnTo>
                  <a:lnTo>
                    <a:pt x="4482435" y="1197299"/>
                  </a:lnTo>
                  <a:lnTo>
                    <a:pt x="4490380" y="1213170"/>
                  </a:lnTo>
                  <a:lnTo>
                    <a:pt x="4498269" y="1213170"/>
                  </a:lnTo>
                  <a:lnTo>
                    <a:pt x="4502187" y="1205179"/>
                  </a:lnTo>
                  <a:lnTo>
                    <a:pt x="4506159" y="1185450"/>
                  </a:lnTo>
                  <a:lnTo>
                    <a:pt x="4510076" y="1169634"/>
                  </a:lnTo>
                  <a:lnTo>
                    <a:pt x="4514048" y="1181483"/>
                  </a:lnTo>
                  <a:lnTo>
                    <a:pt x="4518131" y="1181483"/>
                  </a:lnTo>
                  <a:lnTo>
                    <a:pt x="4526021" y="1193331"/>
                  </a:lnTo>
                  <a:lnTo>
                    <a:pt x="4526021" y="1189363"/>
                  </a:lnTo>
                  <a:lnTo>
                    <a:pt x="4529993" y="1173602"/>
                  </a:lnTo>
                  <a:lnTo>
                    <a:pt x="4537883" y="1130176"/>
                  </a:lnTo>
                  <a:lnTo>
                    <a:pt x="4541855" y="1130176"/>
                  </a:lnTo>
                  <a:lnTo>
                    <a:pt x="4549745" y="1145992"/>
                  </a:lnTo>
                  <a:lnTo>
                    <a:pt x="4553662" y="1142025"/>
                  </a:lnTo>
                  <a:lnTo>
                    <a:pt x="4561607" y="1134144"/>
                  </a:lnTo>
                  <a:lnTo>
                    <a:pt x="4569496" y="1098488"/>
                  </a:lnTo>
                  <a:lnTo>
                    <a:pt x="4573414" y="1082727"/>
                  </a:lnTo>
                  <a:lnTo>
                    <a:pt x="4577386" y="1098488"/>
                  </a:lnTo>
                  <a:lnTo>
                    <a:pt x="4585275" y="1098488"/>
                  </a:lnTo>
                  <a:lnTo>
                    <a:pt x="4589248" y="1094521"/>
                  </a:lnTo>
                  <a:lnTo>
                    <a:pt x="4593165" y="1074792"/>
                  </a:lnTo>
                  <a:lnTo>
                    <a:pt x="4601110" y="1031421"/>
                  </a:lnTo>
                  <a:lnTo>
                    <a:pt x="4605027" y="1035333"/>
                  </a:lnTo>
                  <a:lnTo>
                    <a:pt x="4612917" y="1047182"/>
                  </a:lnTo>
                  <a:lnTo>
                    <a:pt x="4616889" y="1039301"/>
                  </a:lnTo>
                  <a:lnTo>
                    <a:pt x="4624779" y="999678"/>
                  </a:lnTo>
                  <a:lnTo>
                    <a:pt x="4636641" y="956307"/>
                  </a:lnTo>
                  <a:lnTo>
                    <a:pt x="4640558" y="964188"/>
                  </a:lnTo>
                  <a:lnTo>
                    <a:pt x="4640558" y="960220"/>
                  </a:lnTo>
                  <a:lnTo>
                    <a:pt x="4656392" y="908803"/>
                  </a:lnTo>
                  <a:lnTo>
                    <a:pt x="4664282" y="841735"/>
                  </a:lnTo>
                  <a:lnTo>
                    <a:pt x="4668254" y="845648"/>
                  </a:lnTo>
                  <a:lnTo>
                    <a:pt x="4672171" y="841735"/>
                  </a:lnTo>
                  <a:lnTo>
                    <a:pt x="4676144" y="833855"/>
                  </a:lnTo>
                  <a:lnTo>
                    <a:pt x="4680061" y="809993"/>
                  </a:lnTo>
                  <a:lnTo>
                    <a:pt x="4695895" y="691508"/>
                  </a:lnTo>
                  <a:lnTo>
                    <a:pt x="4699812" y="687540"/>
                  </a:lnTo>
                  <a:lnTo>
                    <a:pt x="4703895" y="691508"/>
                  </a:lnTo>
                  <a:lnTo>
                    <a:pt x="4703895" y="683628"/>
                  </a:lnTo>
                  <a:lnTo>
                    <a:pt x="4719730" y="588785"/>
                  </a:lnTo>
                  <a:lnTo>
                    <a:pt x="4727619" y="549162"/>
                  </a:lnTo>
                  <a:lnTo>
                    <a:pt x="4731592" y="553240"/>
                  </a:lnTo>
                  <a:lnTo>
                    <a:pt x="4735509" y="549162"/>
                  </a:lnTo>
                  <a:lnTo>
                    <a:pt x="4739481" y="537313"/>
                  </a:lnTo>
                  <a:lnTo>
                    <a:pt x="4759233" y="446438"/>
                  </a:lnTo>
                  <a:lnTo>
                    <a:pt x="4759233" y="438558"/>
                  </a:lnTo>
                  <a:lnTo>
                    <a:pt x="4763150" y="442470"/>
                  </a:lnTo>
                  <a:lnTo>
                    <a:pt x="4767122" y="454319"/>
                  </a:lnTo>
                  <a:lnTo>
                    <a:pt x="4767122" y="450406"/>
                  </a:lnTo>
                  <a:lnTo>
                    <a:pt x="4778984" y="403012"/>
                  </a:lnTo>
                  <a:lnTo>
                    <a:pt x="4786874" y="375403"/>
                  </a:lnTo>
                  <a:lnTo>
                    <a:pt x="4786874" y="379371"/>
                  </a:lnTo>
                  <a:lnTo>
                    <a:pt x="4790791" y="395132"/>
                  </a:lnTo>
                  <a:lnTo>
                    <a:pt x="4798736" y="406980"/>
                  </a:lnTo>
                  <a:lnTo>
                    <a:pt x="4802653" y="399100"/>
                  </a:lnTo>
                  <a:lnTo>
                    <a:pt x="4814515" y="359476"/>
                  </a:lnTo>
                  <a:lnTo>
                    <a:pt x="4818487" y="363444"/>
                  </a:lnTo>
                  <a:lnTo>
                    <a:pt x="4822405" y="367522"/>
                  </a:lnTo>
                  <a:lnTo>
                    <a:pt x="4830294" y="391219"/>
                  </a:lnTo>
                  <a:lnTo>
                    <a:pt x="4830294" y="387251"/>
                  </a:lnTo>
                  <a:lnTo>
                    <a:pt x="4838239" y="375403"/>
                  </a:lnTo>
                  <a:lnTo>
                    <a:pt x="4842156" y="367522"/>
                  </a:lnTo>
                  <a:lnTo>
                    <a:pt x="4846129" y="351596"/>
                  </a:lnTo>
                  <a:lnTo>
                    <a:pt x="4850046" y="351596"/>
                  </a:lnTo>
                  <a:lnTo>
                    <a:pt x="4850046" y="355564"/>
                  </a:lnTo>
                  <a:lnTo>
                    <a:pt x="4861908" y="391219"/>
                  </a:lnTo>
                  <a:lnTo>
                    <a:pt x="4861908" y="387251"/>
                  </a:lnTo>
                  <a:lnTo>
                    <a:pt x="4865880" y="379371"/>
                  </a:lnTo>
                  <a:lnTo>
                    <a:pt x="4873770" y="359476"/>
                  </a:lnTo>
                  <a:lnTo>
                    <a:pt x="4877687" y="359476"/>
                  </a:lnTo>
                  <a:lnTo>
                    <a:pt x="4881659" y="363444"/>
                  </a:lnTo>
                  <a:lnTo>
                    <a:pt x="4889714" y="383283"/>
                  </a:lnTo>
                  <a:lnTo>
                    <a:pt x="4893632" y="399100"/>
                  </a:lnTo>
                  <a:lnTo>
                    <a:pt x="4901576" y="383283"/>
                  </a:lnTo>
                  <a:lnTo>
                    <a:pt x="4905494" y="379371"/>
                  </a:lnTo>
                  <a:lnTo>
                    <a:pt x="4909466" y="379371"/>
                  </a:lnTo>
                  <a:lnTo>
                    <a:pt x="4913383" y="383283"/>
                  </a:lnTo>
                  <a:lnTo>
                    <a:pt x="4913383" y="391219"/>
                  </a:lnTo>
                  <a:lnTo>
                    <a:pt x="4925245" y="438558"/>
                  </a:lnTo>
                  <a:lnTo>
                    <a:pt x="4925245" y="434590"/>
                  </a:lnTo>
                  <a:lnTo>
                    <a:pt x="4933135" y="422741"/>
                  </a:lnTo>
                  <a:lnTo>
                    <a:pt x="4937107" y="430677"/>
                  </a:lnTo>
                  <a:lnTo>
                    <a:pt x="4941024" y="454319"/>
                  </a:lnTo>
                  <a:lnTo>
                    <a:pt x="4956859" y="525520"/>
                  </a:lnTo>
                  <a:lnTo>
                    <a:pt x="4956859" y="521552"/>
                  </a:lnTo>
                  <a:lnTo>
                    <a:pt x="4960776" y="521552"/>
                  </a:lnTo>
                  <a:lnTo>
                    <a:pt x="4972638" y="557207"/>
                  </a:lnTo>
                  <a:lnTo>
                    <a:pt x="4976610" y="596666"/>
                  </a:lnTo>
                  <a:lnTo>
                    <a:pt x="4984500" y="648082"/>
                  </a:lnTo>
                  <a:lnTo>
                    <a:pt x="4988472" y="652050"/>
                  </a:lnTo>
                  <a:lnTo>
                    <a:pt x="4996362" y="659931"/>
                  </a:lnTo>
                  <a:lnTo>
                    <a:pt x="5000279" y="679660"/>
                  </a:lnTo>
                  <a:lnTo>
                    <a:pt x="5020031" y="802112"/>
                  </a:lnTo>
                  <a:lnTo>
                    <a:pt x="5024003" y="802112"/>
                  </a:lnTo>
                  <a:lnTo>
                    <a:pt x="5031893" y="821841"/>
                  </a:lnTo>
                  <a:lnTo>
                    <a:pt x="5035865" y="853584"/>
                  </a:lnTo>
                  <a:lnTo>
                    <a:pt x="5047672" y="928698"/>
                  </a:lnTo>
                  <a:lnTo>
                    <a:pt x="5059534" y="928698"/>
                  </a:lnTo>
                  <a:lnTo>
                    <a:pt x="5059534" y="940491"/>
                  </a:lnTo>
                  <a:lnTo>
                    <a:pt x="5075368" y="1011526"/>
                  </a:lnTo>
                </a:path>
              </a:pathLst>
            </a:custGeom>
            <a:ln w="1183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305794" y="2107271"/>
              <a:ext cx="5075555" cy="916940"/>
            </a:xfrm>
            <a:custGeom>
              <a:avLst/>
              <a:gdLst/>
              <a:ahLst/>
              <a:cxnLst/>
              <a:rect l="l" t="t" r="r" b="b"/>
              <a:pathLst>
                <a:path w="5075555" h="916939">
                  <a:moveTo>
                    <a:pt x="0" y="892986"/>
                  </a:moveTo>
                  <a:lnTo>
                    <a:pt x="3950" y="892986"/>
                  </a:lnTo>
                  <a:lnTo>
                    <a:pt x="15801" y="889073"/>
                  </a:lnTo>
                  <a:lnTo>
                    <a:pt x="47398" y="849615"/>
                  </a:lnTo>
                  <a:lnTo>
                    <a:pt x="71238" y="806079"/>
                  </a:lnTo>
                  <a:lnTo>
                    <a:pt x="87033" y="758685"/>
                  </a:lnTo>
                  <a:lnTo>
                    <a:pt x="106785" y="703301"/>
                  </a:lnTo>
                  <a:lnTo>
                    <a:pt x="150233" y="549271"/>
                  </a:lnTo>
                  <a:lnTo>
                    <a:pt x="229233" y="244904"/>
                  </a:lnTo>
                  <a:lnTo>
                    <a:pt x="249117" y="181749"/>
                  </a:lnTo>
                  <a:lnTo>
                    <a:pt x="276764" y="114571"/>
                  </a:lnTo>
                  <a:lnTo>
                    <a:pt x="304416" y="67067"/>
                  </a:lnTo>
                  <a:lnTo>
                    <a:pt x="332069" y="47338"/>
                  </a:lnTo>
                  <a:lnTo>
                    <a:pt x="343930" y="47338"/>
                  </a:lnTo>
                  <a:lnTo>
                    <a:pt x="375489" y="71145"/>
                  </a:lnTo>
                  <a:lnTo>
                    <a:pt x="407102" y="130332"/>
                  </a:lnTo>
                  <a:lnTo>
                    <a:pt x="423047" y="173868"/>
                  </a:lnTo>
                  <a:lnTo>
                    <a:pt x="454661" y="264743"/>
                  </a:lnTo>
                  <a:lnTo>
                    <a:pt x="478329" y="351705"/>
                  </a:lnTo>
                  <a:lnTo>
                    <a:pt x="565225" y="683572"/>
                  </a:lnTo>
                  <a:lnTo>
                    <a:pt x="596839" y="778415"/>
                  </a:lnTo>
                  <a:lnTo>
                    <a:pt x="612784" y="825919"/>
                  </a:lnTo>
                  <a:lnTo>
                    <a:pt x="648314" y="877225"/>
                  </a:lnTo>
                  <a:lnTo>
                    <a:pt x="679928" y="892986"/>
                  </a:lnTo>
                  <a:lnTo>
                    <a:pt x="691790" y="889074"/>
                  </a:lnTo>
                  <a:lnTo>
                    <a:pt x="703652" y="881193"/>
                  </a:lnTo>
                  <a:lnTo>
                    <a:pt x="715459" y="865377"/>
                  </a:lnTo>
                  <a:lnTo>
                    <a:pt x="731293" y="845648"/>
                  </a:lnTo>
                  <a:lnTo>
                    <a:pt x="747072" y="809992"/>
                  </a:lnTo>
                  <a:lnTo>
                    <a:pt x="766824" y="750805"/>
                  </a:lnTo>
                  <a:lnTo>
                    <a:pt x="790548" y="687540"/>
                  </a:lnTo>
                  <a:lnTo>
                    <a:pt x="826189" y="553239"/>
                  </a:lnTo>
                  <a:lnTo>
                    <a:pt x="853885" y="458396"/>
                  </a:lnTo>
                  <a:lnTo>
                    <a:pt x="857802" y="454429"/>
                  </a:lnTo>
                  <a:lnTo>
                    <a:pt x="861775" y="446548"/>
                  </a:lnTo>
                  <a:lnTo>
                    <a:pt x="889416" y="371434"/>
                  </a:lnTo>
                  <a:lnTo>
                    <a:pt x="905195" y="316050"/>
                  </a:lnTo>
                  <a:lnTo>
                    <a:pt x="956560" y="86906"/>
                  </a:lnTo>
                  <a:lnTo>
                    <a:pt x="964450" y="51251"/>
                  </a:lnTo>
                  <a:lnTo>
                    <a:pt x="964450" y="63099"/>
                  </a:lnTo>
                  <a:lnTo>
                    <a:pt x="968422" y="51251"/>
                  </a:lnTo>
                  <a:lnTo>
                    <a:pt x="972339" y="35490"/>
                  </a:lnTo>
                  <a:lnTo>
                    <a:pt x="976312" y="23641"/>
                  </a:lnTo>
                  <a:lnTo>
                    <a:pt x="976312" y="27609"/>
                  </a:lnTo>
                  <a:lnTo>
                    <a:pt x="976312" y="23641"/>
                  </a:lnTo>
                  <a:lnTo>
                    <a:pt x="980394" y="11793"/>
                  </a:lnTo>
                  <a:lnTo>
                    <a:pt x="984367" y="11793"/>
                  </a:lnTo>
                  <a:lnTo>
                    <a:pt x="988284" y="7880"/>
                  </a:lnTo>
                  <a:lnTo>
                    <a:pt x="992256" y="3912"/>
                  </a:lnTo>
                  <a:lnTo>
                    <a:pt x="1000146" y="0"/>
                  </a:lnTo>
                  <a:lnTo>
                    <a:pt x="1004118" y="0"/>
                  </a:lnTo>
                  <a:lnTo>
                    <a:pt x="1008035" y="3912"/>
                  </a:lnTo>
                  <a:lnTo>
                    <a:pt x="1015925" y="15761"/>
                  </a:lnTo>
                  <a:lnTo>
                    <a:pt x="1015925" y="7880"/>
                  </a:lnTo>
                  <a:lnTo>
                    <a:pt x="1027787" y="19729"/>
                  </a:lnTo>
                  <a:lnTo>
                    <a:pt x="1031759" y="31522"/>
                  </a:lnTo>
                  <a:lnTo>
                    <a:pt x="1035677" y="31522"/>
                  </a:lnTo>
                  <a:lnTo>
                    <a:pt x="1039649" y="51251"/>
                  </a:lnTo>
                  <a:lnTo>
                    <a:pt x="1043566" y="59187"/>
                  </a:lnTo>
                  <a:lnTo>
                    <a:pt x="1059401" y="94842"/>
                  </a:lnTo>
                  <a:lnTo>
                    <a:pt x="1063318" y="102723"/>
                  </a:lnTo>
                  <a:lnTo>
                    <a:pt x="1079152" y="165988"/>
                  </a:lnTo>
                  <a:lnTo>
                    <a:pt x="1079152" y="162020"/>
                  </a:lnTo>
                  <a:lnTo>
                    <a:pt x="1079152" y="154029"/>
                  </a:lnTo>
                  <a:lnTo>
                    <a:pt x="1091014" y="181749"/>
                  </a:lnTo>
                  <a:lnTo>
                    <a:pt x="1091014" y="185717"/>
                  </a:lnTo>
                  <a:lnTo>
                    <a:pt x="1094931" y="209414"/>
                  </a:lnTo>
                  <a:lnTo>
                    <a:pt x="1098904" y="209414"/>
                  </a:lnTo>
                  <a:lnTo>
                    <a:pt x="1098904" y="201478"/>
                  </a:lnTo>
                  <a:lnTo>
                    <a:pt x="1102821" y="209414"/>
                  </a:lnTo>
                  <a:lnTo>
                    <a:pt x="1114683" y="233056"/>
                  </a:lnTo>
                  <a:lnTo>
                    <a:pt x="1118655" y="240936"/>
                  </a:lnTo>
                  <a:lnTo>
                    <a:pt x="1122572" y="240936"/>
                  </a:lnTo>
                  <a:lnTo>
                    <a:pt x="1122572" y="248872"/>
                  </a:lnTo>
                  <a:lnTo>
                    <a:pt x="1138407" y="300289"/>
                  </a:lnTo>
                  <a:lnTo>
                    <a:pt x="1142324" y="300289"/>
                  </a:lnTo>
                  <a:lnTo>
                    <a:pt x="1142324" y="292408"/>
                  </a:lnTo>
                  <a:lnTo>
                    <a:pt x="1146296" y="300289"/>
                  </a:lnTo>
                  <a:lnTo>
                    <a:pt x="1158158" y="355673"/>
                  </a:lnTo>
                  <a:lnTo>
                    <a:pt x="1162076" y="359586"/>
                  </a:lnTo>
                  <a:lnTo>
                    <a:pt x="1170131" y="383283"/>
                  </a:lnTo>
                  <a:lnTo>
                    <a:pt x="1178020" y="403012"/>
                  </a:lnTo>
                  <a:lnTo>
                    <a:pt x="1181993" y="414860"/>
                  </a:lnTo>
                  <a:lnTo>
                    <a:pt x="1193799" y="466277"/>
                  </a:lnTo>
                  <a:lnTo>
                    <a:pt x="1201744" y="505735"/>
                  </a:lnTo>
                  <a:lnTo>
                    <a:pt x="1205661" y="517584"/>
                  </a:lnTo>
                  <a:lnTo>
                    <a:pt x="1205661" y="513616"/>
                  </a:lnTo>
                  <a:lnTo>
                    <a:pt x="1225413" y="624275"/>
                  </a:lnTo>
                  <a:lnTo>
                    <a:pt x="1264916" y="786350"/>
                  </a:lnTo>
                  <a:lnTo>
                    <a:pt x="1268889" y="794231"/>
                  </a:lnTo>
                  <a:lnTo>
                    <a:pt x="1268889" y="786350"/>
                  </a:lnTo>
                  <a:lnTo>
                    <a:pt x="1268889" y="794231"/>
                  </a:lnTo>
                  <a:lnTo>
                    <a:pt x="1284668" y="857496"/>
                  </a:lnTo>
                  <a:lnTo>
                    <a:pt x="1288640" y="861464"/>
                  </a:lnTo>
                  <a:lnTo>
                    <a:pt x="1292557" y="865377"/>
                  </a:lnTo>
                  <a:lnTo>
                    <a:pt x="1300447" y="877225"/>
                  </a:lnTo>
                  <a:lnTo>
                    <a:pt x="1304419" y="885106"/>
                  </a:lnTo>
                  <a:lnTo>
                    <a:pt x="1312309" y="892986"/>
                  </a:lnTo>
                  <a:lnTo>
                    <a:pt x="1316281" y="892986"/>
                  </a:lnTo>
                  <a:lnTo>
                    <a:pt x="1320198" y="892986"/>
                  </a:lnTo>
                  <a:lnTo>
                    <a:pt x="1324171" y="892986"/>
                  </a:lnTo>
                  <a:lnTo>
                    <a:pt x="1332060" y="881193"/>
                  </a:lnTo>
                  <a:lnTo>
                    <a:pt x="1332060" y="873257"/>
                  </a:lnTo>
                  <a:lnTo>
                    <a:pt x="1336033" y="877225"/>
                  </a:lnTo>
                  <a:lnTo>
                    <a:pt x="1339950" y="885106"/>
                  </a:lnTo>
                  <a:lnTo>
                    <a:pt x="1343922" y="889074"/>
                  </a:lnTo>
                  <a:lnTo>
                    <a:pt x="1347895" y="892986"/>
                  </a:lnTo>
                  <a:lnTo>
                    <a:pt x="1347895" y="889074"/>
                  </a:lnTo>
                  <a:lnTo>
                    <a:pt x="1351978" y="873257"/>
                  </a:lnTo>
                  <a:lnTo>
                    <a:pt x="1359867" y="869345"/>
                  </a:lnTo>
                  <a:lnTo>
                    <a:pt x="1363784" y="873257"/>
                  </a:lnTo>
                  <a:lnTo>
                    <a:pt x="1367757" y="873257"/>
                  </a:lnTo>
                  <a:lnTo>
                    <a:pt x="1383536" y="865377"/>
                  </a:lnTo>
                  <a:lnTo>
                    <a:pt x="1383536" y="861464"/>
                  </a:lnTo>
                  <a:lnTo>
                    <a:pt x="1387508" y="853528"/>
                  </a:lnTo>
                  <a:lnTo>
                    <a:pt x="1391481" y="849616"/>
                  </a:lnTo>
                  <a:lnTo>
                    <a:pt x="1395398" y="833799"/>
                  </a:lnTo>
                  <a:lnTo>
                    <a:pt x="1399370" y="837767"/>
                  </a:lnTo>
                  <a:lnTo>
                    <a:pt x="1407260" y="833799"/>
                  </a:lnTo>
                  <a:lnTo>
                    <a:pt x="1407260" y="837767"/>
                  </a:lnTo>
                  <a:lnTo>
                    <a:pt x="1411177" y="829887"/>
                  </a:lnTo>
                  <a:lnTo>
                    <a:pt x="1415149" y="813960"/>
                  </a:lnTo>
                  <a:lnTo>
                    <a:pt x="1419122" y="809992"/>
                  </a:lnTo>
                  <a:lnTo>
                    <a:pt x="1423039" y="806079"/>
                  </a:lnTo>
                  <a:lnTo>
                    <a:pt x="1442791" y="782383"/>
                  </a:lnTo>
                  <a:lnTo>
                    <a:pt x="1454653" y="746892"/>
                  </a:lnTo>
                  <a:lnTo>
                    <a:pt x="1458625" y="731076"/>
                  </a:lnTo>
                  <a:lnTo>
                    <a:pt x="1462542" y="731076"/>
                  </a:lnTo>
                  <a:lnTo>
                    <a:pt x="1466515" y="727163"/>
                  </a:lnTo>
                  <a:lnTo>
                    <a:pt x="1478376" y="663843"/>
                  </a:lnTo>
                  <a:lnTo>
                    <a:pt x="1482294" y="652050"/>
                  </a:lnTo>
                  <a:lnTo>
                    <a:pt x="1486266" y="644114"/>
                  </a:lnTo>
                  <a:lnTo>
                    <a:pt x="1517824" y="493887"/>
                  </a:lnTo>
                  <a:lnTo>
                    <a:pt x="1525769" y="470245"/>
                  </a:lnTo>
                  <a:lnTo>
                    <a:pt x="1529686" y="454429"/>
                  </a:lnTo>
                  <a:lnTo>
                    <a:pt x="1537576" y="410893"/>
                  </a:lnTo>
                  <a:lnTo>
                    <a:pt x="1541714" y="371434"/>
                  </a:lnTo>
                  <a:lnTo>
                    <a:pt x="1557493" y="323986"/>
                  </a:lnTo>
                  <a:lnTo>
                    <a:pt x="1565383" y="280560"/>
                  </a:lnTo>
                  <a:lnTo>
                    <a:pt x="1577245" y="240936"/>
                  </a:lnTo>
                  <a:lnTo>
                    <a:pt x="1585134" y="209414"/>
                  </a:lnTo>
                  <a:lnTo>
                    <a:pt x="1589107" y="209414"/>
                  </a:lnTo>
                  <a:lnTo>
                    <a:pt x="1600913" y="185717"/>
                  </a:lnTo>
                  <a:lnTo>
                    <a:pt x="1604886" y="157942"/>
                  </a:lnTo>
                  <a:lnTo>
                    <a:pt x="1616748" y="142181"/>
                  </a:lnTo>
                  <a:lnTo>
                    <a:pt x="1624637" y="126365"/>
                  </a:lnTo>
                  <a:lnTo>
                    <a:pt x="1636499" y="110603"/>
                  </a:lnTo>
                  <a:lnTo>
                    <a:pt x="1644389" y="94842"/>
                  </a:lnTo>
                  <a:lnTo>
                    <a:pt x="1648361" y="86907"/>
                  </a:lnTo>
                  <a:lnTo>
                    <a:pt x="1648361" y="90874"/>
                  </a:lnTo>
                  <a:lnTo>
                    <a:pt x="1652279" y="98755"/>
                  </a:lnTo>
                  <a:lnTo>
                    <a:pt x="1660168" y="94842"/>
                  </a:lnTo>
                  <a:lnTo>
                    <a:pt x="1672030" y="75113"/>
                  </a:lnTo>
                  <a:lnTo>
                    <a:pt x="1676002" y="75113"/>
                  </a:lnTo>
                  <a:lnTo>
                    <a:pt x="1683892" y="71145"/>
                  </a:lnTo>
                  <a:lnTo>
                    <a:pt x="1703644" y="51251"/>
                  </a:lnTo>
                  <a:lnTo>
                    <a:pt x="1707561" y="51251"/>
                  </a:lnTo>
                  <a:lnTo>
                    <a:pt x="1711533" y="47338"/>
                  </a:lnTo>
                  <a:lnTo>
                    <a:pt x="1711533" y="51251"/>
                  </a:lnTo>
                  <a:lnTo>
                    <a:pt x="1715506" y="63099"/>
                  </a:lnTo>
                  <a:lnTo>
                    <a:pt x="1723395" y="59187"/>
                  </a:lnTo>
                  <a:lnTo>
                    <a:pt x="1727478" y="55219"/>
                  </a:lnTo>
                  <a:lnTo>
                    <a:pt x="1731395" y="59187"/>
                  </a:lnTo>
                  <a:lnTo>
                    <a:pt x="1735367" y="71145"/>
                  </a:lnTo>
                  <a:lnTo>
                    <a:pt x="1755119" y="94842"/>
                  </a:lnTo>
                  <a:lnTo>
                    <a:pt x="1763009" y="110603"/>
                  </a:lnTo>
                  <a:lnTo>
                    <a:pt x="1766981" y="118484"/>
                  </a:lnTo>
                  <a:lnTo>
                    <a:pt x="1790650" y="185717"/>
                  </a:lnTo>
                  <a:lnTo>
                    <a:pt x="1790650" y="189685"/>
                  </a:lnTo>
                  <a:lnTo>
                    <a:pt x="1794622" y="205446"/>
                  </a:lnTo>
                  <a:lnTo>
                    <a:pt x="1802512" y="240936"/>
                  </a:lnTo>
                  <a:lnTo>
                    <a:pt x="1838043" y="406980"/>
                  </a:lnTo>
                  <a:lnTo>
                    <a:pt x="1842015" y="422741"/>
                  </a:lnTo>
                  <a:lnTo>
                    <a:pt x="1845987" y="430622"/>
                  </a:lnTo>
                  <a:lnTo>
                    <a:pt x="1857794" y="478126"/>
                  </a:lnTo>
                  <a:lnTo>
                    <a:pt x="1865739" y="509703"/>
                  </a:lnTo>
                  <a:lnTo>
                    <a:pt x="1873628" y="545359"/>
                  </a:lnTo>
                  <a:lnTo>
                    <a:pt x="1881518" y="572968"/>
                  </a:lnTo>
                  <a:lnTo>
                    <a:pt x="1905187" y="655962"/>
                  </a:lnTo>
                  <a:lnTo>
                    <a:pt x="1909159" y="659930"/>
                  </a:lnTo>
                  <a:lnTo>
                    <a:pt x="1917214" y="671779"/>
                  </a:lnTo>
                  <a:lnTo>
                    <a:pt x="1932993" y="723195"/>
                  </a:lnTo>
                  <a:lnTo>
                    <a:pt x="1936966" y="727163"/>
                  </a:lnTo>
                  <a:lnTo>
                    <a:pt x="1948773" y="770534"/>
                  </a:lnTo>
                  <a:lnTo>
                    <a:pt x="1960635" y="794231"/>
                  </a:lnTo>
                  <a:lnTo>
                    <a:pt x="1964607" y="813960"/>
                  </a:lnTo>
                  <a:lnTo>
                    <a:pt x="1968524" y="822006"/>
                  </a:lnTo>
                  <a:lnTo>
                    <a:pt x="1976469" y="825919"/>
                  </a:lnTo>
                  <a:lnTo>
                    <a:pt x="1980386" y="833799"/>
                  </a:lnTo>
                  <a:lnTo>
                    <a:pt x="1984359" y="853528"/>
                  </a:lnTo>
                  <a:lnTo>
                    <a:pt x="1988276" y="865377"/>
                  </a:lnTo>
                  <a:lnTo>
                    <a:pt x="1996221" y="869345"/>
                  </a:lnTo>
                  <a:lnTo>
                    <a:pt x="2000138" y="873257"/>
                  </a:lnTo>
                  <a:lnTo>
                    <a:pt x="2008027" y="889074"/>
                  </a:lnTo>
                  <a:lnTo>
                    <a:pt x="2019889" y="904835"/>
                  </a:lnTo>
                  <a:lnTo>
                    <a:pt x="2027779" y="916794"/>
                  </a:lnTo>
                  <a:lnTo>
                    <a:pt x="2031751" y="916794"/>
                  </a:lnTo>
                  <a:lnTo>
                    <a:pt x="2031751" y="912881"/>
                  </a:lnTo>
                  <a:lnTo>
                    <a:pt x="2035724" y="912881"/>
                  </a:lnTo>
                  <a:lnTo>
                    <a:pt x="2043613" y="912881"/>
                  </a:lnTo>
                  <a:lnTo>
                    <a:pt x="2043613" y="908803"/>
                  </a:lnTo>
                  <a:lnTo>
                    <a:pt x="2051503" y="916794"/>
                  </a:lnTo>
                  <a:lnTo>
                    <a:pt x="2055420" y="908803"/>
                  </a:lnTo>
                  <a:lnTo>
                    <a:pt x="2067282" y="885106"/>
                  </a:lnTo>
                  <a:lnTo>
                    <a:pt x="2071254" y="881193"/>
                  </a:lnTo>
                  <a:lnTo>
                    <a:pt x="2075172" y="877225"/>
                  </a:lnTo>
                  <a:lnTo>
                    <a:pt x="2083116" y="857496"/>
                  </a:lnTo>
                  <a:lnTo>
                    <a:pt x="2094923" y="837767"/>
                  </a:lnTo>
                  <a:lnTo>
                    <a:pt x="2094923" y="829887"/>
                  </a:lnTo>
                  <a:lnTo>
                    <a:pt x="2102978" y="809992"/>
                  </a:lnTo>
                  <a:lnTo>
                    <a:pt x="2114840" y="770534"/>
                  </a:lnTo>
                  <a:lnTo>
                    <a:pt x="2130619" y="719117"/>
                  </a:lnTo>
                  <a:lnTo>
                    <a:pt x="2146454" y="667811"/>
                  </a:lnTo>
                  <a:lnTo>
                    <a:pt x="2170123" y="572968"/>
                  </a:lnTo>
                  <a:lnTo>
                    <a:pt x="2174095" y="565088"/>
                  </a:lnTo>
                  <a:lnTo>
                    <a:pt x="2193847" y="493887"/>
                  </a:lnTo>
                  <a:lnTo>
                    <a:pt x="2201736" y="470245"/>
                  </a:lnTo>
                  <a:lnTo>
                    <a:pt x="2217515" y="403012"/>
                  </a:lnTo>
                  <a:lnTo>
                    <a:pt x="2221488" y="391164"/>
                  </a:lnTo>
                  <a:lnTo>
                    <a:pt x="2229377" y="371435"/>
                  </a:lnTo>
                  <a:lnTo>
                    <a:pt x="2241239" y="331866"/>
                  </a:lnTo>
                  <a:lnTo>
                    <a:pt x="2249129" y="292408"/>
                  </a:lnTo>
                  <a:lnTo>
                    <a:pt x="2268880" y="229143"/>
                  </a:lnTo>
                  <a:lnTo>
                    <a:pt x="2280742" y="193598"/>
                  </a:lnTo>
                  <a:lnTo>
                    <a:pt x="2296687" y="134300"/>
                  </a:lnTo>
                  <a:lnTo>
                    <a:pt x="2300604" y="130333"/>
                  </a:lnTo>
                  <a:lnTo>
                    <a:pt x="2316439" y="86907"/>
                  </a:lnTo>
                  <a:lnTo>
                    <a:pt x="2320356" y="79026"/>
                  </a:lnTo>
                  <a:lnTo>
                    <a:pt x="2332218" y="55219"/>
                  </a:lnTo>
                  <a:lnTo>
                    <a:pt x="2336135" y="51251"/>
                  </a:lnTo>
                  <a:lnTo>
                    <a:pt x="2340107" y="47338"/>
                  </a:lnTo>
                  <a:lnTo>
                    <a:pt x="2344080" y="43370"/>
                  </a:lnTo>
                  <a:lnTo>
                    <a:pt x="2347997" y="35490"/>
                  </a:lnTo>
                  <a:lnTo>
                    <a:pt x="2351969" y="31522"/>
                  </a:lnTo>
                  <a:lnTo>
                    <a:pt x="2359859" y="31522"/>
                  </a:lnTo>
                  <a:lnTo>
                    <a:pt x="2359859" y="35490"/>
                  </a:lnTo>
                  <a:lnTo>
                    <a:pt x="2363831" y="39458"/>
                  </a:lnTo>
                  <a:lnTo>
                    <a:pt x="2367749" y="35490"/>
                  </a:lnTo>
                  <a:lnTo>
                    <a:pt x="2371721" y="31522"/>
                  </a:lnTo>
                  <a:lnTo>
                    <a:pt x="2375638" y="31522"/>
                  </a:lnTo>
                  <a:lnTo>
                    <a:pt x="2403334" y="67067"/>
                  </a:lnTo>
                  <a:lnTo>
                    <a:pt x="2407252" y="75113"/>
                  </a:lnTo>
                  <a:lnTo>
                    <a:pt x="2411224" y="86907"/>
                  </a:lnTo>
                  <a:lnTo>
                    <a:pt x="2415141" y="86907"/>
                  </a:lnTo>
                  <a:lnTo>
                    <a:pt x="2430976" y="122452"/>
                  </a:lnTo>
                  <a:lnTo>
                    <a:pt x="2434893" y="126365"/>
                  </a:lnTo>
                  <a:lnTo>
                    <a:pt x="2438865" y="142181"/>
                  </a:lnTo>
                  <a:lnTo>
                    <a:pt x="2454644" y="193598"/>
                  </a:lnTo>
                  <a:lnTo>
                    <a:pt x="2470589" y="229143"/>
                  </a:lnTo>
                  <a:lnTo>
                    <a:pt x="2474562" y="244904"/>
                  </a:lnTo>
                  <a:lnTo>
                    <a:pt x="2478479" y="260831"/>
                  </a:lnTo>
                  <a:lnTo>
                    <a:pt x="2486368" y="284473"/>
                  </a:lnTo>
                  <a:lnTo>
                    <a:pt x="2494313" y="296321"/>
                  </a:lnTo>
                  <a:lnTo>
                    <a:pt x="2498230" y="308169"/>
                  </a:lnTo>
                  <a:lnTo>
                    <a:pt x="2533816" y="446548"/>
                  </a:lnTo>
                  <a:lnTo>
                    <a:pt x="2549595" y="505735"/>
                  </a:lnTo>
                  <a:lnTo>
                    <a:pt x="2569347" y="592697"/>
                  </a:lnTo>
                  <a:lnTo>
                    <a:pt x="2577237" y="620307"/>
                  </a:lnTo>
                  <a:lnTo>
                    <a:pt x="2593016" y="687540"/>
                  </a:lnTo>
                  <a:lnTo>
                    <a:pt x="2608850" y="746892"/>
                  </a:lnTo>
                  <a:lnTo>
                    <a:pt x="2620712" y="770534"/>
                  </a:lnTo>
                  <a:lnTo>
                    <a:pt x="2620712" y="782383"/>
                  </a:lnTo>
                  <a:lnTo>
                    <a:pt x="2636491" y="829887"/>
                  </a:lnTo>
                  <a:lnTo>
                    <a:pt x="2644381" y="837767"/>
                  </a:lnTo>
                  <a:lnTo>
                    <a:pt x="2648353" y="849616"/>
                  </a:lnTo>
                  <a:lnTo>
                    <a:pt x="2660326" y="865377"/>
                  </a:lnTo>
                  <a:lnTo>
                    <a:pt x="2664298" y="877225"/>
                  </a:lnTo>
                  <a:lnTo>
                    <a:pt x="2668215" y="877225"/>
                  </a:lnTo>
                  <a:lnTo>
                    <a:pt x="2676105" y="885106"/>
                  </a:lnTo>
                  <a:lnTo>
                    <a:pt x="2680077" y="885106"/>
                  </a:lnTo>
                  <a:lnTo>
                    <a:pt x="2684049" y="885106"/>
                  </a:lnTo>
                  <a:lnTo>
                    <a:pt x="2695856" y="900922"/>
                  </a:lnTo>
                  <a:lnTo>
                    <a:pt x="2707718" y="889074"/>
                  </a:lnTo>
                  <a:lnTo>
                    <a:pt x="2711691" y="885106"/>
                  </a:lnTo>
                  <a:lnTo>
                    <a:pt x="2723497" y="885106"/>
                  </a:lnTo>
                  <a:lnTo>
                    <a:pt x="2727470" y="881193"/>
                  </a:lnTo>
                  <a:lnTo>
                    <a:pt x="2731442" y="877225"/>
                  </a:lnTo>
                  <a:lnTo>
                    <a:pt x="2735359" y="873257"/>
                  </a:lnTo>
                  <a:lnTo>
                    <a:pt x="2751194" y="853528"/>
                  </a:lnTo>
                  <a:lnTo>
                    <a:pt x="2759083" y="849616"/>
                  </a:lnTo>
                  <a:lnTo>
                    <a:pt x="2763001" y="837767"/>
                  </a:lnTo>
                  <a:lnTo>
                    <a:pt x="2774863" y="809992"/>
                  </a:lnTo>
                  <a:lnTo>
                    <a:pt x="2786725" y="790263"/>
                  </a:lnTo>
                  <a:lnTo>
                    <a:pt x="2810393" y="719118"/>
                  </a:lnTo>
                  <a:lnTo>
                    <a:pt x="2822255" y="699389"/>
                  </a:lnTo>
                  <a:lnTo>
                    <a:pt x="2853979" y="565088"/>
                  </a:lnTo>
                  <a:lnTo>
                    <a:pt x="2865841" y="509703"/>
                  </a:lnTo>
                  <a:lnTo>
                    <a:pt x="2885593" y="426709"/>
                  </a:lnTo>
                  <a:lnTo>
                    <a:pt x="2897455" y="379315"/>
                  </a:lnTo>
                  <a:lnTo>
                    <a:pt x="2925096" y="276592"/>
                  </a:lnTo>
                  <a:lnTo>
                    <a:pt x="2936958" y="233056"/>
                  </a:lnTo>
                  <a:lnTo>
                    <a:pt x="2960627" y="165988"/>
                  </a:lnTo>
                  <a:lnTo>
                    <a:pt x="2984350" y="110604"/>
                  </a:lnTo>
                  <a:lnTo>
                    <a:pt x="2988323" y="106636"/>
                  </a:lnTo>
                  <a:lnTo>
                    <a:pt x="2996212" y="94842"/>
                  </a:lnTo>
                  <a:lnTo>
                    <a:pt x="3000130" y="86907"/>
                  </a:lnTo>
                  <a:lnTo>
                    <a:pt x="3004102" y="82994"/>
                  </a:lnTo>
                  <a:lnTo>
                    <a:pt x="3011992" y="71146"/>
                  </a:lnTo>
                  <a:lnTo>
                    <a:pt x="3019881" y="63100"/>
                  </a:lnTo>
                  <a:lnTo>
                    <a:pt x="3027936" y="63100"/>
                  </a:lnTo>
                  <a:lnTo>
                    <a:pt x="3031909" y="63100"/>
                  </a:lnTo>
                  <a:lnTo>
                    <a:pt x="3035826" y="55219"/>
                  </a:lnTo>
                  <a:lnTo>
                    <a:pt x="3047688" y="51251"/>
                  </a:lnTo>
                  <a:lnTo>
                    <a:pt x="3051660" y="51251"/>
                  </a:lnTo>
                  <a:lnTo>
                    <a:pt x="3055577" y="51251"/>
                  </a:lnTo>
                  <a:lnTo>
                    <a:pt x="3067439" y="59187"/>
                  </a:lnTo>
                  <a:lnTo>
                    <a:pt x="3071412" y="63100"/>
                  </a:lnTo>
                  <a:lnTo>
                    <a:pt x="3083219" y="63100"/>
                  </a:lnTo>
                  <a:lnTo>
                    <a:pt x="3091108" y="82994"/>
                  </a:lnTo>
                  <a:lnTo>
                    <a:pt x="3099053" y="90875"/>
                  </a:lnTo>
                  <a:lnTo>
                    <a:pt x="3110860" y="110604"/>
                  </a:lnTo>
                  <a:lnTo>
                    <a:pt x="3118805" y="134300"/>
                  </a:lnTo>
                  <a:lnTo>
                    <a:pt x="3150363" y="221207"/>
                  </a:lnTo>
                  <a:lnTo>
                    <a:pt x="3162225" y="272679"/>
                  </a:lnTo>
                  <a:lnTo>
                    <a:pt x="3174087" y="312137"/>
                  </a:lnTo>
                  <a:lnTo>
                    <a:pt x="3185949" y="371435"/>
                  </a:lnTo>
                  <a:lnTo>
                    <a:pt x="3205700" y="446548"/>
                  </a:lnTo>
                  <a:lnTo>
                    <a:pt x="3225562" y="525464"/>
                  </a:lnTo>
                  <a:lnTo>
                    <a:pt x="3280845" y="719118"/>
                  </a:lnTo>
                  <a:lnTo>
                    <a:pt x="3320348" y="822006"/>
                  </a:lnTo>
                  <a:lnTo>
                    <a:pt x="3328293" y="829887"/>
                  </a:lnTo>
                  <a:lnTo>
                    <a:pt x="3336182" y="849616"/>
                  </a:lnTo>
                  <a:lnTo>
                    <a:pt x="3340099" y="861464"/>
                  </a:lnTo>
                  <a:lnTo>
                    <a:pt x="3347989" y="869345"/>
                  </a:lnTo>
                  <a:lnTo>
                    <a:pt x="3351961" y="877225"/>
                  </a:lnTo>
                  <a:lnTo>
                    <a:pt x="3367741" y="896954"/>
                  </a:lnTo>
                  <a:lnTo>
                    <a:pt x="3387492" y="900922"/>
                  </a:lnTo>
                  <a:lnTo>
                    <a:pt x="3391464" y="900922"/>
                  </a:lnTo>
                  <a:lnTo>
                    <a:pt x="3403437" y="904835"/>
                  </a:lnTo>
                  <a:lnTo>
                    <a:pt x="3411326" y="892987"/>
                  </a:lnTo>
                  <a:lnTo>
                    <a:pt x="3415299" y="885106"/>
                  </a:lnTo>
                  <a:lnTo>
                    <a:pt x="3419271" y="881193"/>
                  </a:lnTo>
                  <a:lnTo>
                    <a:pt x="3427161" y="877225"/>
                  </a:lnTo>
                  <a:lnTo>
                    <a:pt x="3427161" y="873258"/>
                  </a:lnTo>
                  <a:lnTo>
                    <a:pt x="3466664" y="778415"/>
                  </a:lnTo>
                  <a:lnTo>
                    <a:pt x="3525919" y="565088"/>
                  </a:lnTo>
                  <a:lnTo>
                    <a:pt x="3549587" y="482094"/>
                  </a:lnTo>
                  <a:lnTo>
                    <a:pt x="3557477" y="454429"/>
                  </a:lnTo>
                  <a:lnTo>
                    <a:pt x="3573311" y="387251"/>
                  </a:lnTo>
                  <a:lnTo>
                    <a:pt x="3628704" y="193598"/>
                  </a:lnTo>
                  <a:lnTo>
                    <a:pt x="3672179" y="86907"/>
                  </a:lnTo>
                  <a:lnTo>
                    <a:pt x="3695903" y="51251"/>
                  </a:lnTo>
                  <a:lnTo>
                    <a:pt x="3719572" y="35490"/>
                  </a:lnTo>
                  <a:lnTo>
                    <a:pt x="3723544" y="35490"/>
                  </a:lnTo>
                  <a:lnTo>
                    <a:pt x="3731434" y="35490"/>
                  </a:lnTo>
                  <a:lnTo>
                    <a:pt x="3739324" y="43371"/>
                  </a:lnTo>
                  <a:lnTo>
                    <a:pt x="3747213" y="47339"/>
                  </a:lnTo>
                  <a:lnTo>
                    <a:pt x="3747213" y="51251"/>
                  </a:lnTo>
                  <a:lnTo>
                    <a:pt x="3759075" y="63100"/>
                  </a:lnTo>
                  <a:lnTo>
                    <a:pt x="3782910" y="114572"/>
                  </a:lnTo>
                  <a:lnTo>
                    <a:pt x="3790799" y="134301"/>
                  </a:lnTo>
                  <a:lnTo>
                    <a:pt x="3806633" y="177837"/>
                  </a:lnTo>
                  <a:lnTo>
                    <a:pt x="3814523" y="193598"/>
                  </a:lnTo>
                  <a:lnTo>
                    <a:pt x="3865833" y="367522"/>
                  </a:lnTo>
                  <a:lnTo>
                    <a:pt x="3909309" y="541391"/>
                  </a:lnTo>
                  <a:lnTo>
                    <a:pt x="3948812" y="695421"/>
                  </a:lnTo>
                  <a:lnTo>
                    <a:pt x="3984508" y="809992"/>
                  </a:lnTo>
                  <a:lnTo>
                    <a:pt x="3996370" y="829887"/>
                  </a:lnTo>
                  <a:lnTo>
                    <a:pt x="4008177" y="857496"/>
                  </a:lnTo>
                  <a:lnTo>
                    <a:pt x="4016066" y="873258"/>
                  </a:lnTo>
                  <a:lnTo>
                    <a:pt x="4027928" y="885106"/>
                  </a:lnTo>
                  <a:lnTo>
                    <a:pt x="4051652" y="900922"/>
                  </a:lnTo>
                  <a:lnTo>
                    <a:pt x="4059542" y="896955"/>
                  </a:lnTo>
                  <a:lnTo>
                    <a:pt x="4063514" y="896955"/>
                  </a:lnTo>
                  <a:lnTo>
                    <a:pt x="4071404" y="896955"/>
                  </a:lnTo>
                  <a:lnTo>
                    <a:pt x="4079293" y="892987"/>
                  </a:lnTo>
                  <a:lnTo>
                    <a:pt x="4091155" y="877226"/>
                  </a:lnTo>
                  <a:lnTo>
                    <a:pt x="4110907" y="853529"/>
                  </a:lnTo>
                  <a:lnTo>
                    <a:pt x="4142465" y="778415"/>
                  </a:lnTo>
                  <a:lnTo>
                    <a:pt x="4154493" y="746893"/>
                  </a:lnTo>
                  <a:lnTo>
                    <a:pt x="4174244" y="683572"/>
                  </a:lnTo>
                  <a:lnTo>
                    <a:pt x="4190023" y="628188"/>
                  </a:lnTo>
                  <a:lnTo>
                    <a:pt x="4197913" y="604546"/>
                  </a:lnTo>
                  <a:lnTo>
                    <a:pt x="4233499" y="458397"/>
                  </a:lnTo>
                  <a:lnTo>
                    <a:pt x="4257168" y="371435"/>
                  </a:lnTo>
                  <a:lnTo>
                    <a:pt x="4265057" y="323986"/>
                  </a:lnTo>
                  <a:lnTo>
                    <a:pt x="4276919" y="280560"/>
                  </a:lnTo>
                  <a:lnTo>
                    <a:pt x="4308533" y="173869"/>
                  </a:lnTo>
                  <a:lnTo>
                    <a:pt x="4340257" y="98755"/>
                  </a:lnTo>
                  <a:lnTo>
                    <a:pt x="4371870" y="59187"/>
                  </a:lnTo>
                  <a:lnTo>
                    <a:pt x="4383732" y="55219"/>
                  </a:lnTo>
                  <a:lnTo>
                    <a:pt x="4395539" y="47339"/>
                  </a:lnTo>
                  <a:lnTo>
                    <a:pt x="4403429" y="47339"/>
                  </a:lnTo>
                  <a:lnTo>
                    <a:pt x="4431125" y="63100"/>
                  </a:lnTo>
                  <a:lnTo>
                    <a:pt x="4442932" y="82994"/>
                  </a:lnTo>
                  <a:lnTo>
                    <a:pt x="4454794" y="94843"/>
                  </a:lnTo>
                  <a:lnTo>
                    <a:pt x="4462683" y="110604"/>
                  </a:lnTo>
                  <a:lnTo>
                    <a:pt x="4486407" y="177837"/>
                  </a:lnTo>
                  <a:lnTo>
                    <a:pt x="4498269" y="205446"/>
                  </a:lnTo>
                  <a:lnTo>
                    <a:pt x="4518131" y="276592"/>
                  </a:lnTo>
                  <a:lnTo>
                    <a:pt x="4526021" y="312138"/>
                  </a:lnTo>
                  <a:lnTo>
                    <a:pt x="4605027" y="628188"/>
                  </a:lnTo>
                  <a:lnTo>
                    <a:pt x="4640558" y="735044"/>
                  </a:lnTo>
                  <a:lnTo>
                    <a:pt x="4676144" y="825919"/>
                  </a:lnTo>
                  <a:lnTo>
                    <a:pt x="4695895" y="865377"/>
                  </a:lnTo>
                  <a:lnTo>
                    <a:pt x="4723647" y="896955"/>
                  </a:lnTo>
                  <a:lnTo>
                    <a:pt x="4755260" y="896955"/>
                  </a:lnTo>
                  <a:lnTo>
                    <a:pt x="4782901" y="865377"/>
                  </a:lnTo>
                  <a:lnTo>
                    <a:pt x="4814515" y="798144"/>
                  </a:lnTo>
                  <a:lnTo>
                    <a:pt x="4873770" y="592698"/>
                  </a:lnTo>
                  <a:lnTo>
                    <a:pt x="4960776" y="268712"/>
                  </a:lnTo>
                  <a:lnTo>
                    <a:pt x="5012141" y="118484"/>
                  </a:lnTo>
                  <a:lnTo>
                    <a:pt x="5039782" y="67068"/>
                  </a:lnTo>
                  <a:lnTo>
                    <a:pt x="5043754" y="55219"/>
                  </a:lnTo>
                  <a:lnTo>
                    <a:pt x="5075368" y="35490"/>
                  </a:lnTo>
                </a:path>
              </a:pathLst>
            </a:custGeom>
            <a:ln w="11836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305794" y="2075528"/>
              <a:ext cx="5075555" cy="952500"/>
            </a:xfrm>
            <a:custGeom>
              <a:avLst/>
              <a:gdLst/>
              <a:ahLst/>
              <a:cxnLst/>
              <a:rect l="l" t="t" r="r" b="b"/>
              <a:pathLst>
                <a:path w="5075555" h="952500">
                  <a:moveTo>
                    <a:pt x="0" y="296486"/>
                  </a:moveTo>
                  <a:lnTo>
                    <a:pt x="3950" y="300454"/>
                  </a:lnTo>
                  <a:lnTo>
                    <a:pt x="15801" y="335999"/>
                  </a:lnTo>
                  <a:lnTo>
                    <a:pt x="23701" y="371489"/>
                  </a:lnTo>
                  <a:lnTo>
                    <a:pt x="59387" y="513836"/>
                  </a:lnTo>
                  <a:lnTo>
                    <a:pt x="75188" y="569221"/>
                  </a:lnTo>
                  <a:lnTo>
                    <a:pt x="90984" y="624440"/>
                  </a:lnTo>
                  <a:lnTo>
                    <a:pt x="106785" y="703521"/>
                  </a:lnTo>
                  <a:lnTo>
                    <a:pt x="114685" y="727163"/>
                  </a:lnTo>
                  <a:lnTo>
                    <a:pt x="138382" y="778635"/>
                  </a:lnTo>
                  <a:lnTo>
                    <a:pt x="150233" y="833854"/>
                  </a:lnTo>
                  <a:lnTo>
                    <a:pt x="162084" y="869510"/>
                  </a:lnTo>
                  <a:lnTo>
                    <a:pt x="169984" y="881358"/>
                  </a:lnTo>
                  <a:lnTo>
                    <a:pt x="177885" y="885271"/>
                  </a:lnTo>
                  <a:lnTo>
                    <a:pt x="189730" y="889239"/>
                  </a:lnTo>
                  <a:lnTo>
                    <a:pt x="197631" y="901087"/>
                  </a:lnTo>
                  <a:lnTo>
                    <a:pt x="221333" y="936577"/>
                  </a:lnTo>
                  <a:lnTo>
                    <a:pt x="225283" y="936577"/>
                  </a:lnTo>
                  <a:lnTo>
                    <a:pt x="229234" y="928697"/>
                  </a:lnTo>
                  <a:lnTo>
                    <a:pt x="253068" y="901087"/>
                  </a:lnTo>
                  <a:lnTo>
                    <a:pt x="260968" y="901087"/>
                  </a:lnTo>
                  <a:lnTo>
                    <a:pt x="268869" y="897119"/>
                  </a:lnTo>
                  <a:lnTo>
                    <a:pt x="276764" y="893207"/>
                  </a:lnTo>
                  <a:lnTo>
                    <a:pt x="284665" y="877390"/>
                  </a:lnTo>
                  <a:lnTo>
                    <a:pt x="296516" y="837822"/>
                  </a:lnTo>
                  <a:lnTo>
                    <a:pt x="308367" y="794396"/>
                  </a:lnTo>
                  <a:lnTo>
                    <a:pt x="320218" y="770699"/>
                  </a:lnTo>
                  <a:lnTo>
                    <a:pt x="332069" y="750860"/>
                  </a:lnTo>
                  <a:lnTo>
                    <a:pt x="339958" y="719283"/>
                  </a:lnTo>
                  <a:lnTo>
                    <a:pt x="351820" y="659930"/>
                  </a:lnTo>
                  <a:lnTo>
                    <a:pt x="367599" y="596830"/>
                  </a:lnTo>
                  <a:lnTo>
                    <a:pt x="383434" y="553294"/>
                  </a:lnTo>
                  <a:lnTo>
                    <a:pt x="395240" y="517749"/>
                  </a:lnTo>
                  <a:lnTo>
                    <a:pt x="407102" y="454484"/>
                  </a:lnTo>
                  <a:lnTo>
                    <a:pt x="423047" y="379370"/>
                  </a:lnTo>
                  <a:lnTo>
                    <a:pt x="434909" y="347793"/>
                  </a:lnTo>
                  <a:lnTo>
                    <a:pt x="450688" y="304422"/>
                  </a:lnTo>
                  <a:lnTo>
                    <a:pt x="462550" y="249037"/>
                  </a:lnTo>
                  <a:lnTo>
                    <a:pt x="478329" y="193763"/>
                  </a:lnTo>
                  <a:lnTo>
                    <a:pt x="486274" y="173924"/>
                  </a:lnTo>
                  <a:lnTo>
                    <a:pt x="502053" y="154194"/>
                  </a:lnTo>
                  <a:lnTo>
                    <a:pt x="509943" y="138378"/>
                  </a:lnTo>
                  <a:lnTo>
                    <a:pt x="537584" y="79081"/>
                  </a:lnTo>
                  <a:lnTo>
                    <a:pt x="545474" y="79081"/>
                  </a:lnTo>
                  <a:lnTo>
                    <a:pt x="553418" y="82994"/>
                  </a:lnTo>
                  <a:lnTo>
                    <a:pt x="565225" y="86961"/>
                  </a:lnTo>
                  <a:lnTo>
                    <a:pt x="569198" y="86961"/>
                  </a:lnTo>
                  <a:lnTo>
                    <a:pt x="588949" y="79081"/>
                  </a:lnTo>
                  <a:lnTo>
                    <a:pt x="596839" y="86961"/>
                  </a:lnTo>
                  <a:lnTo>
                    <a:pt x="600811" y="98810"/>
                  </a:lnTo>
                  <a:lnTo>
                    <a:pt x="616756" y="134465"/>
                  </a:lnTo>
                  <a:lnTo>
                    <a:pt x="628563" y="158107"/>
                  </a:lnTo>
                  <a:lnTo>
                    <a:pt x="652287" y="197731"/>
                  </a:lnTo>
                  <a:lnTo>
                    <a:pt x="660176" y="229308"/>
                  </a:lnTo>
                  <a:lnTo>
                    <a:pt x="691790" y="343880"/>
                  </a:lnTo>
                  <a:lnTo>
                    <a:pt x="707569" y="395297"/>
                  </a:lnTo>
                  <a:lnTo>
                    <a:pt x="719431" y="446603"/>
                  </a:lnTo>
                  <a:lnTo>
                    <a:pt x="743100" y="545358"/>
                  </a:lnTo>
                  <a:lnTo>
                    <a:pt x="758934" y="596830"/>
                  </a:lnTo>
                  <a:lnTo>
                    <a:pt x="770796" y="636288"/>
                  </a:lnTo>
                  <a:lnTo>
                    <a:pt x="802520" y="762819"/>
                  </a:lnTo>
                  <a:lnTo>
                    <a:pt x="818299" y="798364"/>
                  </a:lnTo>
                  <a:lnTo>
                    <a:pt x="830161" y="829886"/>
                  </a:lnTo>
                  <a:lnTo>
                    <a:pt x="853885" y="897119"/>
                  </a:lnTo>
                  <a:lnTo>
                    <a:pt x="857802" y="901087"/>
                  </a:lnTo>
                  <a:lnTo>
                    <a:pt x="861775" y="908968"/>
                  </a:lnTo>
                  <a:lnTo>
                    <a:pt x="869664" y="908968"/>
                  </a:lnTo>
                  <a:lnTo>
                    <a:pt x="873637" y="905000"/>
                  </a:lnTo>
                  <a:lnTo>
                    <a:pt x="881526" y="905000"/>
                  </a:lnTo>
                  <a:lnTo>
                    <a:pt x="889416" y="916848"/>
                  </a:lnTo>
                  <a:lnTo>
                    <a:pt x="905195" y="940545"/>
                  </a:lnTo>
                  <a:lnTo>
                    <a:pt x="909167" y="940545"/>
                  </a:lnTo>
                  <a:lnTo>
                    <a:pt x="913085" y="936578"/>
                  </a:lnTo>
                  <a:lnTo>
                    <a:pt x="940781" y="889239"/>
                  </a:lnTo>
                  <a:lnTo>
                    <a:pt x="956560" y="881358"/>
                  </a:lnTo>
                  <a:lnTo>
                    <a:pt x="960532" y="881358"/>
                  </a:lnTo>
                  <a:lnTo>
                    <a:pt x="960532" y="865542"/>
                  </a:lnTo>
                  <a:lnTo>
                    <a:pt x="964450" y="853749"/>
                  </a:lnTo>
                  <a:lnTo>
                    <a:pt x="964450" y="861629"/>
                  </a:lnTo>
                  <a:lnTo>
                    <a:pt x="968422" y="857661"/>
                  </a:lnTo>
                  <a:lnTo>
                    <a:pt x="972339" y="833854"/>
                  </a:lnTo>
                  <a:lnTo>
                    <a:pt x="972339" y="829886"/>
                  </a:lnTo>
                  <a:lnTo>
                    <a:pt x="972339" y="837822"/>
                  </a:lnTo>
                  <a:lnTo>
                    <a:pt x="976312" y="829886"/>
                  </a:lnTo>
                  <a:lnTo>
                    <a:pt x="976312" y="818093"/>
                  </a:lnTo>
                  <a:lnTo>
                    <a:pt x="980394" y="818093"/>
                  </a:lnTo>
                  <a:lnTo>
                    <a:pt x="980394" y="822006"/>
                  </a:lnTo>
                  <a:lnTo>
                    <a:pt x="980394" y="814125"/>
                  </a:lnTo>
                  <a:lnTo>
                    <a:pt x="984367" y="798364"/>
                  </a:lnTo>
                  <a:lnTo>
                    <a:pt x="988284" y="802277"/>
                  </a:lnTo>
                  <a:lnTo>
                    <a:pt x="988284" y="798364"/>
                  </a:lnTo>
                  <a:lnTo>
                    <a:pt x="992256" y="778635"/>
                  </a:lnTo>
                  <a:lnTo>
                    <a:pt x="996174" y="770699"/>
                  </a:lnTo>
                  <a:lnTo>
                    <a:pt x="1012008" y="715315"/>
                  </a:lnTo>
                  <a:lnTo>
                    <a:pt x="1023815" y="683792"/>
                  </a:lnTo>
                  <a:lnTo>
                    <a:pt x="1023815" y="679825"/>
                  </a:lnTo>
                  <a:lnTo>
                    <a:pt x="1027787" y="664063"/>
                  </a:lnTo>
                  <a:lnTo>
                    <a:pt x="1031759" y="656017"/>
                  </a:lnTo>
                  <a:lnTo>
                    <a:pt x="1031759" y="652050"/>
                  </a:lnTo>
                  <a:lnTo>
                    <a:pt x="1039649" y="624440"/>
                  </a:lnTo>
                  <a:lnTo>
                    <a:pt x="1039649" y="620472"/>
                  </a:lnTo>
                  <a:lnTo>
                    <a:pt x="1043566" y="620472"/>
                  </a:lnTo>
                  <a:lnTo>
                    <a:pt x="1051511" y="584982"/>
                  </a:lnTo>
                  <a:lnTo>
                    <a:pt x="1051511" y="588950"/>
                  </a:lnTo>
                  <a:lnTo>
                    <a:pt x="1051511" y="581014"/>
                  </a:lnTo>
                  <a:lnTo>
                    <a:pt x="1055428" y="557207"/>
                  </a:lnTo>
                  <a:lnTo>
                    <a:pt x="1059401" y="561175"/>
                  </a:lnTo>
                  <a:lnTo>
                    <a:pt x="1059401" y="557207"/>
                  </a:lnTo>
                  <a:lnTo>
                    <a:pt x="1063318" y="529597"/>
                  </a:lnTo>
                  <a:lnTo>
                    <a:pt x="1063318" y="525629"/>
                  </a:lnTo>
                  <a:lnTo>
                    <a:pt x="1071263" y="501988"/>
                  </a:lnTo>
                  <a:lnTo>
                    <a:pt x="1071263" y="513836"/>
                  </a:lnTo>
                  <a:lnTo>
                    <a:pt x="1079152" y="505900"/>
                  </a:lnTo>
                  <a:lnTo>
                    <a:pt x="1083069" y="517749"/>
                  </a:lnTo>
                  <a:lnTo>
                    <a:pt x="1098904" y="474378"/>
                  </a:lnTo>
                  <a:lnTo>
                    <a:pt x="1102821" y="458452"/>
                  </a:lnTo>
                  <a:lnTo>
                    <a:pt x="1106793" y="458452"/>
                  </a:lnTo>
                  <a:lnTo>
                    <a:pt x="1106793" y="450571"/>
                  </a:lnTo>
                  <a:lnTo>
                    <a:pt x="1114683" y="415026"/>
                  </a:lnTo>
                  <a:lnTo>
                    <a:pt x="1118655" y="411058"/>
                  </a:lnTo>
                  <a:lnTo>
                    <a:pt x="1122572" y="387416"/>
                  </a:lnTo>
                  <a:lnTo>
                    <a:pt x="1126545" y="379370"/>
                  </a:lnTo>
                  <a:lnTo>
                    <a:pt x="1130462" y="371489"/>
                  </a:lnTo>
                  <a:lnTo>
                    <a:pt x="1130462" y="351760"/>
                  </a:lnTo>
                  <a:lnTo>
                    <a:pt x="1134434" y="339912"/>
                  </a:lnTo>
                  <a:lnTo>
                    <a:pt x="1138407" y="312302"/>
                  </a:lnTo>
                  <a:lnTo>
                    <a:pt x="1142324" y="296486"/>
                  </a:lnTo>
                  <a:lnTo>
                    <a:pt x="1142324" y="300454"/>
                  </a:lnTo>
                  <a:lnTo>
                    <a:pt x="1146296" y="292573"/>
                  </a:lnTo>
                  <a:lnTo>
                    <a:pt x="1150214" y="264798"/>
                  </a:lnTo>
                  <a:lnTo>
                    <a:pt x="1166158" y="173924"/>
                  </a:lnTo>
                  <a:lnTo>
                    <a:pt x="1178020" y="106856"/>
                  </a:lnTo>
                  <a:lnTo>
                    <a:pt x="1205661" y="12013"/>
                  </a:lnTo>
                  <a:lnTo>
                    <a:pt x="1205661" y="15926"/>
                  </a:lnTo>
                  <a:lnTo>
                    <a:pt x="1209634" y="15926"/>
                  </a:lnTo>
                  <a:lnTo>
                    <a:pt x="1213551" y="3967"/>
                  </a:lnTo>
                  <a:lnTo>
                    <a:pt x="1217523" y="8045"/>
                  </a:lnTo>
                  <a:lnTo>
                    <a:pt x="1221496" y="0"/>
                  </a:lnTo>
                  <a:lnTo>
                    <a:pt x="1225413" y="8045"/>
                  </a:lnTo>
                  <a:lnTo>
                    <a:pt x="1229385" y="3967"/>
                  </a:lnTo>
                  <a:lnTo>
                    <a:pt x="1233303" y="8045"/>
                  </a:lnTo>
                  <a:lnTo>
                    <a:pt x="1233303" y="3967"/>
                  </a:lnTo>
                  <a:lnTo>
                    <a:pt x="1237275" y="8045"/>
                  </a:lnTo>
                  <a:lnTo>
                    <a:pt x="1245165" y="27774"/>
                  </a:lnTo>
                  <a:lnTo>
                    <a:pt x="1249137" y="39623"/>
                  </a:lnTo>
                  <a:lnTo>
                    <a:pt x="1253054" y="51471"/>
                  </a:lnTo>
                  <a:lnTo>
                    <a:pt x="1253054" y="55384"/>
                  </a:lnTo>
                  <a:lnTo>
                    <a:pt x="1257027" y="47503"/>
                  </a:lnTo>
                  <a:lnTo>
                    <a:pt x="1257027" y="55384"/>
                  </a:lnTo>
                  <a:lnTo>
                    <a:pt x="1268889" y="86962"/>
                  </a:lnTo>
                  <a:lnTo>
                    <a:pt x="1276778" y="130498"/>
                  </a:lnTo>
                  <a:lnTo>
                    <a:pt x="1312309" y="252950"/>
                  </a:lnTo>
                  <a:lnTo>
                    <a:pt x="1316281" y="252950"/>
                  </a:lnTo>
                  <a:lnTo>
                    <a:pt x="1316281" y="260886"/>
                  </a:lnTo>
                  <a:lnTo>
                    <a:pt x="1320198" y="252950"/>
                  </a:lnTo>
                  <a:lnTo>
                    <a:pt x="1320198" y="256918"/>
                  </a:lnTo>
                  <a:lnTo>
                    <a:pt x="1328143" y="276647"/>
                  </a:lnTo>
                  <a:lnTo>
                    <a:pt x="1336033" y="292573"/>
                  </a:lnTo>
                  <a:lnTo>
                    <a:pt x="1339950" y="296486"/>
                  </a:lnTo>
                  <a:lnTo>
                    <a:pt x="1347895" y="300454"/>
                  </a:lnTo>
                  <a:lnTo>
                    <a:pt x="1375646" y="355728"/>
                  </a:lnTo>
                  <a:lnTo>
                    <a:pt x="1379619" y="355728"/>
                  </a:lnTo>
                  <a:lnTo>
                    <a:pt x="1383536" y="351760"/>
                  </a:lnTo>
                  <a:lnTo>
                    <a:pt x="1387508" y="355728"/>
                  </a:lnTo>
                  <a:lnTo>
                    <a:pt x="1403287" y="407145"/>
                  </a:lnTo>
                  <a:lnTo>
                    <a:pt x="1411177" y="426874"/>
                  </a:lnTo>
                  <a:lnTo>
                    <a:pt x="1415149" y="446603"/>
                  </a:lnTo>
                  <a:lnTo>
                    <a:pt x="1423039" y="494107"/>
                  </a:lnTo>
                  <a:lnTo>
                    <a:pt x="1458625" y="683792"/>
                  </a:lnTo>
                  <a:lnTo>
                    <a:pt x="1462542" y="715315"/>
                  </a:lnTo>
                  <a:lnTo>
                    <a:pt x="1474404" y="758906"/>
                  </a:lnTo>
                  <a:lnTo>
                    <a:pt x="1498128" y="865542"/>
                  </a:lnTo>
                  <a:lnTo>
                    <a:pt x="1509935" y="901087"/>
                  </a:lnTo>
                  <a:lnTo>
                    <a:pt x="1509935" y="905000"/>
                  </a:lnTo>
                  <a:lnTo>
                    <a:pt x="1517824" y="940545"/>
                  </a:lnTo>
                  <a:lnTo>
                    <a:pt x="1521797" y="952504"/>
                  </a:lnTo>
                  <a:lnTo>
                    <a:pt x="1525769" y="948536"/>
                  </a:lnTo>
                  <a:lnTo>
                    <a:pt x="1529686" y="944624"/>
                  </a:lnTo>
                  <a:lnTo>
                    <a:pt x="1533659" y="944624"/>
                  </a:lnTo>
                  <a:lnTo>
                    <a:pt x="1537576" y="944624"/>
                  </a:lnTo>
                  <a:lnTo>
                    <a:pt x="1541714" y="948536"/>
                  </a:lnTo>
                  <a:lnTo>
                    <a:pt x="1553521" y="940545"/>
                  </a:lnTo>
                  <a:lnTo>
                    <a:pt x="1557493" y="932665"/>
                  </a:lnTo>
                  <a:lnTo>
                    <a:pt x="1565383" y="920816"/>
                  </a:lnTo>
                  <a:lnTo>
                    <a:pt x="1565383" y="912936"/>
                  </a:lnTo>
                  <a:lnTo>
                    <a:pt x="1569355" y="908968"/>
                  </a:lnTo>
                  <a:lnTo>
                    <a:pt x="1573272" y="908968"/>
                  </a:lnTo>
                  <a:lnTo>
                    <a:pt x="1577245" y="912936"/>
                  </a:lnTo>
                  <a:lnTo>
                    <a:pt x="1585134" y="897120"/>
                  </a:lnTo>
                  <a:lnTo>
                    <a:pt x="1593024" y="877391"/>
                  </a:lnTo>
                  <a:lnTo>
                    <a:pt x="1600913" y="869510"/>
                  </a:lnTo>
                  <a:lnTo>
                    <a:pt x="1604886" y="869510"/>
                  </a:lnTo>
                  <a:lnTo>
                    <a:pt x="1620665" y="845703"/>
                  </a:lnTo>
                  <a:lnTo>
                    <a:pt x="1624637" y="837822"/>
                  </a:lnTo>
                  <a:lnTo>
                    <a:pt x="1632527" y="825974"/>
                  </a:lnTo>
                  <a:lnTo>
                    <a:pt x="1636499" y="825974"/>
                  </a:lnTo>
                  <a:lnTo>
                    <a:pt x="1640417" y="833854"/>
                  </a:lnTo>
                  <a:lnTo>
                    <a:pt x="1652279" y="822006"/>
                  </a:lnTo>
                  <a:lnTo>
                    <a:pt x="1656251" y="814125"/>
                  </a:lnTo>
                  <a:lnTo>
                    <a:pt x="1664141" y="814125"/>
                  </a:lnTo>
                  <a:lnTo>
                    <a:pt x="1668058" y="814125"/>
                  </a:lnTo>
                  <a:lnTo>
                    <a:pt x="1687809" y="774667"/>
                  </a:lnTo>
                  <a:lnTo>
                    <a:pt x="1695754" y="754938"/>
                  </a:lnTo>
                  <a:lnTo>
                    <a:pt x="1695754" y="750860"/>
                  </a:lnTo>
                  <a:lnTo>
                    <a:pt x="1699671" y="739012"/>
                  </a:lnTo>
                  <a:lnTo>
                    <a:pt x="1703644" y="739012"/>
                  </a:lnTo>
                  <a:lnTo>
                    <a:pt x="1707561" y="727163"/>
                  </a:lnTo>
                  <a:lnTo>
                    <a:pt x="1711533" y="711402"/>
                  </a:lnTo>
                  <a:lnTo>
                    <a:pt x="1723395" y="648137"/>
                  </a:lnTo>
                  <a:lnTo>
                    <a:pt x="1731395" y="612592"/>
                  </a:lnTo>
                  <a:lnTo>
                    <a:pt x="1747229" y="545359"/>
                  </a:lnTo>
                  <a:lnTo>
                    <a:pt x="1778843" y="355728"/>
                  </a:lnTo>
                  <a:lnTo>
                    <a:pt x="1782760" y="320183"/>
                  </a:lnTo>
                  <a:lnTo>
                    <a:pt x="1818291" y="205611"/>
                  </a:lnTo>
                  <a:lnTo>
                    <a:pt x="1822263" y="185772"/>
                  </a:lnTo>
                  <a:lnTo>
                    <a:pt x="1826236" y="177836"/>
                  </a:lnTo>
                  <a:lnTo>
                    <a:pt x="1830153" y="177836"/>
                  </a:lnTo>
                  <a:lnTo>
                    <a:pt x="1838043" y="150227"/>
                  </a:lnTo>
                  <a:lnTo>
                    <a:pt x="1845987" y="138378"/>
                  </a:lnTo>
                  <a:lnTo>
                    <a:pt x="1857794" y="138378"/>
                  </a:lnTo>
                  <a:lnTo>
                    <a:pt x="1865739" y="134466"/>
                  </a:lnTo>
                  <a:lnTo>
                    <a:pt x="1865739" y="130498"/>
                  </a:lnTo>
                  <a:lnTo>
                    <a:pt x="1869656" y="126585"/>
                  </a:lnTo>
                  <a:lnTo>
                    <a:pt x="1873628" y="126585"/>
                  </a:lnTo>
                  <a:lnTo>
                    <a:pt x="1881518" y="130498"/>
                  </a:lnTo>
                  <a:lnTo>
                    <a:pt x="1885490" y="130498"/>
                  </a:lnTo>
                  <a:lnTo>
                    <a:pt x="1889408" y="130498"/>
                  </a:lnTo>
                  <a:lnTo>
                    <a:pt x="1893380" y="130498"/>
                  </a:lnTo>
                  <a:lnTo>
                    <a:pt x="1909159" y="118649"/>
                  </a:lnTo>
                  <a:lnTo>
                    <a:pt x="1913242" y="122617"/>
                  </a:lnTo>
                  <a:lnTo>
                    <a:pt x="1921132" y="122617"/>
                  </a:lnTo>
                  <a:lnTo>
                    <a:pt x="1929076" y="110769"/>
                  </a:lnTo>
                  <a:lnTo>
                    <a:pt x="1936966" y="106856"/>
                  </a:lnTo>
                  <a:lnTo>
                    <a:pt x="1944855" y="110769"/>
                  </a:lnTo>
                  <a:lnTo>
                    <a:pt x="1948773" y="110769"/>
                  </a:lnTo>
                  <a:lnTo>
                    <a:pt x="1952745" y="110769"/>
                  </a:lnTo>
                  <a:lnTo>
                    <a:pt x="1952745" y="114737"/>
                  </a:lnTo>
                  <a:lnTo>
                    <a:pt x="1956717" y="110769"/>
                  </a:lnTo>
                  <a:lnTo>
                    <a:pt x="1960635" y="106856"/>
                  </a:lnTo>
                  <a:lnTo>
                    <a:pt x="1968524" y="106856"/>
                  </a:lnTo>
                  <a:lnTo>
                    <a:pt x="1976469" y="118649"/>
                  </a:lnTo>
                  <a:lnTo>
                    <a:pt x="1984359" y="126585"/>
                  </a:lnTo>
                  <a:lnTo>
                    <a:pt x="2031751" y="256918"/>
                  </a:lnTo>
                  <a:lnTo>
                    <a:pt x="2075172" y="470300"/>
                  </a:lnTo>
                  <a:lnTo>
                    <a:pt x="2087034" y="533565"/>
                  </a:lnTo>
                  <a:lnTo>
                    <a:pt x="2094923" y="573134"/>
                  </a:lnTo>
                  <a:lnTo>
                    <a:pt x="2106951" y="628408"/>
                  </a:lnTo>
                  <a:lnTo>
                    <a:pt x="2110868" y="644169"/>
                  </a:lnTo>
                  <a:lnTo>
                    <a:pt x="2118758" y="659930"/>
                  </a:lnTo>
                  <a:lnTo>
                    <a:pt x="2122730" y="679825"/>
                  </a:lnTo>
                  <a:lnTo>
                    <a:pt x="2130619" y="711402"/>
                  </a:lnTo>
                  <a:lnTo>
                    <a:pt x="2138509" y="727163"/>
                  </a:lnTo>
                  <a:lnTo>
                    <a:pt x="2158261" y="766787"/>
                  </a:lnTo>
                  <a:lnTo>
                    <a:pt x="2170123" y="794396"/>
                  </a:lnTo>
                  <a:lnTo>
                    <a:pt x="2174095" y="794396"/>
                  </a:lnTo>
                  <a:lnTo>
                    <a:pt x="2178012" y="794396"/>
                  </a:lnTo>
                  <a:lnTo>
                    <a:pt x="2181985" y="810158"/>
                  </a:lnTo>
                  <a:lnTo>
                    <a:pt x="2205653" y="849781"/>
                  </a:lnTo>
                  <a:lnTo>
                    <a:pt x="2213598" y="853749"/>
                  </a:lnTo>
                  <a:lnTo>
                    <a:pt x="2233350" y="897120"/>
                  </a:lnTo>
                  <a:lnTo>
                    <a:pt x="2241239" y="908968"/>
                  </a:lnTo>
                  <a:lnTo>
                    <a:pt x="2257018" y="940546"/>
                  </a:lnTo>
                  <a:lnTo>
                    <a:pt x="2264908" y="940546"/>
                  </a:lnTo>
                  <a:lnTo>
                    <a:pt x="2268880" y="940546"/>
                  </a:lnTo>
                  <a:lnTo>
                    <a:pt x="2272853" y="940546"/>
                  </a:lnTo>
                  <a:lnTo>
                    <a:pt x="2276770" y="940546"/>
                  </a:lnTo>
                  <a:lnTo>
                    <a:pt x="2280742" y="944624"/>
                  </a:lnTo>
                  <a:lnTo>
                    <a:pt x="2284825" y="944624"/>
                  </a:lnTo>
                  <a:lnTo>
                    <a:pt x="2288742" y="948536"/>
                  </a:lnTo>
                  <a:lnTo>
                    <a:pt x="2292715" y="940546"/>
                  </a:lnTo>
                  <a:lnTo>
                    <a:pt x="2304577" y="920817"/>
                  </a:lnTo>
                  <a:lnTo>
                    <a:pt x="2308494" y="916849"/>
                  </a:lnTo>
                  <a:lnTo>
                    <a:pt x="2320356" y="893207"/>
                  </a:lnTo>
                  <a:lnTo>
                    <a:pt x="2351969" y="778635"/>
                  </a:lnTo>
                  <a:lnTo>
                    <a:pt x="2367749" y="711402"/>
                  </a:lnTo>
                  <a:lnTo>
                    <a:pt x="2379611" y="659930"/>
                  </a:lnTo>
                  <a:lnTo>
                    <a:pt x="2403335" y="561175"/>
                  </a:lnTo>
                  <a:lnTo>
                    <a:pt x="2411224" y="541446"/>
                  </a:lnTo>
                  <a:lnTo>
                    <a:pt x="2434893" y="450571"/>
                  </a:lnTo>
                  <a:lnTo>
                    <a:pt x="2446755" y="411058"/>
                  </a:lnTo>
                  <a:lnTo>
                    <a:pt x="2454644" y="379370"/>
                  </a:lnTo>
                  <a:lnTo>
                    <a:pt x="2482451" y="316215"/>
                  </a:lnTo>
                  <a:lnTo>
                    <a:pt x="2490341" y="284528"/>
                  </a:lnTo>
                  <a:lnTo>
                    <a:pt x="2498230" y="272679"/>
                  </a:lnTo>
                  <a:lnTo>
                    <a:pt x="2502203" y="249037"/>
                  </a:lnTo>
                  <a:lnTo>
                    <a:pt x="2517982" y="205611"/>
                  </a:lnTo>
                  <a:lnTo>
                    <a:pt x="2537733" y="150227"/>
                  </a:lnTo>
                  <a:lnTo>
                    <a:pt x="2545623" y="130498"/>
                  </a:lnTo>
                  <a:lnTo>
                    <a:pt x="2553568" y="106856"/>
                  </a:lnTo>
                  <a:lnTo>
                    <a:pt x="2557485" y="98810"/>
                  </a:lnTo>
                  <a:lnTo>
                    <a:pt x="2561457" y="90930"/>
                  </a:lnTo>
                  <a:lnTo>
                    <a:pt x="2569347" y="79081"/>
                  </a:lnTo>
                  <a:lnTo>
                    <a:pt x="2577237" y="59352"/>
                  </a:lnTo>
                  <a:lnTo>
                    <a:pt x="2581209" y="55384"/>
                  </a:lnTo>
                  <a:lnTo>
                    <a:pt x="2593016" y="51472"/>
                  </a:lnTo>
                  <a:lnTo>
                    <a:pt x="2596988" y="51472"/>
                  </a:lnTo>
                  <a:lnTo>
                    <a:pt x="2600960" y="51472"/>
                  </a:lnTo>
                  <a:lnTo>
                    <a:pt x="2612767" y="51472"/>
                  </a:lnTo>
                  <a:lnTo>
                    <a:pt x="2620712" y="63265"/>
                  </a:lnTo>
                  <a:lnTo>
                    <a:pt x="2624629" y="75113"/>
                  </a:lnTo>
                  <a:lnTo>
                    <a:pt x="2644381" y="106856"/>
                  </a:lnTo>
                  <a:lnTo>
                    <a:pt x="2664298" y="169956"/>
                  </a:lnTo>
                  <a:lnTo>
                    <a:pt x="2676105" y="201644"/>
                  </a:lnTo>
                  <a:lnTo>
                    <a:pt x="2695856" y="272679"/>
                  </a:lnTo>
                  <a:lnTo>
                    <a:pt x="2703801" y="296486"/>
                  </a:lnTo>
                  <a:lnTo>
                    <a:pt x="2723497" y="367522"/>
                  </a:lnTo>
                  <a:lnTo>
                    <a:pt x="2735359" y="399265"/>
                  </a:lnTo>
                  <a:lnTo>
                    <a:pt x="2759083" y="474378"/>
                  </a:lnTo>
                  <a:lnTo>
                    <a:pt x="2763001" y="490139"/>
                  </a:lnTo>
                  <a:lnTo>
                    <a:pt x="2794614" y="600743"/>
                  </a:lnTo>
                  <a:lnTo>
                    <a:pt x="2802504" y="628408"/>
                  </a:lnTo>
                  <a:lnTo>
                    <a:pt x="2814366" y="675857"/>
                  </a:lnTo>
                  <a:lnTo>
                    <a:pt x="2822255" y="703522"/>
                  </a:lnTo>
                  <a:lnTo>
                    <a:pt x="2853979" y="825974"/>
                  </a:lnTo>
                  <a:lnTo>
                    <a:pt x="2877703" y="893207"/>
                  </a:lnTo>
                  <a:lnTo>
                    <a:pt x="2885593" y="901088"/>
                  </a:lnTo>
                  <a:lnTo>
                    <a:pt x="2893482" y="920817"/>
                  </a:lnTo>
                  <a:lnTo>
                    <a:pt x="2901427" y="940546"/>
                  </a:lnTo>
                  <a:lnTo>
                    <a:pt x="2905344" y="940546"/>
                  </a:lnTo>
                  <a:lnTo>
                    <a:pt x="2909317" y="944624"/>
                  </a:lnTo>
                  <a:lnTo>
                    <a:pt x="2913234" y="944624"/>
                  </a:lnTo>
                  <a:lnTo>
                    <a:pt x="2917206" y="944624"/>
                  </a:lnTo>
                  <a:lnTo>
                    <a:pt x="2921179" y="948536"/>
                  </a:lnTo>
                  <a:lnTo>
                    <a:pt x="2925096" y="948536"/>
                  </a:lnTo>
                  <a:lnTo>
                    <a:pt x="2929068" y="948536"/>
                  </a:lnTo>
                  <a:lnTo>
                    <a:pt x="2936958" y="944624"/>
                  </a:lnTo>
                  <a:lnTo>
                    <a:pt x="2952737" y="924729"/>
                  </a:lnTo>
                  <a:lnTo>
                    <a:pt x="2960627" y="916849"/>
                  </a:lnTo>
                  <a:lnTo>
                    <a:pt x="2968571" y="901088"/>
                  </a:lnTo>
                  <a:lnTo>
                    <a:pt x="2976461" y="881359"/>
                  </a:lnTo>
                  <a:lnTo>
                    <a:pt x="2992240" y="857662"/>
                  </a:lnTo>
                  <a:lnTo>
                    <a:pt x="3000130" y="837822"/>
                  </a:lnTo>
                  <a:lnTo>
                    <a:pt x="3015964" y="790429"/>
                  </a:lnTo>
                  <a:lnTo>
                    <a:pt x="3023854" y="778635"/>
                  </a:lnTo>
                  <a:lnTo>
                    <a:pt x="3063467" y="656018"/>
                  </a:lnTo>
                  <a:lnTo>
                    <a:pt x="3075329" y="624440"/>
                  </a:lnTo>
                  <a:lnTo>
                    <a:pt x="3091108" y="569221"/>
                  </a:lnTo>
                  <a:lnTo>
                    <a:pt x="3110860" y="486172"/>
                  </a:lnTo>
                  <a:lnTo>
                    <a:pt x="3122722" y="430787"/>
                  </a:lnTo>
                  <a:lnTo>
                    <a:pt x="3134584" y="375458"/>
                  </a:lnTo>
                  <a:lnTo>
                    <a:pt x="3154335" y="296486"/>
                  </a:lnTo>
                  <a:lnTo>
                    <a:pt x="3166197" y="252950"/>
                  </a:lnTo>
                  <a:lnTo>
                    <a:pt x="3197756" y="150227"/>
                  </a:lnTo>
                  <a:lnTo>
                    <a:pt x="3213590" y="126585"/>
                  </a:lnTo>
                  <a:lnTo>
                    <a:pt x="3221645" y="102888"/>
                  </a:lnTo>
                  <a:lnTo>
                    <a:pt x="3257176" y="79081"/>
                  </a:lnTo>
                  <a:lnTo>
                    <a:pt x="3272955" y="90930"/>
                  </a:lnTo>
                  <a:lnTo>
                    <a:pt x="3280845" y="86962"/>
                  </a:lnTo>
                  <a:lnTo>
                    <a:pt x="3288789" y="94842"/>
                  </a:lnTo>
                  <a:lnTo>
                    <a:pt x="3300596" y="106856"/>
                  </a:lnTo>
                  <a:lnTo>
                    <a:pt x="3312458" y="118650"/>
                  </a:lnTo>
                  <a:lnTo>
                    <a:pt x="3320348" y="134466"/>
                  </a:lnTo>
                  <a:lnTo>
                    <a:pt x="3332210" y="158108"/>
                  </a:lnTo>
                  <a:lnTo>
                    <a:pt x="3347989" y="181804"/>
                  </a:lnTo>
                  <a:lnTo>
                    <a:pt x="3363823" y="221428"/>
                  </a:lnTo>
                  <a:lnTo>
                    <a:pt x="3379602" y="252950"/>
                  </a:lnTo>
                  <a:lnTo>
                    <a:pt x="3387492" y="284528"/>
                  </a:lnTo>
                  <a:lnTo>
                    <a:pt x="3399354" y="328064"/>
                  </a:lnTo>
                  <a:lnTo>
                    <a:pt x="3407409" y="363609"/>
                  </a:lnTo>
                  <a:lnTo>
                    <a:pt x="3442940" y="517749"/>
                  </a:lnTo>
                  <a:lnTo>
                    <a:pt x="3462691" y="588950"/>
                  </a:lnTo>
                  <a:lnTo>
                    <a:pt x="3470581" y="628408"/>
                  </a:lnTo>
                  <a:lnTo>
                    <a:pt x="3490333" y="715315"/>
                  </a:lnTo>
                  <a:lnTo>
                    <a:pt x="3506167" y="766787"/>
                  </a:lnTo>
                  <a:lnTo>
                    <a:pt x="3517974" y="802277"/>
                  </a:lnTo>
                  <a:lnTo>
                    <a:pt x="3525919" y="814126"/>
                  </a:lnTo>
                  <a:lnTo>
                    <a:pt x="3529836" y="829887"/>
                  </a:lnTo>
                  <a:lnTo>
                    <a:pt x="3545670" y="865542"/>
                  </a:lnTo>
                  <a:lnTo>
                    <a:pt x="3553560" y="873478"/>
                  </a:lnTo>
                  <a:lnTo>
                    <a:pt x="3557477" y="877391"/>
                  </a:lnTo>
                  <a:lnTo>
                    <a:pt x="3577228" y="908968"/>
                  </a:lnTo>
                  <a:lnTo>
                    <a:pt x="3585118" y="908968"/>
                  </a:lnTo>
                  <a:lnTo>
                    <a:pt x="3589256" y="905000"/>
                  </a:lnTo>
                  <a:lnTo>
                    <a:pt x="3597146" y="912936"/>
                  </a:lnTo>
                  <a:lnTo>
                    <a:pt x="3605035" y="920817"/>
                  </a:lnTo>
                  <a:lnTo>
                    <a:pt x="3628704" y="916849"/>
                  </a:lnTo>
                  <a:lnTo>
                    <a:pt x="3636649" y="916849"/>
                  </a:lnTo>
                  <a:lnTo>
                    <a:pt x="3644538" y="908968"/>
                  </a:lnTo>
                  <a:lnTo>
                    <a:pt x="3656400" y="893207"/>
                  </a:lnTo>
                  <a:lnTo>
                    <a:pt x="3668207" y="881359"/>
                  </a:lnTo>
                  <a:lnTo>
                    <a:pt x="3691931" y="825974"/>
                  </a:lnTo>
                  <a:lnTo>
                    <a:pt x="3711683" y="770700"/>
                  </a:lnTo>
                  <a:lnTo>
                    <a:pt x="3723545" y="727164"/>
                  </a:lnTo>
                  <a:lnTo>
                    <a:pt x="3782910" y="482259"/>
                  </a:lnTo>
                  <a:lnTo>
                    <a:pt x="3790799" y="446603"/>
                  </a:lnTo>
                  <a:lnTo>
                    <a:pt x="3818440" y="347793"/>
                  </a:lnTo>
                  <a:lnTo>
                    <a:pt x="3830302" y="300454"/>
                  </a:lnTo>
                  <a:lnTo>
                    <a:pt x="3854026" y="233221"/>
                  </a:lnTo>
                  <a:lnTo>
                    <a:pt x="3873778" y="185772"/>
                  </a:lnTo>
                  <a:lnTo>
                    <a:pt x="3885585" y="162076"/>
                  </a:lnTo>
                  <a:lnTo>
                    <a:pt x="3905336" y="118650"/>
                  </a:lnTo>
                  <a:lnTo>
                    <a:pt x="3909309" y="114737"/>
                  </a:lnTo>
                  <a:lnTo>
                    <a:pt x="3921170" y="98810"/>
                  </a:lnTo>
                  <a:lnTo>
                    <a:pt x="3925088" y="86962"/>
                  </a:lnTo>
                  <a:lnTo>
                    <a:pt x="3933032" y="82994"/>
                  </a:lnTo>
                  <a:lnTo>
                    <a:pt x="3940922" y="82994"/>
                  </a:lnTo>
                  <a:lnTo>
                    <a:pt x="3960784" y="71201"/>
                  </a:lnTo>
                  <a:lnTo>
                    <a:pt x="3964756" y="75113"/>
                  </a:lnTo>
                  <a:lnTo>
                    <a:pt x="3976618" y="86962"/>
                  </a:lnTo>
                  <a:lnTo>
                    <a:pt x="3988425" y="90930"/>
                  </a:lnTo>
                  <a:lnTo>
                    <a:pt x="3996370" y="106856"/>
                  </a:lnTo>
                  <a:lnTo>
                    <a:pt x="4008177" y="130498"/>
                  </a:lnTo>
                  <a:lnTo>
                    <a:pt x="4024011" y="169956"/>
                  </a:lnTo>
                  <a:lnTo>
                    <a:pt x="4063514" y="308335"/>
                  </a:lnTo>
                  <a:lnTo>
                    <a:pt x="4075321" y="355729"/>
                  </a:lnTo>
                  <a:lnTo>
                    <a:pt x="4087183" y="403178"/>
                  </a:lnTo>
                  <a:lnTo>
                    <a:pt x="4103017" y="462365"/>
                  </a:lnTo>
                  <a:lnTo>
                    <a:pt x="4118796" y="509869"/>
                  </a:lnTo>
                  <a:lnTo>
                    <a:pt x="4134576" y="573134"/>
                  </a:lnTo>
                  <a:lnTo>
                    <a:pt x="4146548" y="620473"/>
                  </a:lnTo>
                  <a:lnTo>
                    <a:pt x="4166300" y="683793"/>
                  </a:lnTo>
                  <a:lnTo>
                    <a:pt x="4178162" y="715315"/>
                  </a:lnTo>
                  <a:lnTo>
                    <a:pt x="4193996" y="778635"/>
                  </a:lnTo>
                  <a:lnTo>
                    <a:pt x="4209775" y="814126"/>
                  </a:lnTo>
                  <a:lnTo>
                    <a:pt x="4225554" y="861630"/>
                  </a:lnTo>
                  <a:lnTo>
                    <a:pt x="4237416" y="885271"/>
                  </a:lnTo>
                  <a:lnTo>
                    <a:pt x="4253195" y="912936"/>
                  </a:lnTo>
                  <a:lnTo>
                    <a:pt x="4261140" y="924730"/>
                  </a:lnTo>
                  <a:lnTo>
                    <a:pt x="4284809" y="940546"/>
                  </a:lnTo>
                  <a:lnTo>
                    <a:pt x="4292699" y="936578"/>
                  </a:lnTo>
                  <a:lnTo>
                    <a:pt x="4296671" y="932665"/>
                  </a:lnTo>
                  <a:lnTo>
                    <a:pt x="4312450" y="932665"/>
                  </a:lnTo>
                  <a:lnTo>
                    <a:pt x="4316422" y="924730"/>
                  </a:lnTo>
                  <a:lnTo>
                    <a:pt x="4328284" y="901088"/>
                  </a:lnTo>
                  <a:lnTo>
                    <a:pt x="4340257" y="881359"/>
                  </a:lnTo>
                  <a:lnTo>
                    <a:pt x="4352119" y="853749"/>
                  </a:lnTo>
                  <a:lnTo>
                    <a:pt x="4363981" y="818094"/>
                  </a:lnTo>
                  <a:lnTo>
                    <a:pt x="4375788" y="790429"/>
                  </a:lnTo>
                  <a:lnTo>
                    <a:pt x="4439015" y="565143"/>
                  </a:lnTo>
                  <a:lnTo>
                    <a:pt x="4454794" y="505901"/>
                  </a:lnTo>
                  <a:lnTo>
                    <a:pt x="4466656" y="466333"/>
                  </a:lnTo>
                  <a:lnTo>
                    <a:pt x="4494297" y="359641"/>
                  </a:lnTo>
                  <a:lnTo>
                    <a:pt x="4506159" y="316216"/>
                  </a:lnTo>
                  <a:lnTo>
                    <a:pt x="4518131" y="276647"/>
                  </a:lnTo>
                  <a:lnTo>
                    <a:pt x="4529993" y="233221"/>
                  </a:lnTo>
                  <a:lnTo>
                    <a:pt x="4545772" y="181805"/>
                  </a:lnTo>
                  <a:lnTo>
                    <a:pt x="4561607" y="142347"/>
                  </a:lnTo>
                  <a:lnTo>
                    <a:pt x="4581358" y="102888"/>
                  </a:lnTo>
                  <a:lnTo>
                    <a:pt x="4608999" y="71201"/>
                  </a:lnTo>
                  <a:lnTo>
                    <a:pt x="4636641" y="75114"/>
                  </a:lnTo>
                  <a:lnTo>
                    <a:pt x="4652420" y="94843"/>
                  </a:lnTo>
                  <a:lnTo>
                    <a:pt x="4660309" y="102889"/>
                  </a:lnTo>
                  <a:lnTo>
                    <a:pt x="4668254" y="114737"/>
                  </a:lnTo>
                  <a:lnTo>
                    <a:pt x="4703895" y="193763"/>
                  </a:lnTo>
                  <a:lnTo>
                    <a:pt x="4715757" y="225341"/>
                  </a:lnTo>
                  <a:lnTo>
                    <a:pt x="4723647" y="252950"/>
                  </a:lnTo>
                  <a:lnTo>
                    <a:pt x="4759233" y="371490"/>
                  </a:lnTo>
                  <a:lnTo>
                    <a:pt x="4778984" y="434755"/>
                  </a:lnTo>
                  <a:lnTo>
                    <a:pt x="4790791" y="478291"/>
                  </a:lnTo>
                  <a:lnTo>
                    <a:pt x="4814515" y="573134"/>
                  </a:lnTo>
                  <a:lnTo>
                    <a:pt x="4822405" y="616560"/>
                  </a:lnTo>
                  <a:lnTo>
                    <a:pt x="4838239" y="679825"/>
                  </a:lnTo>
                  <a:lnTo>
                    <a:pt x="4854018" y="731132"/>
                  </a:lnTo>
                  <a:lnTo>
                    <a:pt x="4865880" y="778636"/>
                  </a:lnTo>
                  <a:lnTo>
                    <a:pt x="4889714" y="841735"/>
                  </a:lnTo>
                  <a:lnTo>
                    <a:pt x="4897604" y="865542"/>
                  </a:lnTo>
                  <a:lnTo>
                    <a:pt x="4933135" y="916849"/>
                  </a:lnTo>
                  <a:lnTo>
                    <a:pt x="4941024" y="920817"/>
                  </a:lnTo>
                  <a:lnTo>
                    <a:pt x="4952886" y="932665"/>
                  </a:lnTo>
                  <a:lnTo>
                    <a:pt x="4956859" y="928697"/>
                  </a:lnTo>
                  <a:lnTo>
                    <a:pt x="4972638" y="920817"/>
                  </a:lnTo>
                  <a:lnTo>
                    <a:pt x="4984500" y="920817"/>
                  </a:lnTo>
                  <a:lnTo>
                    <a:pt x="4988472" y="912936"/>
                  </a:lnTo>
                  <a:lnTo>
                    <a:pt x="5008224" y="889239"/>
                  </a:lnTo>
                  <a:lnTo>
                    <a:pt x="5016113" y="881359"/>
                  </a:lnTo>
                  <a:lnTo>
                    <a:pt x="5020031" y="869510"/>
                  </a:lnTo>
                  <a:lnTo>
                    <a:pt x="5035865" y="829887"/>
                  </a:lnTo>
                  <a:lnTo>
                    <a:pt x="5047672" y="806245"/>
                  </a:lnTo>
                  <a:lnTo>
                    <a:pt x="5075368" y="727164"/>
                  </a:lnTo>
                </a:path>
              </a:pathLst>
            </a:custGeom>
            <a:ln w="11836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305794" y="2119064"/>
              <a:ext cx="5075555" cy="944880"/>
            </a:xfrm>
            <a:custGeom>
              <a:avLst/>
              <a:gdLst/>
              <a:ahLst/>
              <a:cxnLst/>
              <a:rect l="l" t="t" r="r" b="b"/>
              <a:pathLst>
                <a:path w="5075555" h="944880">
                  <a:moveTo>
                    <a:pt x="0" y="240991"/>
                  </a:moveTo>
                  <a:lnTo>
                    <a:pt x="19751" y="197620"/>
                  </a:lnTo>
                  <a:lnTo>
                    <a:pt x="27652" y="158107"/>
                  </a:lnTo>
                  <a:lnTo>
                    <a:pt x="43453" y="102778"/>
                  </a:lnTo>
                  <a:lnTo>
                    <a:pt x="51486" y="86961"/>
                  </a:lnTo>
                  <a:lnTo>
                    <a:pt x="59387" y="83049"/>
                  </a:lnTo>
                  <a:lnTo>
                    <a:pt x="71238" y="75113"/>
                  </a:lnTo>
                  <a:lnTo>
                    <a:pt x="79138" y="67232"/>
                  </a:lnTo>
                  <a:lnTo>
                    <a:pt x="87033" y="47393"/>
                  </a:lnTo>
                  <a:lnTo>
                    <a:pt x="98884" y="23696"/>
                  </a:lnTo>
                  <a:lnTo>
                    <a:pt x="106785" y="23696"/>
                  </a:lnTo>
                  <a:lnTo>
                    <a:pt x="110735" y="23696"/>
                  </a:lnTo>
                  <a:lnTo>
                    <a:pt x="114685" y="31577"/>
                  </a:lnTo>
                  <a:lnTo>
                    <a:pt x="134437" y="55274"/>
                  </a:lnTo>
                  <a:lnTo>
                    <a:pt x="142332" y="55274"/>
                  </a:lnTo>
                  <a:lnTo>
                    <a:pt x="154183" y="55274"/>
                  </a:lnTo>
                  <a:lnTo>
                    <a:pt x="162084" y="63320"/>
                  </a:lnTo>
                  <a:lnTo>
                    <a:pt x="166034" y="79081"/>
                  </a:lnTo>
                  <a:lnTo>
                    <a:pt x="177885" y="118539"/>
                  </a:lnTo>
                  <a:lnTo>
                    <a:pt x="193681" y="158107"/>
                  </a:lnTo>
                  <a:lnTo>
                    <a:pt x="205532" y="177891"/>
                  </a:lnTo>
                  <a:lnTo>
                    <a:pt x="213432" y="197620"/>
                  </a:lnTo>
                  <a:lnTo>
                    <a:pt x="221333" y="221262"/>
                  </a:lnTo>
                  <a:lnTo>
                    <a:pt x="233184" y="276647"/>
                  </a:lnTo>
                  <a:lnTo>
                    <a:pt x="253068" y="347792"/>
                  </a:lnTo>
                  <a:lnTo>
                    <a:pt x="264919" y="383338"/>
                  </a:lnTo>
                  <a:lnTo>
                    <a:pt x="276764" y="422796"/>
                  </a:lnTo>
                  <a:lnTo>
                    <a:pt x="288615" y="470300"/>
                  </a:lnTo>
                  <a:lnTo>
                    <a:pt x="308367" y="576936"/>
                  </a:lnTo>
                  <a:lnTo>
                    <a:pt x="320218" y="604600"/>
                  </a:lnTo>
                  <a:lnTo>
                    <a:pt x="332069" y="640256"/>
                  </a:lnTo>
                  <a:lnTo>
                    <a:pt x="343931" y="683627"/>
                  </a:lnTo>
                  <a:lnTo>
                    <a:pt x="363682" y="758740"/>
                  </a:lnTo>
                  <a:lnTo>
                    <a:pt x="371572" y="778470"/>
                  </a:lnTo>
                  <a:lnTo>
                    <a:pt x="383434" y="794286"/>
                  </a:lnTo>
                  <a:lnTo>
                    <a:pt x="391323" y="810212"/>
                  </a:lnTo>
                  <a:lnTo>
                    <a:pt x="403185" y="841735"/>
                  </a:lnTo>
                  <a:lnTo>
                    <a:pt x="418964" y="873312"/>
                  </a:lnTo>
                  <a:lnTo>
                    <a:pt x="423047" y="881193"/>
                  </a:lnTo>
                  <a:lnTo>
                    <a:pt x="430937" y="881193"/>
                  </a:lnTo>
                  <a:lnTo>
                    <a:pt x="438826" y="877280"/>
                  </a:lnTo>
                  <a:lnTo>
                    <a:pt x="446771" y="873312"/>
                  </a:lnTo>
                  <a:lnTo>
                    <a:pt x="454661" y="873312"/>
                  </a:lnTo>
                  <a:lnTo>
                    <a:pt x="474412" y="881193"/>
                  </a:lnTo>
                  <a:lnTo>
                    <a:pt x="478329" y="877280"/>
                  </a:lnTo>
                  <a:lnTo>
                    <a:pt x="486274" y="865432"/>
                  </a:lnTo>
                  <a:lnTo>
                    <a:pt x="502053" y="829941"/>
                  </a:lnTo>
                  <a:lnTo>
                    <a:pt x="509943" y="810212"/>
                  </a:lnTo>
                  <a:lnTo>
                    <a:pt x="537584" y="766621"/>
                  </a:lnTo>
                  <a:lnTo>
                    <a:pt x="545474" y="735099"/>
                  </a:lnTo>
                  <a:lnTo>
                    <a:pt x="573170" y="636288"/>
                  </a:lnTo>
                  <a:lnTo>
                    <a:pt x="592922" y="569055"/>
                  </a:lnTo>
                  <a:lnTo>
                    <a:pt x="608811" y="505790"/>
                  </a:lnTo>
                  <a:lnTo>
                    <a:pt x="624645" y="430842"/>
                  </a:lnTo>
                  <a:lnTo>
                    <a:pt x="640425" y="387250"/>
                  </a:lnTo>
                  <a:lnTo>
                    <a:pt x="652287" y="343880"/>
                  </a:lnTo>
                  <a:lnTo>
                    <a:pt x="668066" y="264798"/>
                  </a:lnTo>
                  <a:lnTo>
                    <a:pt x="683900" y="217349"/>
                  </a:lnTo>
                  <a:lnTo>
                    <a:pt x="691790" y="193652"/>
                  </a:lnTo>
                  <a:lnTo>
                    <a:pt x="711541" y="154194"/>
                  </a:lnTo>
                  <a:lnTo>
                    <a:pt x="743100" y="67232"/>
                  </a:lnTo>
                  <a:lnTo>
                    <a:pt x="751044" y="63320"/>
                  </a:lnTo>
                  <a:lnTo>
                    <a:pt x="766824" y="51306"/>
                  </a:lnTo>
                  <a:lnTo>
                    <a:pt x="778686" y="39457"/>
                  </a:lnTo>
                  <a:lnTo>
                    <a:pt x="790548" y="27664"/>
                  </a:lnTo>
                  <a:lnTo>
                    <a:pt x="794630" y="27664"/>
                  </a:lnTo>
                  <a:lnTo>
                    <a:pt x="798548" y="27664"/>
                  </a:lnTo>
                  <a:lnTo>
                    <a:pt x="806437" y="39457"/>
                  </a:lnTo>
                  <a:lnTo>
                    <a:pt x="826189" y="67232"/>
                  </a:lnTo>
                  <a:lnTo>
                    <a:pt x="849913" y="86961"/>
                  </a:lnTo>
                  <a:lnTo>
                    <a:pt x="857802" y="114571"/>
                  </a:lnTo>
                  <a:lnTo>
                    <a:pt x="869664" y="154194"/>
                  </a:lnTo>
                  <a:lnTo>
                    <a:pt x="889416" y="205501"/>
                  </a:lnTo>
                  <a:lnTo>
                    <a:pt x="921029" y="320073"/>
                  </a:lnTo>
                  <a:lnTo>
                    <a:pt x="956560" y="454484"/>
                  </a:lnTo>
                  <a:lnTo>
                    <a:pt x="960532" y="458451"/>
                  </a:lnTo>
                  <a:lnTo>
                    <a:pt x="960532" y="426764"/>
                  </a:lnTo>
                  <a:lnTo>
                    <a:pt x="964450" y="434755"/>
                  </a:lnTo>
                  <a:lnTo>
                    <a:pt x="964450" y="418828"/>
                  </a:lnTo>
                  <a:lnTo>
                    <a:pt x="968422" y="418828"/>
                  </a:lnTo>
                  <a:lnTo>
                    <a:pt x="968422" y="410947"/>
                  </a:lnTo>
                  <a:lnTo>
                    <a:pt x="984367" y="478180"/>
                  </a:lnTo>
                  <a:lnTo>
                    <a:pt x="992256" y="497909"/>
                  </a:lnTo>
                  <a:lnTo>
                    <a:pt x="1012008" y="576936"/>
                  </a:lnTo>
                  <a:lnTo>
                    <a:pt x="1015925" y="600633"/>
                  </a:lnTo>
                  <a:lnTo>
                    <a:pt x="1015925" y="628408"/>
                  </a:lnTo>
                  <a:lnTo>
                    <a:pt x="1027787" y="675746"/>
                  </a:lnTo>
                  <a:lnTo>
                    <a:pt x="1027787" y="667866"/>
                  </a:lnTo>
                  <a:lnTo>
                    <a:pt x="1031759" y="671778"/>
                  </a:lnTo>
                  <a:lnTo>
                    <a:pt x="1055428" y="814125"/>
                  </a:lnTo>
                  <a:lnTo>
                    <a:pt x="1067290" y="877280"/>
                  </a:lnTo>
                  <a:lnTo>
                    <a:pt x="1071263" y="885161"/>
                  </a:lnTo>
                  <a:lnTo>
                    <a:pt x="1079152" y="908968"/>
                  </a:lnTo>
                  <a:lnTo>
                    <a:pt x="1079152" y="912936"/>
                  </a:lnTo>
                  <a:lnTo>
                    <a:pt x="1079152" y="928697"/>
                  </a:lnTo>
                  <a:lnTo>
                    <a:pt x="1087042" y="936577"/>
                  </a:lnTo>
                  <a:lnTo>
                    <a:pt x="1091014" y="936577"/>
                  </a:lnTo>
                  <a:lnTo>
                    <a:pt x="1091014" y="928697"/>
                  </a:lnTo>
                  <a:lnTo>
                    <a:pt x="1098904" y="940545"/>
                  </a:lnTo>
                  <a:lnTo>
                    <a:pt x="1098904" y="936577"/>
                  </a:lnTo>
                  <a:lnTo>
                    <a:pt x="1106793" y="944513"/>
                  </a:lnTo>
                  <a:lnTo>
                    <a:pt x="1114683" y="936577"/>
                  </a:lnTo>
                  <a:lnTo>
                    <a:pt x="1114683" y="928697"/>
                  </a:lnTo>
                  <a:lnTo>
                    <a:pt x="1118655" y="916848"/>
                  </a:lnTo>
                  <a:lnTo>
                    <a:pt x="1122572" y="901087"/>
                  </a:lnTo>
                  <a:lnTo>
                    <a:pt x="1126545" y="905000"/>
                  </a:lnTo>
                  <a:lnTo>
                    <a:pt x="1126545" y="897009"/>
                  </a:lnTo>
                  <a:lnTo>
                    <a:pt x="1130462" y="901087"/>
                  </a:lnTo>
                  <a:lnTo>
                    <a:pt x="1134434" y="897009"/>
                  </a:lnTo>
                  <a:lnTo>
                    <a:pt x="1134434" y="893041"/>
                  </a:lnTo>
                  <a:lnTo>
                    <a:pt x="1142324" y="877280"/>
                  </a:lnTo>
                  <a:lnTo>
                    <a:pt x="1142324" y="881193"/>
                  </a:lnTo>
                  <a:lnTo>
                    <a:pt x="1146296" y="861464"/>
                  </a:lnTo>
                  <a:lnTo>
                    <a:pt x="1154186" y="833854"/>
                  </a:lnTo>
                  <a:lnTo>
                    <a:pt x="1158158" y="825974"/>
                  </a:lnTo>
                  <a:lnTo>
                    <a:pt x="1166158" y="814125"/>
                  </a:lnTo>
                  <a:lnTo>
                    <a:pt x="1174048" y="782437"/>
                  </a:lnTo>
                  <a:lnTo>
                    <a:pt x="1181993" y="750860"/>
                  </a:lnTo>
                  <a:lnTo>
                    <a:pt x="1189882" y="739012"/>
                  </a:lnTo>
                  <a:lnTo>
                    <a:pt x="1189882" y="731131"/>
                  </a:lnTo>
                  <a:lnTo>
                    <a:pt x="1193800" y="735099"/>
                  </a:lnTo>
                  <a:lnTo>
                    <a:pt x="1201744" y="727163"/>
                  </a:lnTo>
                  <a:lnTo>
                    <a:pt x="1205661" y="719283"/>
                  </a:lnTo>
                  <a:lnTo>
                    <a:pt x="1205661" y="723250"/>
                  </a:lnTo>
                  <a:lnTo>
                    <a:pt x="1205661" y="727163"/>
                  </a:lnTo>
                  <a:lnTo>
                    <a:pt x="1209634" y="711402"/>
                  </a:lnTo>
                  <a:lnTo>
                    <a:pt x="1213551" y="703356"/>
                  </a:lnTo>
                  <a:lnTo>
                    <a:pt x="1217523" y="703356"/>
                  </a:lnTo>
                  <a:lnTo>
                    <a:pt x="1221496" y="695475"/>
                  </a:lnTo>
                  <a:lnTo>
                    <a:pt x="1225413" y="707324"/>
                  </a:lnTo>
                  <a:lnTo>
                    <a:pt x="1245165" y="671779"/>
                  </a:lnTo>
                  <a:lnTo>
                    <a:pt x="1253054" y="652049"/>
                  </a:lnTo>
                  <a:lnTo>
                    <a:pt x="1257027" y="652049"/>
                  </a:lnTo>
                  <a:lnTo>
                    <a:pt x="1260999" y="644169"/>
                  </a:lnTo>
                  <a:lnTo>
                    <a:pt x="1268889" y="624440"/>
                  </a:lnTo>
                  <a:lnTo>
                    <a:pt x="1268889" y="628408"/>
                  </a:lnTo>
                  <a:lnTo>
                    <a:pt x="1268889" y="624440"/>
                  </a:lnTo>
                  <a:lnTo>
                    <a:pt x="1276778" y="596665"/>
                  </a:lnTo>
                  <a:lnTo>
                    <a:pt x="1280695" y="573023"/>
                  </a:lnTo>
                  <a:lnTo>
                    <a:pt x="1284668" y="565143"/>
                  </a:lnTo>
                  <a:lnTo>
                    <a:pt x="1284668" y="569055"/>
                  </a:lnTo>
                  <a:lnTo>
                    <a:pt x="1288640" y="565143"/>
                  </a:lnTo>
                  <a:lnTo>
                    <a:pt x="1292557" y="545414"/>
                  </a:lnTo>
                  <a:lnTo>
                    <a:pt x="1304419" y="490029"/>
                  </a:lnTo>
                  <a:lnTo>
                    <a:pt x="1312309" y="438722"/>
                  </a:lnTo>
                  <a:lnTo>
                    <a:pt x="1328143" y="351760"/>
                  </a:lnTo>
                  <a:lnTo>
                    <a:pt x="1336033" y="296376"/>
                  </a:lnTo>
                  <a:lnTo>
                    <a:pt x="1347895" y="233111"/>
                  </a:lnTo>
                  <a:lnTo>
                    <a:pt x="1351978" y="229143"/>
                  </a:lnTo>
                  <a:lnTo>
                    <a:pt x="1355895" y="193653"/>
                  </a:lnTo>
                  <a:lnTo>
                    <a:pt x="1367757" y="150227"/>
                  </a:lnTo>
                  <a:lnTo>
                    <a:pt x="1371729" y="126420"/>
                  </a:lnTo>
                  <a:lnTo>
                    <a:pt x="1379619" y="106690"/>
                  </a:lnTo>
                  <a:lnTo>
                    <a:pt x="1383536" y="102778"/>
                  </a:lnTo>
                  <a:lnTo>
                    <a:pt x="1383536" y="94842"/>
                  </a:lnTo>
                  <a:lnTo>
                    <a:pt x="1387508" y="75113"/>
                  </a:lnTo>
                  <a:lnTo>
                    <a:pt x="1395398" y="67232"/>
                  </a:lnTo>
                  <a:lnTo>
                    <a:pt x="1395398" y="71200"/>
                  </a:lnTo>
                  <a:lnTo>
                    <a:pt x="1399370" y="55274"/>
                  </a:lnTo>
                  <a:lnTo>
                    <a:pt x="1403287" y="47393"/>
                  </a:lnTo>
                  <a:lnTo>
                    <a:pt x="1403287" y="43425"/>
                  </a:lnTo>
                  <a:lnTo>
                    <a:pt x="1407260" y="39457"/>
                  </a:lnTo>
                  <a:lnTo>
                    <a:pt x="1411177" y="35545"/>
                  </a:lnTo>
                  <a:lnTo>
                    <a:pt x="1411177" y="39457"/>
                  </a:lnTo>
                  <a:lnTo>
                    <a:pt x="1415149" y="43425"/>
                  </a:lnTo>
                  <a:lnTo>
                    <a:pt x="1423039" y="43425"/>
                  </a:lnTo>
                  <a:lnTo>
                    <a:pt x="1427011" y="39457"/>
                  </a:lnTo>
                  <a:lnTo>
                    <a:pt x="1434901" y="47393"/>
                  </a:lnTo>
                  <a:lnTo>
                    <a:pt x="1438873" y="51306"/>
                  </a:lnTo>
                  <a:lnTo>
                    <a:pt x="1442791" y="63320"/>
                  </a:lnTo>
                  <a:lnTo>
                    <a:pt x="1446763" y="67232"/>
                  </a:lnTo>
                  <a:lnTo>
                    <a:pt x="1458625" y="71200"/>
                  </a:lnTo>
                  <a:lnTo>
                    <a:pt x="1458625" y="79081"/>
                  </a:lnTo>
                  <a:lnTo>
                    <a:pt x="1458625" y="75113"/>
                  </a:lnTo>
                  <a:lnTo>
                    <a:pt x="1462542" y="71200"/>
                  </a:lnTo>
                  <a:lnTo>
                    <a:pt x="1470432" y="75113"/>
                  </a:lnTo>
                  <a:lnTo>
                    <a:pt x="1474404" y="83049"/>
                  </a:lnTo>
                  <a:lnTo>
                    <a:pt x="1474404" y="86961"/>
                  </a:lnTo>
                  <a:lnTo>
                    <a:pt x="1478376" y="86961"/>
                  </a:lnTo>
                  <a:lnTo>
                    <a:pt x="1482294" y="90929"/>
                  </a:lnTo>
                  <a:lnTo>
                    <a:pt x="1494156" y="86961"/>
                  </a:lnTo>
                  <a:lnTo>
                    <a:pt x="1509935" y="106691"/>
                  </a:lnTo>
                  <a:lnTo>
                    <a:pt x="1517824" y="98810"/>
                  </a:lnTo>
                  <a:lnTo>
                    <a:pt x="1521797" y="102778"/>
                  </a:lnTo>
                  <a:lnTo>
                    <a:pt x="1521797" y="106691"/>
                  </a:lnTo>
                  <a:lnTo>
                    <a:pt x="1521797" y="102778"/>
                  </a:lnTo>
                  <a:lnTo>
                    <a:pt x="1525769" y="98810"/>
                  </a:lnTo>
                  <a:lnTo>
                    <a:pt x="1529686" y="102778"/>
                  </a:lnTo>
                  <a:lnTo>
                    <a:pt x="1533659" y="106691"/>
                  </a:lnTo>
                  <a:lnTo>
                    <a:pt x="1537576" y="110658"/>
                  </a:lnTo>
                  <a:lnTo>
                    <a:pt x="1541714" y="118539"/>
                  </a:lnTo>
                  <a:lnTo>
                    <a:pt x="1549603" y="118539"/>
                  </a:lnTo>
                  <a:lnTo>
                    <a:pt x="1553521" y="122507"/>
                  </a:lnTo>
                  <a:lnTo>
                    <a:pt x="1557493" y="126420"/>
                  </a:lnTo>
                  <a:lnTo>
                    <a:pt x="1565383" y="142236"/>
                  </a:lnTo>
                  <a:lnTo>
                    <a:pt x="1577245" y="185772"/>
                  </a:lnTo>
                  <a:lnTo>
                    <a:pt x="1577245" y="189685"/>
                  </a:lnTo>
                  <a:lnTo>
                    <a:pt x="1589107" y="233111"/>
                  </a:lnTo>
                  <a:lnTo>
                    <a:pt x="1604886" y="304256"/>
                  </a:lnTo>
                  <a:lnTo>
                    <a:pt x="1616748" y="355728"/>
                  </a:lnTo>
                  <a:lnTo>
                    <a:pt x="1624637" y="410948"/>
                  </a:lnTo>
                  <a:lnTo>
                    <a:pt x="1648361" y="537478"/>
                  </a:lnTo>
                  <a:lnTo>
                    <a:pt x="1652279" y="561175"/>
                  </a:lnTo>
                  <a:lnTo>
                    <a:pt x="1660168" y="608513"/>
                  </a:lnTo>
                  <a:lnTo>
                    <a:pt x="1668058" y="636288"/>
                  </a:lnTo>
                  <a:lnTo>
                    <a:pt x="1672030" y="648137"/>
                  </a:lnTo>
                  <a:lnTo>
                    <a:pt x="1683892" y="683627"/>
                  </a:lnTo>
                  <a:lnTo>
                    <a:pt x="1691782" y="711402"/>
                  </a:lnTo>
                  <a:lnTo>
                    <a:pt x="1699671" y="731131"/>
                  </a:lnTo>
                  <a:lnTo>
                    <a:pt x="1711533" y="750860"/>
                  </a:lnTo>
                  <a:lnTo>
                    <a:pt x="1711533" y="754828"/>
                  </a:lnTo>
                  <a:lnTo>
                    <a:pt x="1715506" y="754828"/>
                  </a:lnTo>
                  <a:lnTo>
                    <a:pt x="1723395" y="782438"/>
                  </a:lnTo>
                  <a:lnTo>
                    <a:pt x="1731395" y="790318"/>
                  </a:lnTo>
                  <a:lnTo>
                    <a:pt x="1739340" y="786350"/>
                  </a:lnTo>
                  <a:lnTo>
                    <a:pt x="1743257" y="798199"/>
                  </a:lnTo>
                  <a:lnTo>
                    <a:pt x="1751147" y="810212"/>
                  </a:lnTo>
                  <a:lnTo>
                    <a:pt x="1759091" y="814125"/>
                  </a:lnTo>
                  <a:lnTo>
                    <a:pt x="1766981" y="810212"/>
                  </a:lnTo>
                  <a:lnTo>
                    <a:pt x="1770898" y="818093"/>
                  </a:lnTo>
                  <a:lnTo>
                    <a:pt x="1774871" y="822006"/>
                  </a:lnTo>
                  <a:lnTo>
                    <a:pt x="1778843" y="822006"/>
                  </a:lnTo>
                  <a:lnTo>
                    <a:pt x="1782760" y="829942"/>
                  </a:lnTo>
                  <a:lnTo>
                    <a:pt x="1786733" y="837822"/>
                  </a:lnTo>
                  <a:lnTo>
                    <a:pt x="1790650" y="845703"/>
                  </a:lnTo>
                  <a:lnTo>
                    <a:pt x="1798539" y="845703"/>
                  </a:lnTo>
                  <a:lnTo>
                    <a:pt x="1802512" y="849671"/>
                  </a:lnTo>
                  <a:lnTo>
                    <a:pt x="1814374" y="877280"/>
                  </a:lnTo>
                  <a:lnTo>
                    <a:pt x="1818291" y="877280"/>
                  </a:lnTo>
                  <a:lnTo>
                    <a:pt x="1822263" y="877280"/>
                  </a:lnTo>
                  <a:lnTo>
                    <a:pt x="1830153" y="873312"/>
                  </a:lnTo>
                  <a:lnTo>
                    <a:pt x="1838043" y="885161"/>
                  </a:lnTo>
                  <a:lnTo>
                    <a:pt x="1845987" y="881193"/>
                  </a:lnTo>
                  <a:lnTo>
                    <a:pt x="1877546" y="833854"/>
                  </a:lnTo>
                  <a:lnTo>
                    <a:pt x="1885490" y="802167"/>
                  </a:lnTo>
                  <a:lnTo>
                    <a:pt x="1901270" y="758741"/>
                  </a:lnTo>
                  <a:lnTo>
                    <a:pt x="1901270" y="750860"/>
                  </a:lnTo>
                  <a:lnTo>
                    <a:pt x="1909159" y="727163"/>
                  </a:lnTo>
                  <a:lnTo>
                    <a:pt x="1913242" y="695475"/>
                  </a:lnTo>
                  <a:lnTo>
                    <a:pt x="1925104" y="628408"/>
                  </a:lnTo>
                  <a:lnTo>
                    <a:pt x="1968524" y="438723"/>
                  </a:lnTo>
                  <a:lnTo>
                    <a:pt x="1972497" y="426764"/>
                  </a:lnTo>
                  <a:lnTo>
                    <a:pt x="1980386" y="391219"/>
                  </a:lnTo>
                  <a:lnTo>
                    <a:pt x="1988276" y="355728"/>
                  </a:lnTo>
                  <a:lnTo>
                    <a:pt x="2000138" y="335834"/>
                  </a:lnTo>
                  <a:lnTo>
                    <a:pt x="2023862" y="268766"/>
                  </a:lnTo>
                  <a:lnTo>
                    <a:pt x="2043613" y="213382"/>
                  </a:lnTo>
                  <a:lnTo>
                    <a:pt x="2051503" y="201533"/>
                  </a:lnTo>
                  <a:lnTo>
                    <a:pt x="2055420" y="197620"/>
                  </a:lnTo>
                  <a:lnTo>
                    <a:pt x="2063365" y="181804"/>
                  </a:lnTo>
                  <a:lnTo>
                    <a:pt x="2067282" y="166043"/>
                  </a:lnTo>
                  <a:lnTo>
                    <a:pt x="2075172" y="138268"/>
                  </a:lnTo>
                  <a:lnTo>
                    <a:pt x="2091006" y="106691"/>
                  </a:lnTo>
                  <a:lnTo>
                    <a:pt x="2099006" y="90929"/>
                  </a:lnTo>
                  <a:lnTo>
                    <a:pt x="2110868" y="55274"/>
                  </a:lnTo>
                  <a:lnTo>
                    <a:pt x="2114840" y="51306"/>
                  </a:lnTo>
                  <a:lnTo>
                    <a:pt x="2114840" y="47393"/>
                  </a:lnTo>
                  <a:lnTo>
                    <a:pt x="2126702" y="23696"/>
                  </a:lnTo>
                  <a:lnTo>
                    <a:pt x="2134592" y="7935"/>
                  </a:lnTo>
                  <a:lnTo>
                    <a:pt x="2142481" y="3967"/>
                  </a:lnTo>
                  <a:lnTo>
                    <a:pt x="2154343" y="3967"/>
                  </a:lnTo>
                  <a:lnTo>
                    <a:pt x="2158261" y="0"/>
                  </a:lnTo>
                  <a:lnTo>
                    <a:pt x="2174095" y="11848"/>
                  </a:lnTo>
                  <a:lnTo>
                    <a:pt x="2181985" y="23696"/>
                  </a:lnTo>
                  <a:lnTo>
                    <a:pt x="2189874" y="47393"/>
                  </a:lnTo>
                  <a:lnTo>
                    <a:pt x="2193847" y="51306"/>
                  </a:lnTo>
                  <a:lnTo>
                    <a:pt x="2205653" y="79081"/>
                  </a:lnTo>
                  <a:lnTo>
                    <a:pt x="2217515" y="126420"/>
                  </a:lnTo>
                  <a:lnTo>
                    <a:pt x="2221488" y="134300"/>
                  </a:lnTo>
                  <a:lnTo>
                    <a:pt x="2260991" y="280615"/>
                  </a:lnTo>
                  <a:lnTo>
                    <a:pt x="2272853" y="327953"/>
                  </a:lnTo>
                  <a:lnTo>
                    <a:pt x="2280742" y="363609"/>
                  </a:lnTo>
                  <a:lnTo>
                    <a:pt x="2284825" y="371490"/>
                  </a:lnTo>
                  <a:lnTo>
                    <a:pt x="2300604" y="418828"/>
                  </a:lnTo>
                  <a:lnTo>
                    <a:pt x="2304577" y="434755"/>
                  </a:lnTo>
                  <a:lnTo>
                    <a:pt x="2308494" y="458452"/>
                  </a:lnTo>
                  <a:lnTo>
                    <a:pt x="2324328" y="493942"/>
                  </a:lnTo>
                  <a:lnTo>
                    <a:pt x="2344080" y="561175"/>
                  </a:lnTo>
                  <a:lnTo>
                    <a:pt x="2351969" y="584872"/>
                  </a:lnTo>
                  <a:lnTo>
                    <a:pt x="2359859" y="604601"/>
                  </a:lnTo>
                  <a:lnTo>
                    <a:pt x="2371721" y="663898"/>
                  </a:lnTo>
                  <a:lnTo>
                    <a:pt x="2379611" y="675747"/>
                  </a:lnTo>
                  <a:lnTo>
                    <a:pt x="2387500" y="699443"/>
                  </a:lnTo>
                  <a:lnTo>
                    <a:pt x="2399362" y="750860"/>
                  </a:lnTo>
                  <a:lnTo>
                    <a:pt x="2407252" y="782438"/>
                  </a:lnTo>
                  <a:lnTo>
                    <a:pt x="2411224" y="794286"/>
                  </a:lnTo>
                  <a:lnTo>
                    <a:pt x="2423031" y="833854"/>
                  </a:lnTo>
                  <a:lnTo>
                    <a:pt x="2427003" y="845703"/>
                  </a:lnTo>
                  <a:lnTo>
                    <a:pt x="2434893" y="861464"/>
                  </a:lnTo>
                  <a:lnTo>
                    <a:pt x="2450727" y="893041"/>
                  </a:lnTo>
                  <a:lnTo>
                    <a:pt x="2458617" y="908968"/>
                  </a:lnTo>
                  <a:lnTo>
                    <a:pt x="2466506" y="908968"/>
                  </a:lnTo>
                  <a:lnTo>
                    <a:pt x="2474562" y="905000"/>
                  </a:lnTo>
                  <a:lnTo>
                    <a:pt x="2478479" y="908968"/>
                  </a:lnTo>
                  <a:lnTo>
                    <a:pt x="2486368" y="905000"/>
                  </a:lnTo>
                  <a:lnTo>
                    <a:pt x="2494313" y="901087"/>
                  </a:lnTo>
                  <a:lnTo>
                    <a:pt x="2514065" y="865432"/>
                  </a:lnTo>
                  <a:lnTo>
                    <a:pt x="2521954" y="853583"/>
                  </a:lnTo>
                  <a:lnTo>
                    <a:pt x="2537733" y="806245"/>
                  </a:lnTo>
                  <a:lnTo>
                    <a:pt x="2541706" y="802167"/>
                  </a:lnTo>
                  <a:lnTo>
                    <a:pt x="2573264" y="711402"/>
                  </a:lnTo>
                  <a:lnTo>
                    <a:pt x="2585126" y="691508"/>
                  </a:lnTo>
                  <a:lnTo>
                    <a:pt x="2593016" y="659985"/>
                  </a:lnTo>
                  <a:lnTo>
                    <a:pt x="2600961" y="636288"/>
                  </a:lnTo>
                  <a:lnTo>
                    <a:pt x="2604878" y="628408"/>
                  </a:lnTo>
                  <a:lnTo>
                    <a:pt x="2628602" y="561175"/>
                  </a:lnTo>
                  <a:lnTo>
                    <a:pt x="2636491" y="525685"/>
                  </a:lnTo>
                  <a:lnTo>
                    <a:pt x="2648353" y="490029"/>
                  </a:lnTo>
                  <a:lnTo>
                    <a:pt x="2664298" y="422796"/>
                  </a:lnTo>
                  <a:lnTo>
                    <a:pt x="2672188" y="391219"/>
                  </a:lnTo>
                  <a:lnTo>
                    <a:pt x="2735359" y="142236"/>
                  </a:lnTo>
                  <a:lnTo>
                    <a:pt x="2739332" y="126420"/>
                  </a:lnTo>
                  <a:lnTo>
                    <a:pt x="2751194" y="90929"/>
                  </a:lnTo>
                  <a:lnTo>
                    <a:pt x="2759083" y="71200"/>
                  </a:lnTo>
                  <a:lnTo>
                    <a:pt x="2774863" y="47393"/>
                  </a:lnTo>
                  <a:lnTo>
                    <a:pt x="2778835" y="35545"/>
                  </a:lnTo>
                  <a:lnTo>
                    <a:pt x="2786725" y="35545"/>
                  </a:lnTo>
                  <a:lnTo>
                    <a:pt x="2790697" y="35545"/>
                  </a:lnTo>
                  <a:lnTo>
                    <a:pt x="2794614" y="31577"/>
                  </a:lnTo>
                  <a:lnTo>
                    <a:pt x="2798586" y="31577"/>
                  </a:lnTo>
                  <a:lnTo>
                    <a:pt x="2806476" y="27664"/>
                  </a:lnTo>
                  <a:lnTo>
                    <a:pt x="2810393" y="27664"/>
                  </a:lnTo>
                  <a:lnTo>
                    <a:pt x="2814366" y="27664"/>
                  </a:lnTo>
                  <a:lnTo>
                    <a:pt x="2822255" y="35545"/>
                  </a:lnTo>
                  <a:lnTo>
                    <a:pt x="2830145" y="47393"/>
                  </a:lnTo>
                  <a:lnTo>
                    <a:pt x="2842172" y="51306"/>
                  </a:lnTo>
                  <a:lnTo>
                    <a:pt x="2865841" y="83049"/>
                  </a:lnTo>
                  <a:lnTo>
                    <a:pt x="2869813" y="90929"/>
                  </a:lnTo>
                  <a:lnTo>
                    <a:pt x="2913234" y="173924"/>
                  </a:lnTo>
                  <a:lnTo>
                    <a:pt x="2925096" y="201533"/>
                  </a:lnTo>
                  <a:lnTo>
                    <a:pt x="2940930" y="245069"/>
                  </a:lnTo>
                  <a:lnTo>
                    <a:pt x="2972489" y="367522"/>
                  </a:lnTo>
                  <a:lnTo>
                    <a:pt x="3004102" y="525685"/>
                  </a:lnTo>
                  <a:lnTo>
                    <a:pt x="3019881" y="588785"/>
                  </a:lnTo>
                  <a:lnTo>
                    <a:pt x="3031909" y="628408"/>
                  </a:lnTo>
                  <a:lnTo>
                    <a:pt x="3047688" y="695476"/>
                  </a:lnTo>
                  <a:lnTo>
                    <a:pt x="3055578" y="723251"/>
                  </a:lnTo>
                  <a:lnTo>
                    <a:pt x="3079301" y="790318"/>
                  </a:lnTo>
                  <a:lnTo>
                    <a:pt x="3091108" y="806245"/>
                  </a:lnTo>
                  <a:lnTo>
                    <a:pt x="3102970" y="833854"/>
                  </a:lnTo>
                  <a:lnTo>
                    <a:pt x="3110860" y="841735"/>
                  </a:lnTo>
                  <a:lnTo>
                    <a:pt x="3114832" y="841735"/>
                  </a:lnTo>
                  <a:lnTo>
                    <a:pt x="3122722" y="849671"/>
                  </a:lnTo>
                  <a:lnTo>
                    <a:pt x="3138556" y="865432"/>
                  </a:lnTo>
                  <a:lnTo>
                    <a:pt x="3142473" y="865432"/>
                  </a:lnTo>
                  <a:lnTo>
                    <a:pt x="3150363" y="861464"/>
                  </a:lnTo>
                  <a:lnTo>
                    <a:pt x="3154335" y="869400"/>
                  </a:lnTo>
                  <a:lnTo>
                    <a:pt x="3166197" y="873313"/>
                  </a:lnTo>
                  <a:lnTo>
                    <a:pt x="3170115" y="869400"/>
                  </a:lnTo>
                  <a:lnTo>
                    <a:pt x="3178059" y="861464"/>
                  </a:lnTo>
                  <a:lnTo>
                    <a:pt x="3181977" y="861464"/>
                  </a:lnTo>
                  <a:lnTo>
                    <a:pt x="3189866" y="865432"/>
                  </a:lnTo>
                  <a:lnTo>
                    <a:pt x="3201728" y="857551"/>
                  </a:lnTo>
                  <a:lnTo>
                    <a:pt x="3205700" y="845703"/>
                  </a:lnTo>
                  <a:lnTo>
                    <a:pt x="3217673" y="829942"/>
                  </a:lnTo>
                  <a:lnTo>
                    <a:pt x="3225562" y="818093"/>
                  </a:lnTo>
                  <a:lnTo>
                    <a:pt x="3237424" y="794286"/>
                  </a:lnTo>
                  <a:lnTo>
                    <a:pt x="3241342" y="770589"/>
                  </a:lnTo>
                  <a:lnTo>
                    <a:pt x="3261093" y="727163"/>
                  </a:lnTo>
                  <a:lnTo>
                    <a:pt x="3296679" y="580904"/>
                  </a:lnTo>
                  <a:lnTo>
                    <a:pt x="3308541" y="521607"/>
                  </a:lnTo>
                  <a:lnTo>
                    <a:pt x="3320348" y="478181"/>
                  </a:lnTo>
                  <a:lnTo>
                    <a:pt x="3340099" y="387251"/>
                  </a:lnTo>
                  <a:lnTo>
                    <a:pt x="3351961" y="347793"/>
                  </a:lnTo>
                  <a:lnTo>
                    <a:pt x="3367741" y="284528"/>
                  </a:lnTo>
                  <a:lnTo>
                    <a:pt x="3403437" y="181804"/>
                  </a:lnTo>
                  <a:lnTo>
                    <a:pt x="3411326" y="166043"/>
                  </a:lnTo>
                  <a:lnTo>
                    <a:pt x="3431078" y="118539"/>
                  </a:lnTo>
                  <a:lnTo>
                    <a:pt x="3454802" y="71201"/>
                  </a:lnTo>
                  <a:lnTo>
                    <a:pt x="3486415" y="31577"/>
                  </a:lnTo>
                  <a:lnTo>
                    <a:pt x="3490333" y="27664"/>
                  </a:lnTo>
                  <a:lnTo>
                    <a:pt x="3502195" y="27664"/>
                  </a:lnTo>
                  <a:lnTo>
                    <a:pt x="3506167" y="27664"/>
                  </a:lnTo>
                  <a:lnTo>
                    <a:pt x="3510084" y="23697"/>
                  </a:lnTo>
                  <a:lnTo>
                    <a:pt x="3517974" y="23697"/>
                  </a:lnTo>
                  <a:lnTo>
                    <a:pt x="3525919" y="35545"/>
                  </a:lnTo>
                  <a:lnTo>
                    <a:pt x="3537725" y="47393"/>
                  </a:lnTo>
                  <a:lnTo>
                    <a:pt x="3549587" y="59352"/>
                  </a:lnTo>
                  <a:lnTo>
                    <a:pt x="3557477" y="83049"/>
                  </a:lnTo>
                  <a:lnTo>
                    <a:pt x="3565422" y="106691"/>
                  </a:lnTo>
                  <a:lnTo>
                    <a:pt x="3577228" y="138268"/>
                  </a:lnTo>
                  <a:lnTo>
                    <a:pt x="3612925" y="256918"/>
                  </a:lnTo>
                  <a:lnTo>
                    <a:pt x="3668207" y="466332"/>
                  </a:lnTo>
                  <a:lnTo>
                    <a:pt x="3676152" y="497910"/>
                  </a:lnTo>
                  <a:lnTo>
                    <a:pt x="3695903" y="573023"/>
                  </a:lnTo>
                  <a:lnTo>
                    <a:pt x="3699821" y="588785"/>
                  </a:lnTo>
                  <a:lnTo>
                    <a:pt x="3747213" y="742980"/>
                  </a:lnTo>
                  <a:lnTo>
                    <a:pt x="3759075" y="766621"/>
                  </a:lnTo>
                  <a:lnTo>
                    <a:pt x="3763048" y="782438"/>
                  </a:lnTo>
                  <a:lnTo>
                    <a:pt x="3782910" y="833855"/>
                  </a:lnTo>
                  <a:lnTo>
                    <a:pt x="3786882" y="841735"/>
                  </a:lnTo>
                  <a:lnTo>
                    <a:pt x="3794772" y="853584"/>
                  </a:lnTo>
                  <a:lnTo>
                    <a:pt x="3810551" y="885161"/>
                  </a:lnTo>
                  <a:lnTo>
                    <a:pt x="3818440" y="889129"/>
                  </a:lnTo>
                  <a:lnTo>
                    <a:pt x="3822413" y="889129"/>
                  </a:lnTo>
                  <a:lnTo>
                    <a:pt x="3838192" y="897009"/>
                  </a:lnTo>
                  <a:lnTo>
                    <a:pt x="3842164" y="897009"/>
                  </a:lnTo>
                  <a:lnTo>
                    <a:pt x="3850054" y="893042"/>
                  </a:lnTo>
                  <a:lnTo>
                    <a:pt x="3857943" y="881193"/>
                  </a:lnTo>
                  <a:lnTo>
                    <a:pt x="3865833" y="877280"/>
                  </a:lnTo>
                  <a:lnTo>
                    <a:pt x="3877695" y="861464"/>
                  </a:lnTo>
                  <a:lnTo>
                    <a:pt x="3885585" y="833855"/>
                  </a:lnTo>
                  <a:lnTo>
                    <a:pt x="3897447" y="814126"/>
                  </a:lnTo>
                  <a:lnTo>
                    <a:pt x="3909309" y="774557"/>
                  </a:lnTo>
                  <a:lnTo>
                    <a:pt x="3921171" y="742980"/>
                  </a:lnTo>
                  <a:lnTo>
                    <a:pt x="3929060" y="723251"/>
                  </a:lnTo>
                  <a:lnTo>
                    <a:pt x="3940922" y="687595"/>
                  </a:lnTo>
                  <a:lnTo>
                    <a:pt x="3952784" y="648137"/>
                  </a:lnTo>
                  <a:lnTo>
                    <a:pt x="3960784" y="620527"/>
                  </a:lnTo>
                  <a:lnTo>
                    <a:pt x="4075321" y="189685"/>
                  </a:lnTo>
                  <a:lnTo>
                    <a:pt x="4087183" y="166043"/>
                  </a:lnTo>
                  <a:lnTo>
                    <a:pt x="4103017" y="106691"/>
                  </a:lnTo>
                  <a:lnTo>
                    <a:pt x="4122714" y="67233"/>
                  </a:lnTo>
                  <a:lnTo>
                    <a:pt x="4130658" y="47394"/>
                  </a:lnTo>
                  <a:lnTo>
                    <a:pt x="4138548" y="39458"/>
                  </a:lnTo>
                  <a:lnTo>
                    <a:pt x="4146548" y="39458"/>
                  </a:lnTo>
                  <a:lnTo>
                    <a:pt x="4162382" y="19729"/>
                  </a:lnTo>
                  <a:lnTo>
                    <a:pt x="4166300" y="23697"/>
                  </a:lnTo>
                  <a:lnTo>
                    <a:pt x="4186051" y="27664"/>
                  </a:lnTo>
                  <a:lnTo>
                    <a:pt x="4190023" y="31577"/>
                  </a:lnTo>
                  <a:lnTo>
                    <a:pt x="4193996" y="39458"/>
                  </a:lnTo>
                  <a:lnTo>
                    <a:pt x="4213747" y="63320"/>
                  </a:lnTo>
                  <a:lnTo>
                    <a:pt x="4221637" y="71201"/>
                  </a:lnTo>
                  <a:lnTo>
                    <a:pt x="4233499" y="98810"/>
                  </a:lnTo>
                  <a:lnTo>
                    <a:pt x="4245306" y="122507"/>
                  </a:lnTo>
                  <a:lnTo>
                    <a:pt x="4249278" y="138268"/>
                  </a:lnTo>
                  <a:lnTo>
                    <a:pt x="4261140" y="169956"/>
                  </a:lnTo>
                  <a:lnTo>
                    <a:pt x="4276919" y="209414"/>
                  </a:lnTo>
                  <a:lnTo>
                    <a:pt x="4284809" y="229143"/>
                  </a:lnTo>
                  <a:lnTo>
                    <a:pt x="4296671" y="280615"/>
                  </a:lnTo>
                  <a:lnTo>
                    <a:pt x="4348146" y="470300"/>
                  </a:lnTo>
                  <a:lnTo>
                    <a:pt x="4367898" y="557207"/>
                  </a:lnTo>
                  <a:lnTo>
                    <a:pt x="4379760" y="596665"/>
                  </a:lnTo>
                  <a:lnTo>
                    <a:pt x="4399511" y="675747"/>
                  </a:lnTo>
                  <a:lnTo>
                    <a:pt x="4411373" y="719283"/>
                  </a:lnTo>
                  <a:lnTo>
                    <a:pt x="4423180" y="762709"/>
                  </a:lnTo>
                  <a:lnTo>
                    <a:pt x="4454794" y="833855"/>
                  </a:lnTo>
                  <a:lnTo>
                    <a:pt x="4462683" y="841735"/>
                  </a:lnTo>
                  <a:lnTo>
                    <a:pt x="4470628" y="849671"/>
                  </a:lnTo>
                  <a:lnTo>
                    <a:pt x="4486407" y="873313"/>
                  </a:lnTo>
                  <a:lnTo>
                    <a:pt x="4494297" y="873313"/>
                  </a:lnTo>
                  <a:lnTo>
                    <a:pt x="4502187" y="877281"/>
                  </a:lnTo>
                  <a:lnTo>
                    <a:pt x="4514048" y="881193"/>
                  </a:lnTo>
                  <a:lnTo>
                    <a:pt x="4522104" y="877281"/>
                  </a:lnTo>
                  <a:lnTo>
                    <a:pt x="4533910" y="869400"/>
                  </a:lnTo>
                  <a:lnTo>
                    <a:pt x="4545772" y="861464"/>
                  </a:lnTo>
                  <a:lnTo>
                    <a:pt x="4549745" y="853584"/>
                  </a:lnTo>
                  <a:lnTo>
                    <a:pt x="4565524" y="829942"/>
                  </a:lnTo>
                  <a:lnTo>
                    <a:pt x="4573414" y="818093"/>
                  </a:lnTo>
                  <a:lnTo>
                    <a:pt x="4581358" y="794286"/>
                  </a:lnTo>
                  <a:lnTo>
                    <a:pt x="4597137" y="762709"/>
                  </a:lnTo>
                  <a:lnTo>
                    <a:pt x="4605027" y="746893"/>
                  </a:lnTo>
                  <a:lnTo>
                    <a:pt x="4616889" y="703356"/>
                  </a:lnTo>
                  <a:lnTo>
                    <a:pt x="4668254" y="517639"/>
                  </a:lnTo>
                  <a:lnTo>
                    <a:pt x="4715757" y="316105"/>
                  </a:lnTo>
                  <a:lnTo>
                    <a:pt x="4747371" y="197621"/>
                  </a:lnTo>
                  <a:lnTo>
                    <a:pt x="4786874" y="106691"/>
                  </a:lnTo>
                  <a:lnTo>
                    <a:pt x="4806625" y="67233"/>
                  </a:lnTo>
                  <a:lnTo>
                    <a:pt x="4814515" y="59352"/>
                  </a:lnTo>
                  <a:lnTo>
                    <a:pt x="4822405" y="51306"/>
                  </a:lnTo>
                  <a:lnTo>
                    <a:pt x="4834267" y="35545"/>
                  </a:lnTo>
                  <a:lnTo>
                    <a:pt x="4842156" y="35545"/>
                  </a:lnTo>
                  <a:lnTo>
                    <a:pt x="4850046" y="35545"/>
                  </a:lnTo>
                  <a:lnTo>
                    <a:pt x="4857990" y="31577"/>
                  </a:lnTo>
                  <a:lnTo>
                    <a:pt x="4897604" y="67233"/>
                  </a:lnTo>
                  <a:lnTo>
                    <a:pt x="4937107" y="150227"/>
                  </a:lnTo>
                  <a:lnTo>
                    <a:pt x="4956859" y="217350"/>
                  </a:lnTo>
                  <a:lnTo>
                    <a:pt x="4964748" y="252950"/>
                  </a:lnTo>
                  <a:lnTo>
                    <a:pt x="4988472" y="327954"/>
                  </a:lnTo>
                  <a:lnTo>
                    <a:pt x="5004251" y="407035"/>
                  </a:lnTo>
                  <a:lnTo>
                    <a:pt x="5043755" y="557207"/>
                  </a:lnTo>
                  <a:lnTo>
                    <a:pt x="5055616" y="604601"/>
                  </a:lnTo>
                  <a:lnTo>
                    <a:pt x="5071396" y="656018"/>
                  </a:lnTo>
                  <a:lnTo>
                    <a:pt x="5075368" y="667866"/>
                  </a:lnTo>
                </a:path>
              </a:pathLst>
            </a:custGeom>
            <a:ln w="11836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 txBox="1"/>
          <p:nvPr/>
        </p:nvSpPr>
        <p:spPr>
          <a:xfrm>
            <a:off x="3368266" y="1268624"/>
            <a:ext cx="931544" cy="18161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79375" marR="5080" indent="-67310">
              <a:lnSpc>
                <a:spcPct val="100000"/>
              </a:lnSpc>
              <a:spcBef>
                <a:spcPts val="130"/>
              </a:spcBef>
            </a:pPr>
            <a:r>
              <a:rPr dirty="0" sz="500">
                <a:latin typeface="Arial MT"/>
                <a:cs typeface="Arial MT"/>
              </a:rPr>
              <a:t>Fases</a:t>
            </a:r>
            <a:r>
              <a:rPr dirty="0" sz="500" spc="20">
                <a:latin typeface="Arial MT"/>
                <a:cs typeface="Arial MT"/>
              </a:rPr>
              <a:t> </a:t>
            </a:r>
            <a:r>
              <a:rPr dirty="0" sz="500">
                <a:latin typeface="Arial MT"/>
                <a:cs typeface="Arial MT"/>
              </a:rPr>
              <a:t>A,</a:t>
            </a:r>
            <a:r>
              <a:rPr dirty="0" sz="500" spc="40">
                <a:latin typeface="Arial MT"/>
                <a:cs typeface="Arial MT"/>
              </a:rPr>
              <a:t> </a:t>
            </a:r>
            <a:r>
              <a:rPr dirty="0" sz="500">
                <a:latin typeface="Arial MT"/>
                <a:cs typeface="Arial MT"/>
              </a:rPr>
              <a:t>B</a:t>
            </a:r>
            <a:r>
              <a:rPr dirty="0" sz="500" spc="25">
                <a:latin typeface="Arial MT"/>
                <a:cs typeface="Arial MT"/>
              </a:rPr>
              <a:t> </a:t>
            </a:r>
            <a:r>
              <a:rPr dirty="0" sz="500">
                <a:latin typeface="Arial MT"/>
                <a:cs typeface="Arial MT"/>
              </a:rPr>
              <a:t>y</a:t>
            </a:r>
            <a:r>
              <a:rPr dirty="0" sz="500" spc="55">
                <a:latin typeface="Arial MT"/>
                <a:cs typeface="Arial MT"/>
              </a:rPr>
              <a:t> </a:t>
            </a:r>
            <a:r>
              <a:rPr dirty="0" sz="500">
                <a:latin typeface="Arial MT"/>
                <a:cs typeface="Arial MT"/>
              </a:rPr>
              <a:t>C</a:t>
            </a:r>
            <a:r>
              <a:rPr dirty="0" sz="500" spc="30">
                <a:latin typeface="Arial MT"/>
                <a:cs typeface="Arial MT"/>
              </a:rPr>
              <a:t> </a:t>
            </a:r>
            <a:r>
              <a:rPr dirty="0" sz="500">
                <a:latin typeface="Arial MT"/>
                <a:cs typeface="Arial MT"/>
              </a:rPr>
              <a:t>en</a:t>
            </a:r>
            <a:r>
              <a:rPr dirty="0" sz="500" spc="20">
                <a:latin typeface="Arial MT"/>
                <a:cs typeface="Arial MT"/>
              </a:rPr>
              <a:t> </a:t>
            </a:r>
            <a:r>
              <a:rPr dirty="0" sz="500" spc="-10">
                <a:latin typeface="Arial MT"/>
                <a:cs typeface="Arial MT"/>
              </a:rPr>
              <a:t>SAN-</a:t>
            </a:r>
            <a:r>
              <a:rPr dirty="0" sz="500">
                <a:latin typeface="Arial MT"/>
                <a:cs typeface="Arial MT"/>
              </a:rPr>
              <a:t>230</a:t>
            </a:r>
            <a:r>
              <a:rPr dirty="0" sz="500" spc="20">
                <a:latin typeface="Arial MT"/>
                <a:cs typeface="Arial MT"/>
              </a:rPr>
              <a:t> </a:t>
            </a:r>
            <a:r>
              <a:rPr dirty="0" sz="500" spc="-25">
                <a:latin typeface="Arial MT"/>
                <a:cs typeface="Arial MT"/>
              </a:rPr>
              <a:t>T1</a:t>
            </a:r>
            <a:r>
              <a:rPr dirty="0" sz="500" spc="500">
                <a:latin typeface="Arial MT"/>
                <a:cs typeface="Arial MT"/>
              </a:rPr>
              <a:t> </a:t>
            </a:r>
            <a:r>
              <a:rPr dirty="0" sz="500">
                <a:latin typeface="Arial MT"/>
                <a:cs typeface="Arial MT"/>
              </a:rPr>
              <a:t>Con</a:t>
            </a:r>
            <a:r>
              <a:rPr dirty="0" sz="500" spc="35">
                <a:latin typeface="Arial MT"/>
                <a:cs typeface="Arial MT"/>
              </a:rPr>
              <a:t> </a:t>
            </a:r>
            <a:r>
              <a:rPr dirty="0" sz="500">
                <a:latin typeface="Arial MT"/>
                <a:cs typeface="Arial MT"/>
              </a:rPr>
              <a:t>y</a:t>
            </a:r>
            <a:r>
              <a:rPr dirty="0" sz="500" spc="75">
                <a:latin typeface="Arial MT"/>
                <a:cs typeface="Arial MT"/>
              </a:rPr>
              <a:t> </a:t>
            </a:r>
            <a:r>
              <a:rPr dirty="0" sz="500">
                <a:latin typeface="Arial MT"/>
                <a:cs typeface="Arial MT"/>
              </a:rPr>
              <a:t>sin</a:t>
            </a:r>
            <a:r>
              <a:rPr dirty="0" sz="500" spc="35">
                <a:latin typeface="Arial MT"/>
                <a:cs typeface="Arial MT"/>
              </a:rPr>
              <a:t> </a:t>
            </a:r>
            <a:r>
              <a:rPr dirty="0" sz="500">
                <a:latin typeface="Arial MT"/>
                <a:cs typeface="Arial MT"/>
              </a:rPr>
              <a:t>cierre</a:t>
            </a:r>
            <a:r>
              <a:rPr dirty="0" sz="500" spc="40">
                <a:latin typeface="Arial MT"/>
                <a:cs typeface="Arial MT"/>
              </a:rPr>
              <a:t> </a:t>
            </a:r>
            <a:r>
              <a:rPr dirty="0" sz="500" spc="-10">
                <a:latin typeface="Arial MT"/>
                <a:cs typeface="Arial MT"/>
              </a:rPr>
              <a:t>controlado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31" name="object 3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96240">
              <a:lnSpc>
                <a:spcPts val="1150"/>
              </a:lnSpc>
            </a:pPr>
            <a:r>
              <a:rPr dirty="0" spc="-25"/>
              <a:t>130</a:t>
            </a: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10"/>
              <a:t>R.C.D.A.</a:t>
            </a:r>
          </a:p>
        </p:txBody>
      </p:sp>
      <p:sp>
        <p:nvSpPr>
          <p:cNvPr id="32" name="object 3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/>
              <a:t>E.T.S.I.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10"/>
              <a:t> </a:t>
            </a:r>
            <a:r>
              <a:rPr dirty="0"/>
              <a:t>UNIVERSIDAD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10"/>
              <a:t>SEVILLA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074419" y="9820655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1074419" y="661415"/>
            <a:ext cx="5399405" cy="0"/>
          </a:xfrm>
          <a:custGeom>
            <a:avLst/>
            <a:gdLst/>
            <a:ahLst/>
            <a:cxnLst/>
            <a:rect l="l" t="t" r="r" b="b"/>
            <a:pathLst>
              <a:path w="5399405" h="0">
                <a:moveTo>
                  <a:pt x="0" y="0"/>
                </a:moveTo>
                <a:lnTo>
                  <a:pt x="539940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068120" y="446023"/>
            <a:ext cx="5424805" cy="1025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62300" algn="l"/>
              </a:tabLst>
            </a:pPr>
            <a:r>
              <a:rPr dirty="0" sz="1100">
                <a:latin typeface="Calibri"/>
                <a:cs typeface="Calibri"/>
              </a:rPr>
              <a:t>CAPITULO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VI</a:t>
            </a:r>
            <a:r>
              <a:rPr dirty="0" sz="1100">
                <a:latin typeface="Calibri"/>
                <a:cs typeface="Calibri"/>
              </a:rPr>
              <a:t>	TRANSITORIOS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ELECTROMAGNÉTICOS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11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obtendrían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sobretensiones manejables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 la energización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LT PCA-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230 </a:t>
            </a:r>
            <a:r>
              <a:rPr dirty="0" sz="1200" spc="-10">
                <a:latin typeface="Times New Roman"/>
                <a:cs typeface="Times New Roman"/>
              </a:rPr>
              <a:t>(T1).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4"/>
              </a:spcBef>
            </a:pP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200" b="1" i="1">
                <a:latin typeface="Times New Roman"/>
                <a:cs typeface="Times New Roman"/>
              </a:rPr>
              <a:t>Cuadro</a:t>
            </a:r>
            <a:r>
              <a:rPr dirty="0" sz="1200" spc="-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6.8 </a:t>
            </a:r>
            <a:r>
              <a:rPr dirty="0" sz="1200" i="1">
                <a:latin typeface="Times New Roman"/>
                <a:cs typeface="Times New Roman"/>
              </a:rPr>
              <a:t>Sobretensiones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Máximas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para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el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caso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cierre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controlado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20" i="1">
                <a:latin typeface="Times New Roman"/>
                <a:cs typeface="Times New Roman"/>
              </a:rPr>
              <a:t>(T1)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96240">
              <a:lnSpc>
                <a:spcPts val="1150"/>
              </a:lnSpc>
            </a:pPr>
            <a:r>
              <a:rPr dirty="0" spc="-25"/>
              <a:t>131</a:t>
            </a: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10"/>
              <a:t>R.C.D.A.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/>
              <a:t>E.T.S.I.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10"/>
              <a:t> </a:t>
            </a:r>
            <a:r>
              <a:rPr dirty="0"/>
              <a:t>UNIVERSIDAD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10"/>
              <a:t>SEVILLA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1068120" y="2258313"/>
            <a:ext cx="5424805" cy="5454650"/>
          </a:xfrm>
          <a:prstGeom prst="rect">
            <a:avLst/>
          </a:prstGeom>
        </p:spPr>
        <p:txBody>
          <a:bodyPr wrap="square" lIns="0" tIns="1149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5"/>
              </a:spcBef>
              <a:tabLst>
                <a:tab pos="377825" algn="l"/>
              </a:tabLst>
            </a:pPr>
            <a:r>
              <a:rPr dirty="0" sz="1200" spc="-25" b="1">
                <a:latin typeface="Times New Roman"/>
                <a:cs typeface="Times New Roman"/>
              </a:rPr>
              <a:t>6.9</a:t>
            </a:r>
            <a:r>
              <a:rPr dirty="0" sz="1200" b="1">
                <a:latin typeface="Times New Roman"/>
                <a:cs typeface="Times New Roman"/>
              </a:rPr>
              <a:t>	CONCLUSIONES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Y </a:t>
            </a:r>
            <a:r>
              <a:rPr dirty="0" sz="1200" spc="-10" b="1">
                <a:latin typeface="Times New Roman"/>
                <a:cs typeface="Times New Roman"/>
              </a:rPr>
              <a:t>RECOMENDACIONES.</a:t>
            </a:r>
            <a:endParaRPr sz="1200">
              <a:latin typeface="Times New Roman"/>
              <a:cs typeface="Times New Roman"/>
            </a:endParaRPr>
          </a:p>
          <a:p>
            <a:pPr marL="12700" marR="22860">
              <a:lnSpc>
                <a:spcPct val="143800"/>
              </a:lnSpc>
              <a:spcBef>
                <a:spcPts val="170"/>
              </a:spcBef>
            </a:pP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casos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analizados,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conclusiones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más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importantes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están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relacionadas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 </a:t>
            </a:r>
            <a:r>
              <a:rPr dirty="0" sz="1200">
                <a:latin typeface="Times New Roman"/>
                <a:cs typeface="Times New Roman"/>
              </a:rPr>
              <a:t>energización de la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LT, esta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merece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mayor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atención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 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energización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resto </a:t>
            </a:r>
            <a:r>
              <a:rPr dirty="0" sz="1200" spc="-25">
                <a:latin typeface="Times New Roman"/>
                <a:cs typeface="Times New Roman"/>
              </a:rPr>
              <a:t>de </a:t>
            </a:r>
            <a:r>
              <a:rPr dirty="0" sz="1200">
                <a:latin typeface="Times New Roman"/>
                <a:cs typeface="Times New Roman"/>
              </a:rPr>
              <a:t>los elementos, en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tal sentido 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concluye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que:</a:t>
            </a:r>
            <a:endParaRPr sz="1200">
              <a:latin typeface="Times New Roman"/>
              <a:cs typeface="Times New Roman"/>
            </a:endParaRPr>
          </a:p>
          <a:p>
            <a:pPr algn="just" marL="463550" marR="8255" indent="-224790">
              <a:lnSpc>
                <a:spcPct val="143700"/>
              </a:lnSpc>
              <a:spcBef>
                <a:spcPts val="1005"/>
              </a:spcBef>
              <a:buFont typeface="Wingdings"/>
              <a:buChar char=""/>
              <a:tabLst>
                <a:tab pos="464820" algn="l"/>
              </a:tabLst>
            </a:pP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energización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vacío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conveniente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hacerlo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reactores 	previamente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conectados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ambos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extremos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de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la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línea,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pues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presentan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menores 	sobretensiones.</a:t>
            </a:r>
            <a:endParaRPr sz="1200">
              <a:latin typeface="Times New Roman"/>
              <a:cs typeface="Times New Roman"/>
            </a:endParaRPr>
          </a:p>
          <a:p>
            <a:pPr algn="just" marL="463550" indent="-224790">
              <a:lnSpc>
                <a:spcPct val="100000"/>
              </a:lnSpc>
              <a:spcBef>
                <a:spcPts val="625"/>
              </a:spcBef>
              <a:buFont typeface="Wingdings"/>
              <a:buChar char=""/>
              <a:tabLst>
                <a:tab pos="463550" algn="l"/>
                <a:tab pos="464820" algn="l"/>
              </a:tabLst>
            </a:pPr>
            <a:r>
              <a:rPr dirty="0" sz="1200">
                <a:latin typeface="Times New Roman"/>
                <a:cs typeface="Times New Roman"/>
              </a:rPr>
              <a:t>No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conveniente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energizar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simultáneamente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dos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ternas,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debido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se</a:t>
            </a:r>
            <a:endParaRPr sz="1200">
              <a:latin typeface="Times New Roman"/>
              <a:cs typeface="Times New Roman"/>
            </a:endParaRPr>
          </a:p>
          <a:p>
            <a:pPr algn="just" marL="464820" marR="7620">
              <a:lnSpc>
                <a:spcPct val="143600"/>
              </a:lnSpc>
              <a:spcBef>
                <a:spcPts val="10"/>
              </a:spcBef>
            </a:pPr>
            <a:r>
              <a:rPr dirty="0" sz="1200">
                <a:latin typeface="Times New Roman"/>
                <a:cs typeface="Times New Roman"/>
              </a:rPr>
              <a:t>presentan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sobretensiones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peligrosas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los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reactores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conectados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nodo </a:t>
            </a:r>
            <a:r>
              <a:rPr dirty="0" sz="1200">
                <a:latin typeface="Times New Roman"/>
                <a:cs typeface="Times New Roman"/>
              </a:rPr>
              <a:t>opuesto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energización,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más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conveniente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energizar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línea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ternas,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vez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primera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estabiliza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sus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tensiones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puede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energizar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segunda terna.</a:t>
            </a:r>
            <a:endParaRPr sz="1200">
              <a:latin typeface="Times New Roman"/>
              <a:cs typeface="Times New Roman"/>
            </a:endParaRPr>
          </a:p>
          <a:p>
            <a:pPr algn="just" marL="463550" marR="5080" indent="-224790">
              <a:lnSpc>
                <a:spcPct val="143700"/>
              </a:lnSpc>
              <a:spcBef>
                <a:spcPts val="5"/>
              </a:spcBef>
              <a:buFont typeface="Wingdings"/>
              <a:buChar char=""/>
              <a:tabLst>
                <a:tab pos="464820" algn="l"/>
              </a:tabLst>
            </a:pP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45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4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energización</a:t>
            </a:r>
            <a:r>
              <a:rPr dirty="0" sz="1200" spc="4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45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recomienda</a:t>
            </a:r>
            <a:r>
              <a:rPr dirty="0" sz="1200" spc="45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utilizar</a:t>
            </a:r>
            <a:r>
              <a:rPr dirty="0" sz="1200" spc="4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4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técnica</a:t>
            </a:r>
            <a:r>
              <a:rPr dirty="0" sz="1200" spc="45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45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preinserción,</a:t>
            </a:r>
            <a:r>
              <a:rPr dirty="0" sz="1200" spc="46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se </a:t>
            </a:r>
            <a:r>
              <a:rPr dirty="0" sz="1200" spc="-25">
                <a:latin typeface="Times New Roman"/>
                <a:cs typeface="Times New Roman"/>
              </a:rPr>
              <a:t>	</a:t>
            </a:r>
            <a:r>
              <a:rPr dirty="0" sz="1200">
                <a:latin typeface="Times New Roman"/>
                <a:cs typeface="Times New Roman"/>
              </a:rPr>
              <a:t>recomienda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resistencias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preinserción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valores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400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Ω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tiempo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de </a:t>
            </a:r>
            <a:r>
              <a:rPr dirty="0" sz="1200" spc="-25">
                <a:latin typeface="Times New Roman"/>
                <a:cs typeface="Times New Roman"/>
              </a:rPr>
              <a:t>	</a:t>
            </a:r>
            <a:r>
              <a:rPr dirty="0" sz="1200">
                <a:latin typeface="Times New Roman"/>
                <a:cs typeface="Times New Roman"/>
              </a:rPr>
              <a:t>preinserción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12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ms.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utilización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técnica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consigue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un </a:t>
            </a:r>
            <a:r>
              <a:rPr dirty="0" sz="1200" spc="-25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abatimiento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sobretensiones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máximas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hasta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niveles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aceptables.</a:t>
            </a:r>
            <a:endParaRPr sz="1200">
              <a:latin typeface="Times New Roman"/>
              <a:cs typeface="Times New Roman"/>
            </a:endParaRPr>
          </a:p>
          <a:p>
            <a:pPr algn="just" marL="463550" indent="-224790">
              <a:lnSpc>
                <a:spcPct val="100000"/>
              </a:lnSpc>
              <a:spcBef>
                <a:spcPts val="625"/>
              </a:spcBef>
              <a:buFont typeface="Wingdings"/>
              <a:buChar char=""/>
              <a:tabLst>
                <a:tab pos="463550" algn="l"/>
                <a:tab pos="464820" algn="l"/>
              </a:tabLst>
            </a:pP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técnica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cierre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sincronizado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puede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realizar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conjuntamente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técnica</a:t>
            </a:r>
            <a:endParaRPr sz="1200">
              <a:latin typeface="Times New Roman"/>
              <a:cs typeface="Times New Roman"/>
            </a:endParaRPr>
          </a:p>
          <a:p>
            <a:pPr algn="just" marL="464820" marR="6985">
              <a:lnSpc>
                <a:spcPct val="1438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resistencia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preinserción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obtener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aún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mejores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resultados,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especialmente </a:t>
            </a:r>
            <a:r>
              <a:rPr dirty="0" sz="1200">
                <a:latin typeface="Times New Roman"/>
                <a:cs typeface="Times New Roman"/>
              </a:rPr>
              <a:t>en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tramo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largo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LT,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inconveniente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sería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costo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asociado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utilización </a:t>
            </a:r>
            <a:r>
              <a:rPr dirty="0" sz="1200">
                <a:latin typeface="Times New Roman"/>
                <a:cs typeface="Times New Roman"/>
              </a:rPr>
              <a:t>de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ambas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técnicas.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6" name="object 6" descr=""/>
          <p:cNvGraphicFramePr>
            <a:graphicFrameLocks noGrp="1"/>
          </p:cNvGraphicFramePr>
          <p:nvPr/>
        </p:nvGraphicFramePr>
        <p:xfrm>
          <a:off x="1399000" y="1552947"/>
          <a:ext cx="4839335" cy="571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38450"/>
                <a:gridCol w="581660"/>
                <a:gridCol w="620395"/>
                <a:gridCol w="711835"/>
              </a:tblGrid>
              <a:tr h="190500">
                <a:tc>
                  <a:txBody>
                    <a:bodyPr/>
                    <a:lstStyle/>
                    <a:p>
                      <a:pPr marL="23495" marR="31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Máximas</a:t>
                      </a:r>
                      <a:r>
                        <a:rPr dirty="0" sz="1100" spc="5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Sobretensiones</a:t>
                      </a:r>
                      <a:r>
                        <a:rPr dirty="0" sz="1100" spc="5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100" spc="9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energización</a:t>
                      </a:r>
                      <a:r>
                        <a:rPr dirty="0" sz="1100" spc="4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0" b="1">
                          <a:latin typeface="Calibri"/>
                          <a:cs typeface="Calibri"/>
                        </a:rPr>
                        <a:t>P.U.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8255">
                    <a:lnL w="9525">
                      <a:solidFill>
                        <a:srgbClr val="001F5F"/>
                      </a:solidFill>
                      <a:prstDash val="solid"/>
                    </a:lnL>
                    <a:lnR w="9525">
                      <a:solidFill>
                        <a:srgbClr val="001F5F"/>
                      </a:solidFill>
                      <a:prstDash val="solid"/>
                    </a:lnR>
                    <a:lnT w="12700">
                      <a:solidFill>
                        <a:srgbClr val="001F5F"/>
                      </a:solidFill>
                      <a:prstDash val="solid"/>
                    </a:lnT>
                    <a:lnB w="9525">
                      <a:solidFill>
                        <a:srgbClr val="001F5F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Fase</a:t>
                      </a:r>
                      <a:r>
                        <a:rPr dirty="0" sz="1100" spc="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0" b="1">
                          <a:latin typeface="Calibri"/>
                          <a:cs typeface="Calibri"/>
                        </a:rPr>
                        <a:t>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8255">
                    <a:lnL w="9525">
                      <a:solidFill>
                        <a:srgbClr val="001F5F"/>
                      </a:solidFill>
                      <a:prstDash val="solid"/>
                    </a:lnL>
                    <a:lnT w="12700">
                      <a:solidFill>
                        <a:srgbClr val="001F5F"/>
                      </a:solidFill>
                      <a:prstDash val="solid"/>
                    </a:lnT>
                    <a:lnB w="9525">
                      <a:solidFill>
                        <a:srgbClr val="001F5F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381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Fase</a:t>
                      </a:r>
                      <a:r>
                        <a:rPr dirty="0" sz="1100" spc="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0" b="1">
                          <a:latin typeface="Calibri"/>
                          <a:cs typeface="Calibri"/>
                        </a:rPr>
                        <a:t>B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8255">
                    <a:lnT w="12700">
                      <a:solidFill>
                        <a:srgbClr val="001F5F"/>
                      </a:solidFill>
                      <a:prstDash val="solid"/>
                    </a:lnT>
                    <a:lnB w="9525">
                      <a:solidFill>
                        <a:srgbClr val="001F5F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4191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Fase</a:t>
                      </a:r>
                      <a:r>
                        <a:rPr dirty="0" sz="1100" spc="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0" b="1">
                          <a:latin typeface="Calibri"/>
                          <a:cs typeface="Calibri"/>
                        </a:rPr>
                        <a:t>C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8255">
                    <a:lnR w="9525">
                      <a:solidFill>
                        <a:srgbClr val="001F5F"/>
                      </a:solidFill>
                      <a:prstDash val="solid"/>
                    </a:lnR>
                    <a:lnT w="12700">
                      <a:solidFill>
                        <a:srgbClr val="001F5F"/>
                      </a:solidFill>
                      <a:prstDash val="solid"/>
                    </a:lnT>
                    <a:lnB w="9525">
                      <a:solidFill>
                        <a:srgbClr val="001F5F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</a:tr>
              <a:tr h="207010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100" spc="1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11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resistencia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100" spc="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preinserción</a:t>
                      </a:r>
                      <a:r>
                        <a:rPr dirty="0" sz="11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(Med.</a:t>
                      </a:r>
                      <a:r>
                        <a:rPr dirty="0" sz="1100" spc="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P/t=12ms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8255">
                    <a:lnL w="9525">
                      <a:solidFill>
                        <a:srgbClr val="001F5F"/>
                      </a:solidFill>
                      <a:prstDash val="solid"/>
                    </a:lnL>
                    <a:lnR w="9525">
                      <a:solidFill>
                        <a:srgbClr val="001F5F"/>
                      </a:solidFill>
                      <a:prstDash val="solid"/>
                    </a:lnR>
                    <a:lnT w="9525">
                      <a:solidFill>
                        <a:srgbClr val="001F5F"/>
                      </a:solidFill>
                      <a:prstDash val="solid"/>
                    </a:lnT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1,123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8255">
                    <a:lnL w="9525">
                      <a:solidFill>
                        <a:srgbClr val="001F5F"/>
                      </a:solidFill>
                      <a:prstDash val="solid"/>
                    </a:lnL>
                    <a:lnT w="9525">
                      <a:solidFill>
                        <a:srgbClr val="001F5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R="2667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1,123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8255">
                    <a:lnT w="9525">
                      <a:solidFill>
                        <a:srgbClr val="001F5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R="26034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1,108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8255">
                    <a:lnR w="9525">
                      <a:solidFill>
                        <a:srgbClr val="001F5F"/>
                      </a:solidFill>
                      <a:prstDash val="solid"/>
                    </a:lnR>
                    <a:lnT w="9525">
                      <a:solidFill>
                        <a:srgbClr val="001F5F"/>
                      </a:solidFill>
                      <a:prstDash val="solid"/>
                    </a:lnT>
                  </a:tcPr>
                </a:tc>
              </a:tr>
              <a:tr h="173990">
                <a:tc>
                  <a:txBody>
                    <a:bodyPr/>
                    <a:lstStyle/>
                    <a:p>
                      <a:pPr marL="23495" marR="3175">
                        <a:lnSpc>
                          <a:spcPts val="125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11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cierre</a:t>
                      </a:r>
                      <a:r>
                        <a:rPr dirty="0" sz="1100" spc="6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controlado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9525">
                      <a:solidFill>
                        <a:srgbClr val="001F5F"/>
                      </a:solidFill>
                      <a:prstDash val="solid"/>
                    </a:lnL>
                    <a:lnR w="9525">
                      <a:solidFill>
                        <a:srgbClr val="001F5F"/>
                      </a:solidFill>
                      <a:prstDash val="solid"/>
                    </a:lnR>
                    <a:lnB w="12700">
                      <a:solidFill>
                        <a:srgbClr val="001F5F"/>
                      </a:solidFill>
                      <a:prstDash val="solid"/>
                    </a:lnB>
                    <a:solidFill>
                      <a:srgbClr val="FDEBF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ts val="1250"/>
                        </a:lnSpc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1,317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9525">
                      <a:solidFill>
                        <a:srgbClr val="001F5F"/>
                      </a:solidFill>
                      <a:prstDash val="solid"/>
                    </a:lnL>
                    <a:lnB w="1270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26670">
                        <a:lnSpc>
                          <a:spcPts val="1250"/>
                        </a:lnSpc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1,405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B w="1270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26034">
                        <a:lnSpc>
                          <a:spcPts val="1250"/>
                        </a:lnSpc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1,162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001F5F"/>
                      </a:solidFill>
                      <a:prstDash val="solid"/>
                    </a:lnR>
                    <a:lnB w="1270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dcterms:created xsi:type="dcterms:W3CDTF">2025-05-12T11:58:55Z</dcterms:created>
  <dcterms:modified xsi:type="dcterms:W3CDTF">2025-05-12T11:58:55Z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2015-04-20T00:00:00Z</vt:filetime>
  </property>
  <property fmtid="{D5CDD505-2E9C-101B-9397-08002B2CF9AE}" pid="3" name="Creator">
    <vt:lpwstr>Microsoft Office</vt:lpwstr>
  </property>
  <property fmtid="{D5CDD505-2E9C-101B-9397-08002B2CF9AE}" pid="4" name="LastSaved">
    <vt:filetime>2025-05-12T00:00:00Z</vt:filetime>
  </property>
  <property fmtid="{D5CDD505-2E9C-101B-9397-08002B2CF9AE}" pid="5" name="Producer">
    <vt:lpwstr>Microsoft Office</vt:lpwstr>
  </property>
</Properties>
</file>